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1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20" r:id="rId2"/>
    <p:sldId id="335" r:id="rId3"/>
    <p:sldId id="365" r:id="rId4"/>
    <p:sldId id="361" r:id="rId5"/>
    <p:sldId id="366" r:id="rId6"/>
    <p:sldId id="332" r:id="rId7"/>
    <p:sldId id="343" r:id="rId8"/>
    <p:sldId id="342" r:id="rId9"/>
    <p:sldId id="367" r:id="rId10"/>
    <p:sldId id="324" r:id="rId11"/>
    <p:sldId id="327" r:id="rId12"/>
    <p:sldId id="318" r:id="rId13"/>
    <p:sldId id="336" r:id="rId14"/>
    <p:sldId id="369" r:id="rId15"/>
    <p:sldId id="337" r:id="rId16"/>
    <p:sldId id="338" r:id="rId17"/>
    <p:sldId id="339" r:id="rId18"/>
    <p:sldId id="319" r:id="rId19"/>
    <p:sldId id="370" r:id="rId20"/>
    <p:sldId id="321" r:id="rId21"/>
    <p:sldId id="315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00482A69-F097-48A1-B65A-FAEC6D781C35}">
          <p14:sldIdLst>
            <p14:sldId id="320"/>
            <p14:sldId id="335"/>
            <p14:sldId id="365"/>
            <p14:sldId id="361"/>
            <p14:sldId id="366"/>
            <p14:sldId id="332"/>
            <p14:sldId id="343"/>
            <p14:sldId id="342"/>
            <p14:sldId id="367"/>
            <p14:sldId id="324"/>
            <p14:sldId id="327"/>
            <p14:sldId id="318"/>
            <p14:sldId id="336"/>
            <p14:sldId id="369"/>
            <p14:sldId id="337"/>
            <p14:sldId id="338"/>
            <p14:sldId id="339"/>
            <p14:sldId id="319"/>
            <p14:sldId id="370"/>
            <p14:sldId id="321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Cherviachenko" initials="EC [6]" lastIdx="1" clrIdx="6">
    <p:extLst/>
  </p:cmAuthor>
  <p:cmAuthor id="1" name="Пользователь Windows" initials="ПW" lastIdx="1" clrIdx="0">
    <p:extLst/>
  </p:cmAuthor>
  <p:cmAuthor id="8" name="ECherviachenko" initials="EC [7]" lastIdx="1" clrIdx="7">
    <p:extLst/>
  </p:cmAuthor>
  <p:cmAuthor id="2" name="ECherviachenko" initials="EC" lastIdx="1" clrIdx="1">
    <p:extLst/>
  </p:cmAuthor>
  <p:cmAuthor id="9" name="ECherviachenko" initials="EC [8]" lastIdx="1" clrIdx="8">
    <p:extLst/>
  </p:cmAuthor>
  <p:cmAuthor id="3" name="ECherviachenko" initials="EC [2]" lastIdx="1" clrIdx="2">
    <p:extLst/>
  </p:cmAuthor>
  <p:cmAuthor id="10" name="ECherviachenko" initials="EC [9]" lastIdx="1" clrIdx="9">
    <p:extLst/>
  </p:cmAuthor>
  <p:cmAuthor id="4" name="ECherviachenko" initials="EC [3]" lastIdx="1" clrIdx="3">
    <p:extLst/>
  </p:cmAuthor>
  <p:cmAuthor id="11" name="ECherviachenko" initials="EC [10]" lastIdx="1" clrIdx="10">
    <p:extLst/>
  </p:cmAuthor>
  <p:cmAuthor id="5" name="ECherviachenko" initials="EC [4]" lastIdx="1" clrIdx="4">
    <p:extLst/>
  </p:cmAuthor>
  <p:cmAuthor id="6" name="ECherviachenko" initials="EC [5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F1"/>
    <a:srgbClr val="187CAA"/>
    <a:srgbClr val="1F4E79"/>
    <a:srgbClr val="002F53"/>
    <a:srgbClr val="C43D59"/>
    <a:srgbClr val="2E7D6E"/>
    <a:srgbClr val="5B8BA3"/>
    <a:srgbClr val="32A4D7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5827" autoAdjust="0"/>
  </p:normalViewPr>
  <p:slideViewPr>
    <p:cSldViewPr snapToGrid="0" showGuides="1">
      <p:cViewPr>
        <p:scale>
          <a:sx n="100" d="100"/>
          <a:sy n="100" d="100"/>
        </p:scale>
        <p:origin x="1242" y="30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3142391603897"/>
          <c:y val="0.12032426436196413"/>
          <c:w val="0.46596639882755303"/>
          <c:h val="0.75935147127607172"/>
        </c:manualLayout>
      </c:layout>
      <c:doughnutChart>
        <c:varyColors val="1"/>
        <c:ser>
          <c:idx val="0"/>
          <c:order val="0"/>
          <c:tx>
            <c:strRef>
              <c:f>Аркуш1!$M$4:$M$10</c:f>
              <c:strCache>
                <c:ptCount val="7"/>
                <c:pt idx="0">
                  <c:v>Промисловість</c:v>
                </c:pt>
                <c:pt idx="1">
                  <c:v>Транспорт</c:v>
                </c:pt>
                <c:pt idx="2">
                  <c:v>Домогосподарства</c:v>
                </c:pt>
                <c:pt idx="3">
                  <c:v>Послуги</c:v>
                </c:pt>
                <c:pt idx="4">
                  <c:v>Сільське господарство</c:v>
                </c:pt>
                <c:pt idx="5">
                  <c:v>Інші сектори</c:v>
                </c:pt>
                <c:pt idx="6">
                  <c:v>Не енергетичне використання</c:v>
                </c:pt>
              </c:strCache>
            </c:strRef>
          </c:tx>
          <c:dPt>
            <c:idx val="0"/>
            <c:bubble3D val="0"/>
            <c:spPr>
              <a:solidFill>
                <a:srgbClr val="002F5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5A-4D4F-8E67-FF6FF82B02B2}"/>
              </c:ext>
            </c:extLst>
          </c:dPt>
          <c:dPt>
            <c:idx val="1"/>
            <c:bubble3D val="0"/>
            <c:spPr>
              <a:solidFill>
                <a:srgbClr val="008BC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5A-4D4F-8E67-FF6FF82B02B2}"/>
              </c:ext>
            </c:extLst>
          </c:dPt>
          <c:dPt>
            <c:idx val="2"/>
            <c:bubble3D val="0"/>
            <c:spPr>
              <a:solidFill>
                <a:srgbClr val="00B7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5A-4D4F-8E67-FF6FF82B02B2}"/>
              </c:ext>
            </c:extLst>
          </c:dPt>
          <c:dPt>
            <c:idx val="3"/>
            <c:bubble3D val="0"/>
            <c:spPr>
              <a:solidFill>
                <a:srgbClr val="5B8BA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5A-4D4F-8E67-FF6FF82B02B2}"/>
              </c:ext>
            </c:extLst>
          </c:dPt>
          <c:dPt>
            <c:idx val="4"/>
            <c:bubble3D val="0"/>
            <c:spPr>
              <a:solidFill>
                <a:srgbClr val="2E7D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95A-4D4F-8E67-FF6FF82B02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95A-4D4F-8E67-FF6FF82B02B2}"/>
              </c:ext>
            </c:extLst>
          </c:dPt>
          <c:dPt>
            <c:idx val="6"/>
            <c:bubble3D val="0"/>
            <c:spPr>
              <a:solidFill>
                <a:srgbClr val="7F83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95A-4D4F-8E67-FF6FF82B02B2}"/>
              </c:ext>
            </c:extLst>
          </c:dPt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5A-4D4F-8E67-FF6FF82B02B2}"/>
                </c:ext>
              </c:extLst>
            </c:dLbl>
            <c:dLbl>
              <c:idx val="6"/>
              <c:layout>
                <c:manualLayout>
                  <c:x val="-2.7693685163795063E-3"/>
                  <c:y val="-1.85185185185185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5A-4D4F-8E67-FF6FF82B0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Аркуш1!$M$4:$M$10</c:f>
              <c:strCache>
                <c:ptCount val="7"/>
                <c:pt idx="0">
                  <c:v>Промисловість</c:v>
                </c:pt>
                <c:pt idx="1">
                  <c:v>Транспорт</c:v>
                </c:pt>
                <c:pt idx="2">
                  <c:v>Домогосподарства</c:v>
                </c:pt>
                <c:pt idx="3">
                  <c:v>Послуги</c:v>
                </c:pt>
                <c:pt idx="4">
                  <c:v>Сільське господарство</c:v>
                </c:pt>
                <c:pt idx="5">
                  <c:v>Інші сектори</c:v>
                </c:pt>
                <c:pt idx="6">
                  <c:v>Не енергетичне використання</c:v>
                </c:pt>
              </c:strCache>
            </c:strRef>
          </c:cat>
          <c:val>
            <c:numRef>
              <c:f>Аркуш1!$K$4:$K$10</c:f>
              <c:numCache>
                <c:formatCode>General</c:formatCode>
                <c:ptCount val="7"/>
                <c:pt idx="0">
                  <c:v>14.963999999999999</c:v>
                </c:pt>
                <c:pt idx="1">
                  <c:v>9.1332000000000004</c:v>
                </c:pt>
                <c:pt idx="2">
                  <c:v>17.595600000000001</c:v>
                </c:pt>
                <c:pt idx="3">
                  <c:v>4.8504000000000005</c:v>
                </c:pt>
                <c:pt idx="4">
                  <c:v>2.1155999999999997</c:v>
                </c:pt>
                <c:pt idx="5">
                  <c:v>5.16E-2</c:v>
                </c:pt>
                <c:pt idx="6">
                  <c:v>2.8895999999999997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95A-4D4F-8E67-FF6FF82B02B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613664666516754"/>
          <c:y val="0.14764707586726436"/>
          <c:w val="0.28334711915729821"/>
          <c:h val="0.697244953289209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2F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D-4D29-85E6-B93F6F479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808468448"/>
        <c:axId val="1823013072"/>
      </c:barChart>
      <c:catAx>
        <c:axId val="180846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23013072"/>
        <c:crosses val="autoZero"/>
        <c:auto val="1"/>
        <c:lblAlgn val="ctr"/>
        <c:lblOffset val="100"/>
        <c:noMultiLvlLbl val="0"/>
      </c:catAx>
      <c:valAx>
        <c:axId val="1823013072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80846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F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02-4B71-B406-24F1AB809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2124185488"/>
        <c:axId val="1826348400"/>
      </c:barChart>
      <c:catAx>
        <c:axId val="-212418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26348400"/>
        <c:crosses val="autoZero"/>
        <c:auto val="1"/>
        <c:lblAlgn val="ctr"/>
        <c:lblOffset val="100"/>
        <c:noMultiLvlLbl val="0"/>
      </c:catAx>
      <c:valAx>
        <c:axId val="1826348400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212418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F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42-4B1A-B531-4F8576574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1999409088"/>
        <c:axId val="-1998603904"/>
      </c:barChart>
      <c:catAx>
        <c:axId val="-199940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998603904"/>
        <c:crosses val="autoZero"/>
        <c:auto val="1"/>
        <c:lblAlgn val="ctr"/>
        <c:lblOffset val="100"/>
        <c:noMultiLvlLbl val="0"/>
      </c:catAx>
      <c:valAx>
        <c:axId val="-1998603904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99940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F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9-4452-B2F3-3E9999324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1998609504"/>
        <c:axId val="-1998619616"/>
      </c:barChart>
      <c:catAx>
        <c:axId val="-199860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998619616"/>
        <c:crosses val="autoZero"/>
        <c:auto val="1"/>
        <c:lblAlgn val="ctr"/>
        <c:lblOffset val="100"/>
        <c:noMultiLvlLbl val="0"/>
      </c:catAx>
      <c:valAx>
        <c:axId val="-1998619616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99860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F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C6-4D92-9174-C5FA5E5F6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2065676848"/>
        <c:axId val="1807949520"/>
      </c:barChart>
      <c:catAx>
        <c:axId val="-206567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07949520"/>
        <c:crosses val="autoZero"/>
        <c:auto val="1"/>
        <c:lblAlgn val="ctr"/>
        <c:lblOffset val="100"/>
        <c:noMultiLvlLbl val="0"/>
      </c:catAx>
      <c:valAx>
        <c:axId val="1807949520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206567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43D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CC-4049-A24F-2E6D987C4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2009371968"/>
        <c:axId val="-2007287504"/>
      </c:barChart>
      <c:catAx>
        <c:axId val="-200937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7287504"/>
        <c:crosses val="autoZero"/>
        <c:auto val="1"/>
        <c:lblAlgn val="ctr"/>
        <c:lblOffset val="100"/>
        <c:noMultiLvlLbl val="0"/>
      </c:catAx>
      <c:valAx>
        <c:axId val="-2007287504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200937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F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8-4C9D-80D0-821EF1376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1998713472"/>
        <c:axId val="-1998720896"/>
      </c:barChart>
      <c:catAx>
        <c:axId val="-199871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998720896"/>
        <c:crosses val="autoZero"/>
        <c:auto val="1"/>
        <c:lblAlgn val="ctr"/>
        <c:lblOffset val="100"/>
        <c:noMultiLvlLbl val="0"/>
      </c:catAx>
      <c:valAx>
        <c:axId val="-1998720896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99871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F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07-45DE-9C6D-2BB2BCF64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810630032"/>
        <c:axId val="1810634000"/>
      </c:barChart>
      <c:catAx>
        <c:axId val="181063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10634000"/>
        <c:crosses val="autoZero"/>
        <c:auto val="1"/>
        <c:lblAlgn val="ctr"/>
        <c:lblOffset val="100"/>
        <c:noMultiLvlLbl val="0"/>
      </c:catAx>
      <c:valAx>
        <c:axId val="1810634000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81063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B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43-4249-A0BB-E81A508AF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1998699008"/>
        <c:axId val="-1998737248"/>
      </c:barChart>
      <c:catAx>
        <c:axId val="-199869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998737248"/>
        <c:crosses val="autoZero"/>
        <c:auto val="1"/>
        <c:lblAlgn val="ctr"/>
        <c:lblOffset val="100"/>
        <c:noMultiLvlLbl val="0"/>
      </c:catAx>
      <c:valAx>
        <c:axId val="-1998737248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99869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F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1-492F-9475-E72AFD129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1998840144"/>
        <c:axId val="-1998850000"/>
      </c:barChart>
      <c:catAx>
        <c:axId val="-199884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998850000"/>
        <c:crosses val="autoZero"/>
        <c:auto val="1"/>
        <c:lblAlgn val="ctr"/>
        <c:lblOffset val="100"/>
        <c:noMultiLvlLbl val="0"/>
      </c:catAx>
      <c:valAx>
        <c:axId val="-1998850000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99884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813152813717"/>
          <c:y val="0.104566801878878"/>
          <c:w val="0.54621899674309204"/>
          <c:h val="0.686653613041954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F5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8B-49CE-AC5D-939CED641AF9}"/>
              </c:ext>
            </c:extLst>
          </c:dPt>
          <c:dPt>
            <c:idx val="1"/>
            <c:bubble3D val="0"/>
            <c:spPr>
              <a:solidFill>
                <a:srgbClr val="008BC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8B-49CE-AC5D-939CED641AF9}"/>
              </c:ext>
            </c:extLst>
          </c:dPt>
          <c:dPt>
            <c:idx val="2"/>
            <c:bubble3D val="0"/>
            <c:spPr>
              <a:solidFill>
                <a:srgbClr val="00B7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8B-49CE-AC5D-939CED641AF9}"/>
              </c:ext>
            </c:extLst>
          </c:dPt>
          <c:dPt>
            <c:idx val="3"/>
            <c:bubble3D val="0"/>
            <c:spPr>
              <a:solidFill>
                <a:srgbClr val="5B8BA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8B-49CE-AC5D-939CED641AF9}"/>
              </c:ext>
            </c:extLst>
          </c:dPt>
          <c:dPt>
            <c:idx val="4"/>
            <c:bubble3D val="0"/>
            <c:spPr>
              <a:solidFill>
                <a:srgbClr val="2E7D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A8B-49CE-AC5D-939CED641AF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A8B-49CE-AC5D-939CED641AF9}"/>
              </c:ext>
            </c:extLst>
          </c:dPt>
          <c:dPt>
            <c:idx val="6"/>
            <c:bubble3D val="0"/>
            <c:spPr>
              <a:solidFill>
                <a:srgbClr val="7F83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A8B-49CE-AC5D-939CED641AF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0BE-4F3C-8DB5-77DF3C3094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До 1919</c:v>
                </c:pt>
                <c:pt idx="1">
                  <c:v>1919-1945</c:v>
                </c:pt>
                <c:pt idx="2">
                  <c:v>1946-1960</c:v>
                </c:pt>
                <c:pt idx="3">
                  <c:v>1961-1970</c:v>
                </c:pt>
                <c:pt idx="4">
                  <c:v>1971-1980</c:v>
                </c:pt>
                <c:pt idx="5">
                  <c:v>1981-1990</c:v>
                </c:pt>
                <c:pt idx="6">
                  <c:v>1991-2000</c:v>
                </c:pt>
                <c:pt idx="7">
                  <c:v>2001-2014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4.8000000000000001E-2</c:v>
                </c:pt>
                <c:pt idx="1">
                  <c:v>0.115</c:v>
                </c:pt>
                <c:pt idx="2">
                  <c:v>0.23499999999999999</c:v>
                </c:pt>
                <c:pt idx="3">
                  <c:v>0.216</c:v>
                </c:pt>
                <c:pt idx="4">
                  <c:v>0.14399999999999999</c:v>
                </c:pt>
                <c:pt idx="5">
                  <c:v>9.1999999999999998E-2</c:v>
                </c:pt>
                <c:pt idx="6">
                  <c:v>4.2000000000000003E-2</c:v>
                </c:pt>
                <c:pt idx="7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A8B-49CE-AC5D-939CED641A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059966250775395"/>
          <c:y val="6.4454062950460404E-3"/>
          <c:w val="0.41430521683396698"/>
          <c:h val="0.81137798840022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B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6-401B-A4AF-044B2A8D0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815742272"/>
        <c:axId val="-2007671424"/>
      </c:barChart>
      <c:catAx>
        <c:axId val="181574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7671424"/>
        <c:crosses val="autoZero"/>
        <c:auto val="1"/>
        <c:lblAlgn val="ctr"/>
        <c:lblOffset val="100"/>
        <c:noMultiLvlLbl val="0"/>
      </c:catAx>
      <c:valAx>
        <c:axId val="-2007671424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81574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43D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6-467B-893D-D18B2EA1D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1998929408"/>
        <c:axId val="-1998935264"/>
      </c:barChart>
      <c:catAx>
        <c:axId val="-199892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998935264"/>
        <c:crosses val="autoZero"/>
        <c:auto val="1"/>
        <c:lblAlgn val="ctr"/>
        <c:lblOffset val="100"/>
        <c:noMultiLvlLbl val="0"/>
      </c:catAx>
      <c:valAx>
        <c:axId val="-1998935264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99892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B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96-4C17-8EF9-DE45D1493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1999000928"/>
        <c:axId val="-1999008016"/>
      </c:barChart>
      <c:catAx>
        <c:axId val="-199900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999008016"/>
        <c:crosses val="autoZero"/>
        <c:auto val="1"/>
        <c:lblAlgn val="ctr"/>
        <c:lblOffset val="100"/>
        <c:noMultiLvlLbl val="0"/>
      </c:catAx>
      <c:valAx>
        <c:axId val="-1999008016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99900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F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A-4894-9B3F-CC224F470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809887616"/>
        <c:axId val="1808530032"/>
      </c:barChart>
      <c:catAx>
        <c:axId val="180988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08530032"/>
        <c:crosses val="autoZero"/>
        <c:auto val="1"/>
        <c:lblAlgn val="ctr"/>
        <c:lblOffset val="100"/>
        <c:noMultiLvlLbl val="0"/>
      </c:catAx>
      <c:valAx>
        <c:axId val="1808530032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80988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B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E9-4CC7-B7EF-72B03D7ED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1999018656"/>
        <c:axId val="-1999031232"/>
      </c:barChart>
      <c:catAx>
        <c:axId val="-199901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999031232"/>
        <c:crosses val="autoZero"/>
        <c:auto val="1"/>
        <c:lblAlgn val="ctr"/>
        <c:lblOffset val="100"/>
        <c:noMultiLvlLbl val="0"/>
      </c:catAx>
      <c:valAx>
        <c:axId val="-1999031232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99901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F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BC-4E22-9A64-F2197D8FB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2009231568"/>
        <c:axId val="-2009658320"/>
      </c:barChart>
      <c:catAx>
        <c:axId val="-200923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9658320"/>
        <c:crosses val="autoZero"/>
        <c:auto val="1"/>
        <c:lblAlgn val="ctr"/>
        <c:lblOffset val="100"/>
        <c:noMultiLvlLbl val="0"/>
      </c:catAx>
      <c:valAx>
        <c:axId val="-2009658320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200923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43D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6-4F28-9E7B-D23466C4F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807965088"/>
        <c:axId val="1815749728"/>
      </c:barChart>
      <c:catAx>
        <c:axId val="180796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15749728"/>
        <c:crosses val="autoZero"/>
        <c:auto val="1"/>
        <c:lblAlgn val="ctr"/>
        <c:lblOffset val="100"/>
        <c:noMultiLvlLbl val="0"/>
      </c:catAx>
      <c:valAx>
        <c:axId val="1815749728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80796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33632358336499E-2"/>
          <c:y val="0.13992351869566899"/>
          <c:w val="0.91753273528332702"/>
          <c:h val="0.66250073650260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BC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15792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2F-4690-8786-266C1B90C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15171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2F-4690-8786-266C1B90C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22601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2F-4690-8786-266C1B90C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24308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2F-4690-8786-266C1B90C2B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F53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2017*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15992</c:v>
                </c:pt>
                <c:pt idx="1">
                  <c:v>17109</c:v>
                </c:pt>
                <c:pt idx="2">
                  <c:v>26080</c:v>
                </c:pt>
                <c:pt idx="3">
                  <c:v>27838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4F-4E83-A3F6-64D40A375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99252032"/>
        <c:axId val="-1999256736"/>
      </c:barChart>
      <c:catAx>
        <c:axId val="-199925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999256736"/>
        <c:crosses val="autoZero"/>
        <c:auto val="1"/>
        <c:lblAlgn val="ctr"/>
        <c:lblOffset val="100"/>
        <c:noMultiLvlLbl val="0"/>
      </c:catAx>
      <c:valAx>
        <c:axId val="-1999256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99925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8BC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63-479E-98F9-8FBC161DC066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663-479E-98F9-8FBC161DC06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63-479E-98F9-8FBC161DC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B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4F-4E68-BE8C-CC0E9B861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815519360"/>
        <c:axId val="1815527520"/>
      </c:barChart>
      <c:catAx>
        <c:axId val="181551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15527520"/>
        <c:crosses val="autoZero"/>
        <c:auto val="1"/>
        <c:lblAlgn val="ctr"/>
        <c:lblOffset val="100"/>
        <c:noMultiLvlLbl val="0"/>
      </c:catAx>
      <c:valAx>
        <c:axId val="1815527520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81551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180254155502E-2"/>
          <c:y val="7.16694643654915E-2"/>
          <c:w val="0.96576394916889996"/>
          <c:h val="0.69356772912196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TPES / GDP PPP</c:v>
                </c:pt>
              </c:strCache>
            </c:strRef>
          </c:tx>
          <c:spPr>
            <a:solidFill>
              <a:srgbClr val="5B8BA3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00B7F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72-467E-B4BE-A90147479B7D}"/>
              </c:ext>
            </c:extLst>
          </c:dPt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B7F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272-467E-B4BE-A90147479B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5B8BA3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Німеччина</c:v>
                </c:pt>
                <c:pt idx="1">
                  <c:v>Румунія</c:v>
                </c:pt>
                <c:pt idx="2">
                  <c:v>Литва</c:v>
                </c:pt>
                <c:pt idx="3">
                  <c:v>Хорватія</c:v>
                </c:pt>
                <c:pt idx="4">
                  <c:v>Угорщина</c:v>
                </c:pt>
                <c:pt idx="5">
                  <c:v>Словаччина</c:v>
                </c:pt>
                <c:pt idx="6">
                  <c:v>Польща</c:v>
                </c:pt>
                <c:pt idx="7">
                  <c:v>Болгарія</c:v>
                </c:pt>
                <c:pt idx="8">
                  <c:v>Білорусія</c:v>
                </c:pt>
                <c:pt idx="9">
                  <c:v>Україна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0.09</c:v>
                </c:pt>
                <c:pt idx="1">
                  <c:v>0.09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0.11</c:v>
                </c:pt>
                <c:pt idx="6">
                  <c:v>0.11</c:v>
                </c:pt>
                <c:pt idx="7">
                  <c:v>0.15</c:v>
                </c:pt>
                <c:pt idx="8">
                  <c:v>0.17</c:v>
                </c:pt>
                <c:pt idx="9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72-467E-B4BE-A90147479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30277056"/>
        <c:axId val="-2018769584"/>
      </c:barChart>
      <c:catAx>
        <c:axId val="-203027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18769584"/>
        <c:crosses val="autoZero"/>
        <c:auto val="1"/>
        <c:lblAlgn val="ctr"/>
        <c:lblOffset val="100"/>
        <c:noMultiLvlLbl val="0"/>
      </c:catAx>
      <c:valAx>
        <c:axId val="-2018769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3027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19615F"/>
          </a:solidFill>
          <a:latin typeface="Century Gothic" panose="020B0502020202020204" pitchFamily="34" charset="0"/>
        </a:defRPr>
      </a:pPr>
      <a:endParaRPr lang="uk-UA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F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9-4452-B2F3-3E9999324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815586528"/>
        <c:axId val="1815566000"/>
      </c:barChart>
      <c:catAx>
        <c:axId val="181558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15566000"/>
        <c:crosses val="autoZero"/>
        <c:auto val="1"/>
        <c:lblAlgn val="ctr"/>
        <c:lblOffset val="100"/>
        <c:noMultiLvlLbl val="0"/>
      </c:catAx>
      <c:valAx>
        <c:axId val="1815566000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81558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83715396115901"/>
          <c:y val="0.22328540504391001"/>
          <c:w val="0.67901671407213304"/>
          <c:h val="0.6760898259446329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81"/>
        <c:axId val="-2000440768"/>
        <c:axId val="-2116395408"/>
      </c:barChart>
      <c:catAx>
        <c:axId val="-200044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6164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116395408"/>
        <c:crosses val="autoZero"/>
        <c:auto val="1"/>
        <c:lblAlgn val="ctr"/>
        <c:lblOffset val="100"/>
        <c:noMultiLvlLbl val="0"/>
      </c:catAx>
      <c:valAx>
        <c:axId val="-2116395408"/>
        <c:scaling>
          <c:orientation val="minMax"/>
          <c:max val="1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-200044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F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E-4F6D-A010-20D4FF00C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2009910336"/>
        <c:axId val="1815743920"/>
      </c:barChart>
      <c:catAx>
        <c:axId val="-200991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15743920"/>
        <c:crosses val="autoZero"/>
        <c:auto val="1"/>
        <c:lblAlgn val="ctr"/>
        <c:lblOffset val="100"/>
        <c:noMultiLvlLbl val="0"/>
      </c:catAx>
      <c:valAx>
        <c:axId val="1815743920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200991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F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5C-4EB6-8D7C-F4425896D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822932944"/>
        <c:axId val="1815637424"/>
      </c:barChart>
      <c:catAx>
        <c:axId val="182293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15637424"/>
        <c:crosses val="autoZero"/>
        <c:auto val="1"/>
        <c:lblAlgn val="ctr"/>
        <c:lblOffset val="100"/>
        <c:noMultiLvlLbl val="0"/>
      </c:catAx>
      <c:valAx>
        <c:axId val="1815637424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82293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F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D-463E-8CE4-4F02E4C06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2067528416"/>
        <c:axId val="-2067671328"/>
      </c:barChart>
      <c:catAx>
        <c:axId val="-206752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67671328"/>
        <c:crosses val="autoZero"/>
        <c:auto val="1"/>
        <c:lblAlgn val="ctr"/>
        <c:lblOffset val="100"/>
        <c:noMultiLvlLbl val="0"/>
      </c:catAx>
      <c:valAx>
        <c:axId val="-2067671328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206752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F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4-4A7D-AAFC-4F11FA1DA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1998680768"/>
        <c:axId val="-1999270096"/>
      </c:barChart>
      <c:catAx>
        <c:axId val="-199868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999270096"/>
        <c:crosses val="autoZero"/>
        <c:auto val="1"/>
        <c:lblAlgn val="ctr"/>
        <c:lblOffset val="100"/>
        <c:noMultiLvlLbl val="0"/>
      </c:catAx>
      <c:valAx>
        <c:axId val="-1999270096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99868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F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3-4E61-9C42-2638A54B5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1999353792"/>
        <c:axId val="-1998874240"/>
      </c:barChart>
      <c:catAx>
        <c:axId val="-199935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998874240"/>
        <c:crosses val="autoZero"/>
        <c:auto val="1"/>
        <c:lblAlgn val="ctr"/>
        <c:lblOffset val="100"/>
        <c:noMultiLvlLbl val="0"/>
      </c:catAx>
      <c:valAx>
        <c:axId val="-1998874240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99935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F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42-4088-8F23-751B3B4DF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1999510816"/>
        <c:axId val="-1998889104"/>
      </c:barChart>
      <c:catAx>
        <c:axId val="-199951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998889104"/>
        <c:crosses val="autoZero"/>
        <c:auto val="1"/>
        <c:lblAlgn val="ctr"/>
        <c:lblOffset val="100"/>
        <c:noMultiLvlLbl val="0"/>
      </c:catAx>
      <c:valAx>
        <c:axId val="-1998889104"/>
        <c:scaling>
          <c:orientation val="minMax"/>
          <c:max val="0.5500000000000000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199951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E265C-C0AF-4DE1-9B5A-BC1A5F5E09D4}" type="datetimeFigureOut">
              <a:rPr lang="uk-UA" smtClean="0"/>
              <a:t>25.06.2018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9E692-7B7F-483C-B60C-8D9EBF0C31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979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9E692-7B7F-483C-B60C-8D9EBF0C31C6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50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9E692-7B7F-483C-B60C-8D9EBF0C31C6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986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2A36-70F6-D640-BD4B-61E0987A6AA2}" type="datetime1">
              <a:rPr lang="ru-RU" smtClean="0"/>
              <a:t>25.06.2018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CF84-C78A-4A28-A78E-9B6140F2DA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106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EC48-4A6F-CE46-AD83-68ACB484D5DE}" type="datetime1">
              <a:rPr lang="ru-RU" smtClean="0"/>
              <a:t>25.06.2018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CF84-C78A-4A28-A78E-9B6140F2DA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278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CFA6-6546-D54F-9DE8-7C1484D15E88}" type="datetime1">
              <a:rPr lang="ru-RU" smtClean="0"/>
              <a:t>25.06.2018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CF84-C78A-4A28-A78E-9B6140F2DA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036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511B-C410-441B-A860-19A86068FDA8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59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73B1-A2AD-444A-90A2-25A9AA6B099A}" type="datetime1">
              <a:rPr lang="ru-RU" smtClean="0"/>
              <a:t>25.06.2018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CF84-C78A-4A28-A78E-9B6140F2DA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63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B852-790C-1147-8C10-581E16ADDF2D}" type="datetime1">
              <a:rPr lang="ru-RU" smtClean="0"/>
              <a:t>25.06.2018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CF84-C78A-4A28-A78E-9B6140F2DA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034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98E-4CA1-144A-ABBC-26B2C9F85907}" type="datetime1">
              <a:rPr lang="ru-RU" smtClean="0"/>
              <a:t>25.06.2018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CF84-C78A-4A28-A78E-9B6140F2DA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48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85E9-4205-9142-8D38-EEF49789D8B7}" type="datetime1">
              <a:rPr lang="ru-RU" smtClean="0"/>
              <a:t>25.06.2018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CF84-C78A-4A28-A78E-9B6140F2DA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15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FB2-516E-874B-A86C-EF95A30DFE83}" type="datetime1">
              <a:rPr lang="ru-RU" smtClean="0"/>
              <a:t>25.06.2018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CF84-C78A-4A28-A78E-9B6140F2DA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117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A308-34E8-9F4F-BC20-FC9426BC212C}" type="datetime1">
              <a:rPr lang="ru-RU" smtClean="0"/>
              <a:t>25.06.2018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CF84-C78A-4A28-A78E-9B6140F2DA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505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FF18-73B9-3B47-B731-AD3654B040B6}" type="datetime1">
              <a:rPr lang="ru-RU" smtClean="0"/>
              <a:t>25.06.2018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CF84-C78A-4A28-A78E-9B6140F2DA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067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515B-D138-424D-9A1F-C3A707E7DEE8}" type="datetime1">
              <a:rPr lang="ru-RU" smtClean="0"/>
              <a:t>25.06.2018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CF84-C78A-4A28-A78E-9B6140F2DA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144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A3207-69AF-FE43-A918-9170A29137CD}" type="datetime1">
              <a:rPr lang="ru-RU" smtClean="0"/>
              <a:t>25.06.2018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ECF84-C78A-4A28-A78E-9B6140F2DA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768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18" Type="http://schemas.openxmlformats.org/officeDocument/2006/relationships/chart" Target="../charts/chart20.xml"/><Relationship Id="rId26" Type="http://schemas.openxmlformats.org/officeDocument/2006/relationships/chart" Target="../charts/chart28.xml"/><Relationship Id="rId3" Type="http://schemas.openxmlformats.org/officeDocument/2006/relationships/chart" Target="../charts/chart5.xml"/><Relationship Id="rId21" Type="http://schemas.openxmlformats.org/officeDocument/2006/relationships/chart" Target="../charts/chart23.xml"/><Relationship Id="rId7" Type="http://schemas.openxmlformats.org/officeDocument/2006/relationships/chart" Target="../charts/chart9.xml"/><Relationship Id="rId12" Type="http://schemas.openxmlformats.org/officeDocument/2006/relationships/chart" Target="../charts/chart14.xml"/><Relationship Id="rId17" Type="http://schemas.openxmlformats.org/officeDocument/2006/relationships/chart" Target="../charts/chart19.xml"/><Relationship Id="rId25" Type="http://schemas.openxmlformats.org/officeDocument/2006/relationships/chart" Target="../charts/chart27.xml"/><Relationship Id="rId2" Type="http://schemas.openxmlformats.org/officeDocument/2006/relationships/chart" Target="../charts/chart4.xml"/><Relationship Id="rId16" Type="http://schemas.openxmlformats.org/officeDocument/2006/relationships/chart" Target="../charts/chart18.xml"/><Relationship Id="rId20" Type="http://schemas.openxmlformats.org/officeDocument/2006/relationships/chart" Target="../charts/chart2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11" Type="http://schemas.openxmlformats.org/officeDocument/2006/relationships/chart" Target="../charts/chart13.xml"/><Relationship Id="rId24" Type="http://schemas.openxmlformats.org/officeDocument/2006/relationships/chart" Target="../charts/chart26.xml"/><Relationship Id="rId5" Type="http://schemas.openxmlformats.org/officeDocument/2006/relationships/chart" Target="../charts/chart7.xml"/><Relationship Id="rId15" Type="http://schemas.openxmlformats.org/officeDocument/2006/relationships/chart" Target="../charts/chart17.xml"/><Relationship Id="rId23" Type="http://schemas.openxmlformats.org/officeDocument/2006/relationships/chart" Target="../charts/chart25.xml"/><Relationship Id="rId28" Type="http://schemas.openxmlformats.org/officeDocument/2006/relationships/chart" Target="../charts/chart30.xml"/><Relationship Id="rId10" Type="http://schemas.openxmlformats.org/officeDocument/2006/relationships/chart" Target="../charts/chart12.xml"/><Relationship Id="rId19" Type="http://schemas.openxmlformats.org/officeDocument/2006/relationships/chart" Target="../charts/chart21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Relationship Id="rId14" Type="http://schemas.openxmlformats.org/officeDocument/2006/relationships/chart" Target="../charts/chart16.xml"/><Relationship Id="rId22" Type="http://schemas.openxmlformats.org/officeDocument/2006/relationships/chart" Target="../charts/chart24.xml"/><Relationship Id="rId27" Type="http://schemas.openxmlformats.org/officeDocument/2006/relationships/chart" Target="../charts/char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18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2.png"/><Relationship Id="rId18" Type="http://schemas.microsoft.com/office/2007/relationships/hdphoto" Target="../media/hdphoto8.wdp"/><Relationship Id="rId3" Type="http://schemas.openxmlformats.org/officeDocument/2006/relationships/image" Target="../media/image27.png"/><Relationship Id="rId21" Type="http://schemas.openxmlformats.org/officeDocument/2006/relationships/image" Target="../media/image36.png"/><Relationship Id="rId7" Type="http://schemas.openxmlformats.org/officeDocument/2006/relationships/image" Target="../media/image29.png"/><Relationship Id="rId12" Type="http://schemas.microsoft.com/office/2007/relationships/hdphoto" Target="../media/hdphoto5.wdp"/><Relationship Id="rId17" Type="http://schemas.openxmlformats.org/officeDocument/2006/relationships/image" Target="../media/image34.png"/><Relationship Id="rId2" Type="http://schemas.openxmlformats.org/officeDocument/2006/relationships/chart" Target="../charts/chart3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1.png"/><Relationship Id="rId24" Type="http://schemas.microsoft.com/office/2007/relationships/hdphoto" Target="../media/hdphoto11.wdp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23" Type="http://schemas.openxmlformats.org/officeDocument/2006/relationships/image" Target="../media/image37.png"/><Relationship Id="rId10" Type="http://schemas.microsoft.com/office/2007/relationships/hdphoto" Target="../media/hdphoto4.wdp"/><Relationship Id="rId19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30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A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16898" y="1122720"/>
            <a:ext cx="9144000" cy="2387600"/>
          </a:xfrm>
          <a:prstGeom prst="rect">
            <a:avLst/>
          </a:prstGeom>
          <a:solidFill>
            <a:srgbClr val="32A4D7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cap="all" dirty="0">
                <a:solidFill>
                  <a:schemeClr val="bg1"/>
                </a:solidFill>
              </a:rPr>
              <a:t>Розвиток енергоефективності</a:t>
            </a:r>
            <a:endParaRPr lang="ru-RU" sz="3600" cap="all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511B-C410-441B-A860-19A86068FDA8}" type="slidenum">
              <a:rPr lang="ru-RU" smtClean="0"/>
              <a:t>1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610069" y="4698609"/>
            <a:ext cx="4460164" cy="973222"/>
            <a:chOff x="3610069" y="4579859"/>
            <a:chExt cx="4460164" cy="973222"/>
          </a:xfrm>
        </p:grpSpPr>
        <p:pic>
          <p:nvPicPr>
            <p:cNvPr id="10" name="Изображение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657" y="4628241"/>
              <a:ext cx="4064576" cy="876458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4005657" y="4615541"/>
              <a:ext cx="3324057" cy="876458"/>
            </a:xfrm>
            <a:prstGeom prst="rect">
              <a:avLst/>
            </a:prstGeom>
            <a:solidFill>
              <a:srgbClr val="34A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>
            <a:xfrm>
              <a:off x="3610069" y="4579859"/>
              <a:ext cx="3654331" cy="973222"/>
            </a:xfrm>
            <a:prstGeom prst="rect">
              <a:avLst/>
            </a:prstGeom>
            <a:ln>
              <a:noFill/>
            </a:ln>
          </p:spPr>
          <p:txBody>
            <a:bodyPr vert="horz" lIns="89260" tIns="44633" rIns="89260" bIns="44633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fontAlgn="base">
                <a:spcBef>
                  <a:spcPts val="0"/>
                </a:spcBef>
                <a:spcAft>
                  <a:spcPct val="0"/>
                </a:spcAft>
                <a:buNone/>
                <a:tabLst>
                  <a:tab pos="879279" algn="l"/>
                </a:tabLst>
              </a:pPr>
              <a:r>
                <a:rPr lang="ru-RU" sz="1400" spc="105" dirty="0">
                  <a:solidFill>
                    <a:schemeClr val="bg1"/>
                  </a:solidFill>
                  <a:latin typeface="Calibri" pitchFamily="34" charset="0"/>
                  <a:cs typeface="Arial"/>
                </a:rPr>
                <a:t>М</a:t>
              </a:r>
              <a:r>
                <a:rPr lang="uk-UA" sz="1400" spc="105" dirty="0" err="1">
                  <a:solidFill>
                    <a:schemeClr val="bg1"/>
                  </a:solidFill>
                  <a:latin typeface="Calibri" pitchFamily="34" charset="0"/>
                  <a:cs typeface="Arial"/>
                </a:rPr>
                <a:t>іністерство</a:t>
              </a:r>
              <a:r>
                <a:rPr lang="uk-UA" sz="1400" spc="105" dirty="0">
                  <a:solidFill>
                    <a:schemeClr val="bg1"/>
                  </a:solidFill>
                  <a:latin typeface="Calibri" pitchFamily="34" charset="0"/>
                  <a:cs typeface="Arial"/>
                </a:rPr>
                <a:t> регіонального розвитку,</a:t>
              </a:r>
              <a:r>
                <a:rPr lang="en-US" sz="1400" spc="105" dirty="0">
                  <a:solidFill>
                    <a:schemeClr val="bg1"/>
                  </a:solidFill>
                  <a:latin typeface="Calibri" pitchFamily="34" charset="0"/>
                  <a:cs typeface="Arial"/>
                </a:rPr>
                <a:t> </a:t>
              </a:r>
              <a:r>
                <a:rPr lang="uk-UA" sz="1400" spc="105" dirty="0">
                  <a:solidFill>
                    <a:schemeClr val="bg1"/>
                  </a:solidFill>
                  <a:latin typeface="Calibri" pitchFamily="34" charset="0"/>
                  <a:cs typeface="Arial"/>
                </a:rPr>
                <a:t>будівництва </a:t>
              </a:r>
            </a:p>
            <a:p>
              <a:pPr marL="0" indent="0" algn="r" fontAlgn="base">
                <a:spcBef>
                  <a:spcPts val="0"/>
                </a:spcBef>
                <a:spcAft>
                  <a:spcPct val="0"/>
                </a:spcAft>
                <a:buNone/>
                <a:tabLst>
                  <a:tab pos="879279" algn="l"/>
                </a:tabLst>
              </a:pPr>
              <a:r>
                <a:rPr lang="uk-UA" sz="1400" spc="105" dirty="0">
                  <a:solidFill>
                    <a:schemeClr val="bg1"/>
                  </a:solidFill>
                  <a:latin typeface="Calibri" pitchFamily="34" charset="0"/>
                  <a:cs typeface="Arial"/>
                </a:rPr>
                <a:t>та житлово-комунального господарства України </a:t>
              </a:r>
              <a:endParaRPr lang="en-US" sz="1400" spc="105" dirty="0">
                <a:solidFill>
                  <a:schemeClr val="bg1"/>
                </a:solidFill>
                <a:latin typeface="Calibri" pitchFamily="34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1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002F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6" name="Прямоугольник 1"/>
          <p:cNvSpPr>
            <a:spLocks noChangeArrowheads="1"/>
          </p:cNvSpPr>
          <p:nvPr/>
        </p:nvSpPr>
        <p:spPr bwMode="auto">
          <a:xfrm>
            <a:off x="520815" y="200475"/>
            <a:ext cx="111605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ru-RU" altLang="en-US" sz="3000" b="1" dirty="0" err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Грантові</a:t>
            </a:r>
            <a:r>
              <a:rPr lang="ru-RU" altLang="en-US" sz="3000" b="1" dirty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3000" b="1" dirty="0" err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програми</a:t>
            </a:r>
            <a:r>
              <a:rPr lang="ru-RU" altLang="en-US" sz="3000" b="1" dirty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3000" b="1" dirty="0" err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підтримки</a:t>
            </a:r>
            <a:r>
              <a:rPr lang="ru-RU" altLang="en-US" sz="3000" b="1" dirty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3000" b="1" dirty="0" err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енергоефективності</a:t>
            </a:r>
            <a:endParaRPr lang="ru-RU" altLang="en-US" sz="3000" b="1" dirty="0">
              <a:solidFill>
                <a:srgbClr val="002F53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11081199" y="125610"/>
            <a:ext cx="540000" cy="648000"/>
            <a:chOff x="460042" y="388558"/>
            <a:chExt cx="562034" cy="723501"/>
          </a:xfrm>
        </p:grpSpPr>
        <p:sp>
          <p:nvSpPr>
            <p:cNvPr id="99" name="Freeform 5"/>
            <p:cNvSpPr>
              <a:spLocks/>
            </p:cNvSpPr>
            <p:nvPr/>
          </p:nvSpPr>
          <p:spPr bwMode="auto">
            <a:xfrm>
              <a:off x="460042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8D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00" name="Freeform 6"/>
            <p:cNvSpPr>
              <a:spLocks/>
            </p:cNvSpPr>
            <p:nvPr/>
          </p:nvSpPr>
          <p:spPr bwMode="auto">
            <a:xfrm>
              <a:off x="460042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1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01" name="Freeform 7"/>
            <p:cNvSpPr>
              <a:spLocks/>
            </p:cNvSpPr>
            <p:nvPr/>
          </p:nvSpPr>
          <p:spPr bwMode="auto">
            <a:xfrm>
              <a:off x="597165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F7E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02" name="Freeform 8"/>
            <p:cNvSpPr>
              <a:spLocks/>
            </p:cNvSpPr>
            <p:nvPr/>
          </p:nvSpPr>
          <p:spPr bwMode="auto">
            <a:xfrm>
              <a:off x="597165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4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03" name="Freeform 9"/>
            <p:cNvSpPr>
              <a:spLocks/>
            </p:cNvSpPr>
            <p:nvPr/>
          </p:nvSpPr>
          <p:spPr bwMode="auto">
            <a:xfrm>
              <a:off x="460042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1E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460042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87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05" name="Freeform 11"/>
            <p:cNvSpPr>
              <a:spLocks/>
            </p:cNvSpPr>
            <p:nvPr/>
          </p:nvSpPr>
          <p:spPr bwMode="auto">
            <a:xfrm>
              <a:off x="597165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FCE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06" name="Freeform 12"/>
            <p:cNvSpPr>
              <a:spLocks/>
            </p:cNvSpPr>
            <p:nvPr/>
          </p:nvSpPr>
          <p:spPr bwMode="auto">
            <a:xfrm>
              <a:off x="597165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grpSp>
          <p:nvGrpSpPr>
            <p:cNvPr id="107" name="Группа 106"/>
            <p:cNvGrpSpPr/>
            <p:nvPr/>
          </p:nvGrpSpPr>
          <p:grpSpPr>
            <a:xfrm>
              <a:off x="460042" y="1030801"/>
              <a:ext cx="562034" cy="81258"/>
              <a:chOff x="460042" y="1109868"/>
              <a:chExt cx="562034" cy="81258"/>
            </a:xfrm>
          </p:grpSpPr>
          <p:sp>
            <p:nvSpPr>
              <p:cNvPr id="108" name="Freeform 13"/>
              <p:cNvSpPr>
                <a:spLocks/>
              </p:cNvSpPr>
              <p:nvPr/>
            </p:nvSpPr>
            <p:spPr bwMode="auto">
              <a:xfrm>
                <a:off x="460042" y="1111561"/>
                <a:ext cx="74486" cy="79565"/>
              </a:xfrm>
              <a:custGeom>
                <a:avLst/>
                <a:gdLst>
                  <a:gd name="T0" fmla="*/ 0 w 44"/>
                  <a:gd name="T1" fmla="*/ 0 h 47"/>
                  <a:gd name="T2" fmla="*/ 9 w 44"/>
                  <a:gd name="T3" fmla="*/ 0 h 47"/>
                  <a:gd name="T4" fmla="*/ 22 w 44"/>
                  <a:gd name="T5" fmla="*/ 39 h 47"/>
                  <a:gd name="T6" fmla="*/ 22 w 44"/>
                  <a:gd name="T7" fmla="*/ 39 h 47"/>
                  <a:gd name="T8" fmla="*/ 36 w 44"/>
                  <a:gd name="T9" fmla="*/ 0 h 47"/>
                  <a:gd name="T10" fmla="*/ 44 w 44"/>
                  <a:gd name="T11" fmla="*/ 0 h 47"/>
                  <a:gd name="T12" fmla="*/ 44 w 44"/>
                  <a:gd name="T13" fmla="*/ 47 h 47"/>
                  <a:gd name="T14" fmla="*/ 38 w 44"/>
                  <a:gd name="T15" fmla="*/ 47 h 47"/>
                  <a:gd name="T16" fmla="*/ 38 w 44"/>
                  <a:gd name="T17" fmla="*/ 7 h 47"/>
                  <a:gd name="T18" fmla="*/ 38 w 44"/>
                  <a:gd name="T19" fmla="*/ 7 h 47"/>
                  <a:gd name="T20" fmla="*/ 26 w 44"/>
                  <a:gd name="T21" fmla="*/ 47 h 47"/>
                  <a:gd name="T22" fmla="*/ 19 w 44"/>
                  <a:gd name="T23" fmla="*/ 47 h 47"/>
                  <a:gd name="T24" fmla="*/ 6 w 44"/>
                  <a:gd name="T25" fmla="*/ 7 h 47"/>
                  <a:gd name="T26" fmla="*/ 6 w 44"/>
                  <a:gd name="T27" fmla="*/ 7 h 47"/>
                  <a:gd name="T28" fmla="*/ 6 w 44"/>
                  <a:gd name="T29" fmla="*/ 47 h 47"/>
                  <a:gd name="T30" fmla="*/ 0 w 44"/>
                  <a:gd name="T31" fmla="*/ 47 h 47"/>
                  <a:gd name="T32" fmla="*/ 0 w 44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7">
                    <a:moveTo>
                      <a:pt x="0" y="0"/>
                    </a:moveTo>
                    <a:lnTo>
                      <a:pt x="9" y="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47"/>
                    </a:lnTo>
                    <a:lnTo>
                      <a:pt x="38" y="4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26" y="47"/>
                    </a:lnTo>
                    <a:lnTo>
                      <a:pt x="19" y="4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09" name="Rectangle 14"/>
              <p:cNvSpPr>
                <a:spLocks noChangeArrowheads="1"/>
              </p:cNvSpPr>
              <p:nvPr/>
            </p:nvSpPr>
            <p:spPr bwMode="auto">
              <a:xfrm>
                <a:off x="549764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0" name="Freeform 15"/>
              <p:cNvSpPr>
                <a:spLocks/>
              </p:cNvSpPr>
              <p:nvPr/>
            </p:nvSpPr>
            <p:spPr bwMode="auto">
              <a:xfrm>
                <a:off x="576850" y="1111561"/>
                <a:ext cx="62636" cy="79565"/>
              </a:xfrm>
              <a:custGeom>
                <a:avLst/>
                <a:gdLst>
                  <a:gd name="T0" fmla="*/ 0 w 37"/>
                  <a:gd name="T1" fmla="*/ 0 h 47"/>
                  <a:gd name="T2" fmla="*/ 6 w 37"/>
                  <a:gd name="T3" fmla="*/ 0 h 47"/>
                  <a:gd name="T4" fmla="*/ 6 w 37"/>
                  <a:gd name="T5" fmla="*/ 19 h 47"/>
                  <a:gd name="T6" fmla="*/ 31 w 37"/>
                  <a:gd name="T7" fmla="*/ 19 h 47"/>
                  <a:gd name="T8" fmla="*/ 31 w 37"/>
                  <a:gd name="T9" fmla="*/ 0 h 47"/>
                  <a:gd name="T10" fmla="*/ 37 w 37"/>
                  <a:gd name="T11" fmla="*/ 0 h 47"/>
                  <a:gd name="T12" fmla="*/ 37 w 37"/>
                  <a:gd name="T13" fmla="*/ 47 h 47"/>
                  <a:gd name="T14" fmla="*/ 31 w 37"/>
                  <a:gd name="T15" fmla="*/ 47 h 47"/>
                  <a:gd name="T16" fmla="*/ 31 w 37"/>
                  <a:gd name="T17" fmla="*/ 24 h 47"/>
                  <a:gd name="T18" fmla="*/ 6 w 37"/>
                  <a:gd name="T19" fmla="*/ 24 h 47"/>
                  <a:gd name="T20" fmla="*/ 6 w 37"/>
                  <a:gd name="T21" fmla="*/ 47 h 47"/>
                  <a:gd name="T22" fmla="*/ 0 w 37"/>
                  <a:gd name="T23" fmla="*/ 47 h 47"/>
                  <a:gd name="T24" fmla="*/ 0 w 3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7">
                    <a:moveTo>
                      <a:pt x="0" y="0"/>
                    </a:moveTo>
                    <a:lnTo>
                      <a:pt x="6" y="0"/>
                    </a:lnTo>
                    <a:lnTo>
                      <a:pt x="6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6" y="24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1" name="Freeform 16"/>
              <p:cNvSpPr>
                <a:spLocks noEditPoints="1"/>
              </p:cNvSpPr>
              <p:nvPr/>
            </p:nvSpPr>
            <p:spPr bwMode="auto">
              <a:xfrm>
                <a:off x="654722" y="1111561"/>
                <a:ext cx="59251" cy="79565"/>
              </a:xfrm>
              <a:custGeom>
                <a:avLst/>
                <a:gdLst>
                  <a:gd name="T0" fmla="*/ 0 w 52"/>
                  <a:gd name="T1" fmla="*/ 0 h 69"/>
                  <a:gd name="T2" fmla="*/ 29 w 52"/>
                  <a:gd name="T3" fmla="*/ 0 h 69"/>
                  <a:gd name="T4" fmla="*/ 52 w 52"/>
                  <a:gd name="T5" fmla="*/ 20 h 69"/>
                  <a:gd name="T6" fmla="*/ 29 w 52"/>
                  <a:gd name="T7" fmla="*/ 40 h 69"/>
                  <a:gd name="T8" fmla="*/ 10 w 52"/>
                  <a:gd name="T9" fmla="*/ 40 h 69"/>
                  <a:gd name="T10" fmla="*/ 10 w 52"/>
                  <a:gd name="T11" fmla="*/ 69 h 69"/>
                  <a:gd name="T12" fmla="*/ 0 w 52"/>
                  <a:gd name="T13" fmla="*/ 69 h 69"/>
                  <a:gd name="T14" fmla="*/ 0 w 52"/>
                  <a:gd name="T15" fmla="*/ 0 h 69"/>
                  <a:gd name="T16" fmla="*/ 29 w 52"/>
                  <a:gd name="T17" fmla="*/ 32 h 69"/>
                  <a:gd name="T18" fmla="*/ 42 w 52"/>
                  <a:gd name="T19" fmla="*/ 20 h 69"/>
                  <a:gd name="T20" fmla="*/ 29 w 52"/>
                  <a:gd name="T21" fmla="*/ 8 h 69"/>
                  <a:gd name="T22" fmla="*/ 10 w 52"/>
                  <a:gd name="T23" fmla="*/ 8 h 69"/>
                  <a:gd name="T24" fmla="*/ 10 w 52"/>
                  <a:gd name="T25" fmla="*/ 32 h 69"/>
                  <a:gd name="T26" fmla="*/ 29 w 52"/>
                  <a:gd name="T2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45" y="0"/>
                      <a:pt x="52" y="8"/>
                      <a:pt x="52" y="20"/>
                    </a:cubicBezTo>
                    <a:cubicBezTo>
                      <a:pt x="52" y="32"/>
                      <a:pt x="45" y="40"/>
                      <a:pt x="29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69"/>
                      <a:pt x="0" y="69"/>
                      <a:pt x="0" y="69"/>
                    </a:cubicBezTo>
                    <a:lnTo>
                      <a:pt x="0" y="0"/>
                    </a:lnTo>
                    <a:close/>
                    <a:moveTo>
                      <a:pt x="29" y="32"/>
                    </a:moveTo>
                    <a:cubicBezTo>
                      <a:pt x="38" y="32"/>
                      <a:pt x="42" y="28"/>
                      <a:pt x="42" y="20"/>
                    </a:cubicBezTo>
                    <a:cubicBezTo>
                      <a:pt x="42" y="12"/>
                      <a:pt x="38" y="8"/>
                      <a:pt x="2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32"/>
                      <a:pt x="10" y="32"/>
                      <a:pt x="10" y="32"/>
                    </a:cubicBez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2" name="Freeform 17"/>
              <p:cNvSpPr>
                <a:spLocks/>
              </p:cNvSpPr>
              <p:nvPr/>
            </p:nvSpPr>
            <p:spPr bwMode="auto">
              <a:xfrm>
                <a:off x="724130" y="1111561"/>
                <a:ext cx="57558" cy="79565"/>
              </a:xfrm>
              <a:custGeom>
                <a:avLst/>
                <a:gdLst>
                  <a:gd name="T0" fmla="*/ 0 w 34"/>
                  <a:gd name="T1" fmla="*/ 0 h 47"/>
                  <a:gd name="T2" fmla="*/ 34 w 34"/>
                  <a:gd name="T3" fmla="*/ 0 h 47"/>
                  <a:gd name="T4" fmla="*/ 34 w 34"/>
                  <a:gd name="T5" fmla="*/ 5 h 47"/>
                  <a:gd name="T6" fmla="*/ 6 w 34"/>
                  <a:gd name="T7" fmla="*/ 5 h 47"/>
                  <a:gd name="T8" fmla="*/ 6 w 34"/>
                  <a:gd name="T9" fmla="*/ 20 h 47"/>
                  <a:gd name="T10" fmla="*/ 31 w 34"/>
                  <a:gd name="T11" fmla="*/ 20 h 47"/>
                  <a:gd name="T12" fmla="*/ 31 w 34"/>
                  <a:gd name="T13" fmla="*/ 25 h 47"/>
                  <a:gd name="T14" fmla="*/ 6 w 34"/>
                  <a:gd name="T15" fmla="*/ 25 h 47"/>
                  <a:gd name="T16" fmla="*/ 6 w 34"/>
                  <a:gd name="T17" fmla="*/ 41 h 47"/>
                  <a:gd name="T18" fmla="*/ 34 w 34"/>
                  <a:gd name="T19" fmla="*/ 41 h 47"/>
                  <a:gd name="T20" fmla="*/ 34 w 34"/>
                  <a:gd name="T21" fmla="*/ 47 h 47"/>
                  <a:gd name="T22" fmla="*/ 0 w 34"/>
                  <a:gd name="T23" fmla="*/ 47 h 47"/>
                  <a:gd name="T24" fmla="*/ 0 w 34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6" y="5"/>
                    </a:lnTo>
                    <a:lnTo>
                      <a:pt x="6" y="20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6" y="25"/>
                    </a:lnTo>
                    <a:lnTo>
                      <a:pt x="6" y="41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3" name="Freeform 18"/>
              <p:cNvSpPr>
                <a:spLocks/>
              </p:cNvSpPr>
              <p:nvPr/>
            </p:nvSpPr>
            <p:spPr bwMode="auto">
              <a:xfrm>
                <a:off x="793538" y="1111561"/>
                <a:ext cx="45708" cy="79565"/>
              </a:xfrm>
              <a:custGeom>
                <a:avLst/>
                <a:gdLst>
                  <a:gd name="T0" fmla="*/ 0 w 27"/>
                  <a:gd name="T1" fmla="*/ 0 h 47"/>
                  <a:gd name="T2" fmla="*/ 27 w 27"/>
                  <a:gd name="T3" fmla="*/ 0 h 47"/>
                  <a:gd name="T4" fmla="*/ 27 w 27"/>
                  <a:gd name="T5" fmla="*/ 5 h 47"/>
                  <a:gd name="T6" fmla="*/ 6 w 27"/>
                  <a:gd name="T7" fmla="*/ 5 h 47"/>
                  <a:gd name="T8" fmla="*/ 6 w 27"/>
                  <a:gd name="T9" fmla="*/ 47 h 47"/>
                  <a:gd name="T10" fmla="*/ 0 w 27"/>
                  <a:gd name="T11" fmla="*/ 47 h 47"/>
                  <a:gd name="T12" fmla="*/ 0 w 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7">
                    <a:moveTo>
                      <a:pt x="0" y="0"/>
                    </a:moveTo>
                    <a:lnTo>
                      <a:pt x="27" y="0"/>
                    </a:lnTo>
                    <a:lnTo>
                      <a:pt x="27" y="5"/>
                    </a:lnTo>
                    <a:lnTo>
                      <a:pt x="6" y="5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4" name="Rectangle 19"/>
              <p:cNvSpPr>
                <a:spLocks noChangeArrowheads="1"/>
              </p:cNvSpPr>
              <p:nvPr/>
            </p:nvSpPr>
            <p:spPr bwMode="auto">
              <a:xfrm>
                <a:off x="849403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5" name="Freeform 20"/>
              <p:cNvSpPr>
                <a:spLocks noEditPoints="1"/>
              </p:cNvSpPr>
              <p:nvPr/>
            </p:nvSpPr>
            <p:spPr bwMode="auto">
              <a:xfrm>
                <a:off x="871410" y="1109868"/>
                <a:ext cx="76179" cy="81258"/>
              </a:xfrm>
              <a:custGeom>
                <a:avLst/>
                <a:gdLst>
                  <a:gd name="T0" fmla="*/ 34 w 68"/>
                  <a:gd name="T1" fmla="*/ 72 h 72"/>
                  <a:gd name="T2" fmla="*/ 0 w 68"/>
                  <a:gd name="T3" fmla="*/ 36 h 72"/>
                  <a:gd name="T4" fmla="*/ 34 w 68"/>
                  <a:gd name="T5" fmla="*/ 0 h 72"/>
                  <a:gd name="T6" fmla="*/ 68 w 68"/>
                  <a:gd name="T7" fmla="*/ 36 h 72"/>
                  <a:gd name="T8" fmla="*/ 34 w 68"/>
                  <a:gd name="T9" fmla="*/ 72 h 72"/>
                  <a:gd name="T10" fmla="*/ 34 w 68"/>
                  <a:gd name="T11" fmla="*/ 8 h 72"/>
                  <a:gd name="T12" fmla="*/ 10 w 68"/>
                  <a:gd name="T13" fmla="*/ 36 h 72"/>
                  <a:gd name="T14" fmla="*/ 34 w 68"/>
                  <a:gd name="T15" fmla="*/ 64 h 72"/>
                  <a:gd name="T16" fmla="*/ 58 w 68"/>
                  <a:gd name="T17" fmla="*/ 36 h 72"/>
                  <a:gd name="T18" fmla="*/ 34 w 68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2">
                    <a:moveTo>
                      <a:pt x="34" y="72"/>
                    </a:moveTo>
                    <a:cubicBezTo>
                      <a:pt x="11" y="72"/>
                      <a:pt x="0" y="54"/>
                      <a:pt x="0" y="36"/>
                    </a:cubicBezTo>
                    <a:cubicBezTo>
                      <a:pt x="0" y="15"/>
                      <a:pt x="13" y="0"/>
                      <a:pt x="34" y="0"/>
                    </a:cubicBezTo>
                    <a:cubicBezTo>
                      <a:pt x="55" y="0"/>
                      <a:pt x="68" y="15"/>
                      <a:pt x="68" y="36"/>
                    </a:cubicBezTo>
                    <a:cubicBezTo>
                      <a:pt x="68" y="54"/>
                      <a:pt x="57" y="72"/>
                      <a:pt x="34" y="72"/>
                    </a:cubicBezTo>
                    <a:close/>
                    <a:moveTo>
                      <a:pt x="34" y="8"/>
                    </a:moveTo>
                    <a:cubicBezTo>
                      <a:pt x="19" y="8"/>
                      <a:pt x="10" y="20"/>
                      <a:pt x="10" y="36"/>
                    </a:cubicBezTo>
                    <a:cubicBezTo>
                      <a:pt x="10" y="53"/>
                      <a:pt x="18" y="64"/>
                      <a:pt x="34" y="64"/>
                    </a:cubicBezTo>
                    <a:cubicBezTo>
                      <a:pt x="50" y="64"/>
                      <a:pt x="58" y="53"/>
                      <a:pt x="58" y="36"/>
                    </a:cubicBezTo>
                    <a:cubicBezTo>
                      <a:pt x="58" y="20"/>
                      <a:pt x="49" y="8"/>
                      <a:pt x="34" y="8"/>
                    </a:cubicBez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6" name="Freeform 21"/>
              <p:cNvSpPr>
                <a:spLocks/>
              </p:cNvSpPr>
              <p:nvPr/>
            </p:nvSpPr>
            <p:spPr bwMode="auto">
              <a:xfrm>
                <a:off x="957747" y="1111561"/>
                <a:ext cx="64329" cy="79565"/>
              </a:xfrm>
              <a:custGeom>
                <a:avLst/>
                <a:gdLst>
                  <a:gd name="T0" fmla="*/ 0 w 38"/>
                  <a:gd name="T1" fmla="*/ 0 h 47"/>
                  <a:gd name="T2" fmla="*/ 7 w 38"/>
                  <a:gd name="T3" fmla="*/ 0 h 47"/>
                  <a:gd name="T4" fmla="*/ 7 w 38"/>
                  <a:gd name="T5" fmla="*/ 19 h 47"/>
                  <a:gd name="T6" fmla="*/ 31 w 38"/>
                  <a:gd name="T7" fmla="*/ 19 h 47"/>
                  <a:gd name="T8" fmla="*/ 31 w 38"/>
                  <a:gd name="T9" fmla="*/ 0 h 47"/>
                  <a:gd name="T10" fmla="*/ 38 w 38"/>
                  <a:gd name="T11" fmla="*/ 0 h 47"/>
                  <a:gd name="T12" fmla="*/ 38 w 38"/>
                  <a:gd name="T13" fmla="*/ 47 h 47"/>
                  <a:gd name="T14" fmla="*/ 31 w 38"/>
                  <a:gd name="T15" fmla="*/ 47 h 47"/>
                  <a:gd name="T16" fmla="*/ 31 w 38"/>
                  <a:gd name="T17" fmla="*/ 24 h 47"/>
                  <a:gd name="T18" fmla="*/ 7 w 38"/>
                  <a:gd name="T19" fmla="*/ 24 h 47"/>
                  <a:gd name="T20" fmla="*/ 7 w 38"/>
                  <a:gd name="T21" fmla="*/ 47 h 47"/>
                  <a:gd name="T22" fmla="*/ 0 w 38"/>
                  <a:gd name="T23" fmla="*/ 47 h 47"/>
                  <a:gd name="T24" fmla="*/ 0 w 38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7">
                    <a:moveTo>
                      <a:pt x="0" y="0"/>
                    </a:moveTo>
                    <a:lnTo>
                      <a:pt x="7" y="0"/>
                    </a:lnTo>
                    <a:lnTo>
                      <a:pt x="7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7" y="24"/>
                    </a:lnTo>
                    <a:lnTo>
                      <a:pt x="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</p:grpSp>
      </p:grpSp>
      <p:sp>
        <p:nvSpPr>
          <p:cNvPr id="7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6F8183-7965-4A72-A6BC-390B851D481B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9" name="Picture 4" descr="Картинки по запросу украина фла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95" y="1267780"/>
            <a:ext cx="1085414" cy="58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Картинки по запросу єс л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30" y="1249835"/>
            <a:ext cx="1085414" cy="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Картинки по запросу германия флаг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692" y="1260352"/>
            <a:ext cx="1085414" cy="59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182880" y="1890728"/>
            <a:ext cx="48280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>
                <a:solidFill>
                  <a:srgbClr val="002F53"/>
                </a:solidFill>
                <a:latin typeface="+mj-lt"/>
              </a:rPr>
              <a:t>Де</a:t>
            </a:r>
            <a:r>
              <a:rPr lang="uk-UA" sz="2400" b="1" dirty="0" err="1">
                <a:solidFill>
                  <a:srgbClr val="002F53"/>
                </a:solidFill>
                <a:latin typeface="+mj-lt"/>
              </a:rPr>
              <a:t>ржавний</a:t>
            </a:r>
            <a:r>
              <a:rPr lang="uk-UA" sz="2400" b="1" dirty="0">
                <a:solidFill>
                  <a:srgbClr val="002F53"/>
                </a:solidFill>
                <a:latin typeface="+mj-lt"/>
              </a:rPr>
              <a:t> бюджет</a:t>
            </a:r>
            <a:endParaRPr lang="en-US" sz="2400" b="1" dirty="0">
              <a:solidFill>
                <a:srgbClr val="002F53"/>
              </a:solidFill>
              <a:latin typeface="+mj-lt"/>
            </a:endParaRPr>
          </a:p>
          <a:p>
            <a:pPr algn="ctr">
              <a:spcAft>
                <a:spcPts val="1200"/>
              </a:spcAft>
            </a:pPr>
            <a:r>
              <a:rPr lang="uk-UA" sz="2400" b="1" dirty="0">
                <a:solidFill>
                  <a:srgbClr val="187CAA"/>
                </a:solidFill>
                <a:latin typeface="+mj-lt"/>
              </a:rPr>
              <a:t>Фонд ЕЕ </a:t>
            </a:r>
            <a:r>
              <a:rPr lang="en-US" sz="2400" b="1" dirty="0">
                <a:solidFill>
                  <a:srgbClr val="187CAA"/>
                </a:solidFill>
                <a:latin typeface="+mj-lt"/>
              </a:rPr>
              <a:t>2018: </a:t>
            </a:r>
            <a:r>
              <a:rPr lang="en-US" sz="3200" b="1" dirty="0">
                <a:solidFill>
                  <a:srgbClr val="187CAA"/>
                </a:solidFill>
                <a:latin typeface="+mj-lt"/>
              </a:rPr>
              <a:t>1 600 </a:t>
            </a:r>
            <a:r>
              <a:rPr lang="uk-UA" sz="2400" b="1" dirty="0">
                <a:solidFill>
                  <a:srgbClr val="187CAA"/>
                </a:solidFill>
                <a:latin typeface="+mj-lt"/>
              </a:rPr>
              <a:t>млн грн</a:t>
            </a:r>
          </a:p>
          <a:p>
            <a:pPr algn="ctr">
              <a:spcAft>
                <a:spcPts val="1200"/>
              </a:spcAft>
            </a:pPr>
            <a:r>
              <a:rPr lang="uk-UA" sz="2400" b="1" dirty="0">
                <a:solidFill>
                  <a:srgbClr val="187CAA"/>
                </a:solidFill>
                <a:latin typeface="+mj-lt"/>
              </a:rPr>
              <a:t>“Теплі кредити” 2018: </a:t>
            </a:r>
            <a:r>
              <a:rPr lang="uk-UA" sz="3200" b="1" dirty="0">
                <a:solidFill>
                  <a:srgbClr val="187CAA"/>
                </a:solidFill>
                <a:latin typeface="+mj-lt"/>
              </a:rPr>
              <a:t>400 </a:t>
            </a:r>
            <a:r>
              <a:rPr lang="uk-UA" sz="2400" b="1" dirty="0">
                <a:solidFill>
                  <a:srgbClr val="187CAA"/>
                </a:solidFill>
                <a:latin typeface="+mj-lt"/>
              </a:rPr>
              <a:t>млн грн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218039" y="1868609"/>
            <a:ext cx="3062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uk-UA" sz="2400" b="1" dirty="0">
                <a:solidFill>
                  <a:srgbClr val="002F53"/>
                </a:solidFill>
                <a:latin typeface="+mj-lt"/>
              </a:rPr>
              <a:t>Євросоюз</a:t>
            </a:r>
            <a:endParaRPr lang="en-US" sz="2400" b="1" dirty="0">
              <a:solidFill>
                <a:srgbClr val="002F53"/>
              </a:solidFill>
              <a:latin typeface="+mj-lt"/>
            </a:endParaRP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187CAA"/>
                </a:solidFill>
                <a:latin typeface="+mj-lt"/>
              </a:rPr>
              <a:t>2018: </a:t>
            </a:r>
            <a:r>
              <a:rPr lang="en-US" sz="3200" b="1" dirty="0">
                <a:solidFill>
                  <a:srgbClr val="187CAA"/>
                </a:solidFill>
                <a:latin typeface="+mj-lt"/>
              </a:rPr>
              <a:t>50 </a:t>
            </a:r>
            <a:r>
              <a:rPr lang="uk-UA" sz="2400" b="1" dirty="0">
                <a:solidFill>
                  <a:srgbClr val="187CAA"/>
                </a:solidFill>
                <a:latin typeface="+mj-lt"/>
              </a:rPr>
              <a:t>млн євро</a:t>
            </a:r>
            <a:endParaRPr lang="en-US" sz="2400" b="1" dirty="0">
              <a:solidFill>
                <a:srgbClr val="187CAA"/>
              </a:solidFill>
              <a:latin typeface="+mj-lt"/>
            </a:endParaRP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187CAA"/>
                </a:solidFill>
                <a:latin typeface="+mj-lt"/>
              </a:rPr>
              <a:t>2019: </a:t>
            </a:r>
            <a:r>
              <a:rPr lang="en-US" sz="3200" b="1" dirty="0">
                <a:solidFill>
                  <a:srgbClr val="187CAA"/>
                </a:solidFill>
                <a:latin typeface="+mj-lt"/>
              </a:rPr>
              <a:t>5</a:t>
            </a:r>
            <a:r>
              <a:rPr lang="ru-RU" sz="3200" b="1" dirty="0">
                <a:solidFill>
                  <a:srgbClr val="187CAA"/>
                </a:solidFill>
                <a:latin typeface="+mj-lt"/>
              </a:rPr>
              <a:t>4</a:t>
            </a:r>
            <a:r>
              <a:rPr lang="en-US" sz="3200" b="1" dirty="0">
                <a:solidFill>
                  <a:srgbClr val="187CAA"/>
                </a:solidFill>
                <a:latin typeface="+mj-lt"/>
              </a:rPr>
              <a:t> </a:t>
            </a:r>
            <a:r>
              <a:rPr lang="uk-UA" sz="2400" b="1" dirty="0">
                <a:solidFill>
                  <a:srgbClr val="187CAA"/>
                </a:solidFill>
                <a:latin typeface="+mj-lt"/>
              </a:rPr>
              <a:t>млн євро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634396" y="1869719"/>
            <a:ext cx="26323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uk-UA" sz="2400" b="1" dirty="0">
                <a:solidFill>
                  <a:srgbClr val="002F53"/>
                </a:solidFill>
                <a:latin typeface="+mj-lt"/>
              </a:rPr>
              <a:t>Німеччина</a:t>
            </a:r>
            <a:endParaRPr lang="en-US" sz="2400" b="1" dirty="0">
              <a:solidFill>
                <a:srgbClr val="002F53"/>
              </a:solidFill>
              <a:latin typeface="+mj-lt"/>
            </a:endParaRP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187CAA"/>
                </a:solidFill>
                <a:latin typeface="+mj-lt"/>
              </a:rPr>
              <a:t>2018: </a:t>
            </a:r>
            <a:r>
              <a:rPr lang="en-US" sz="3200" b="1" dirty="0">
                <a:solidFill>
                  <a:srgbClr val="187CAA"/>
                </a:solidFill>
                <a:latin typeface="+mj-lt"/>
              </a:rPr>
              <a:t>1</a:t>
            </a:r>
            <a:r>
              <a:rPr lang="ru-RU" sz="3200" b="1" dirty="0">
                <a:solidFill>
                  <a:srgbClr val="187CAA"/>
                </a:solidFill>
                <a:latin typeface="+mj-lt"/>
              </a:rPr>
              <a:t>4</a:t>
            </a:r>
            <a:r>
              <a:rPr lang="en-US" sz="3200" b="1" dirty="0">
                <a:solidFill>
                  <a:srgbClr val="187CAA"/>
                </a:solidFill>
                <a:latin typeface="+mj-lt"/>
              </a:rPr>
              <a:t> </a:t>
            </a:r>
            <a:r>
              <a:rPr lang="uk-UA" sz="2400" b="1" dirty="0">
                <a:solidFill>
                  <a:srgbClr val="187CAA"/>
                </a:solidFill>
                <a:latin typeface="+mj-lt"/>
              </a:rPr>
              <a:t>млн євро</a:t>
            </a:r>
            <a:endParaRPr lang="en-US" sz="2400" b="1" dirty="0">
              <a:solidFill>
                <a:srgbClr val="187CAA"/>
              </a:solidFill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756970" y="3986012"/>
            <a:ext cx="4139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uk-UA" sz="2000" b="1" dirty="0">
                <a:solidFill>
                  <a:srgbClr val="002F53"/>
                </a:solidFill>
                <a:latin typeface="+mj-lt"/>
              </a:rPr>
              <a:t>Технічна допомога</a:t>
            </a:r>
          </a:p>
        </p:txBody>
      </p:sp>
      <p:pic>
        <p:nvPicPr>
          <p:cNvPr id="90" name="Рисунок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48" y="5046195"/>
            <a:ext cx="1903600" cy="557709"/>
          </a:xfrm>
          <a:prstGeom prst="rect">
            <a:avLst/>
          </a:prstGeom>
        </p:spPr>
      </p:pic>
      <p:pic>
        <p:nvPicPr>
          <p:cNvPr id="91" name="Picture 2" descr="Результат пошуку зображень за запитом &quot;ifc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856" y="4509877"/>
            <a:ext cx="2607701" cy="45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05" y="5651406"/>
            <a:ext cx="1858772" cy="73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9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002F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6" name="Прямоугольник 1"/>
          <p:cNvSpPr>
            <a:spLocks noChangeArrowheads="1"/>
          </p:cNvSpPr>
          <p:nvPr/>
        </p:nvSpPr>
        <p:spPr bwMode="auto">
          <a:xfrm>
            <a:off x="520815" y="200475"/>
            <a:ext cx="111605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uk-UA" altLang="en-US" sz="3200" b="1" dirty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ОСББ – ключовий учасник програми Фонду</a:t>
            </a:r>
          </a:p>
        </p:txBody>
      </p:sp>
      <p:grpSp>
        <p:nvGrpSpPr>
          <p:cNvPr id="98" name="Группа 97"/>
          <p:cNvGrpSpPr/>
          <p:nvPr/>
        </p:nvGrpSpPr>
        <p:grpSpPr>
          <a:xfrm>
            <a:off x="11081199" y="125610"/>
            <a:ext cx="540000" cy="648000"/>
            <a:chOff x="460042" y="388558"/>
            <a:chExt cx="562034" cy="723501"/>
          </a:xfrm>
        </p:grpSpPr>
        <p:sp>
          <p:nvSpPr>
            <p:cNvPr id="99" name="Freeform 5"/>
            <p:cNvSpPr>
              <a:spLocks/>
            </p:cNvSpPr>
            <p:nvPr/>
          </p:nvSpPr>
          <p:spPr bwMode="auto">
            <a:xfrm>
              <a:off x="460042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8D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00" name="Freeform 6"/>
            <p:cNvSpPr>
              <a:spLocks/>
            </p:cNvSpPr>
            <p:nvPr/>
          </p:nvSpPr>
          <p:spPr bwMode="auto">
            <a:xfrm>
              <a:off x="460042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1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01" name="Freeform 7"/>
            <p:cNvSpPr>
              <a:spLocks/>
            </p:cNvSpPr>
            <p:nvPr/>
          </p:nvSpPr>
          <p:spPr bwMode="auto">
            <a:xfrm>
              <a:off x="597165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F7E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02" name="Freeform 8"/>
            <p:cNvSpPr>
              <a:spLocks/>
            </p:cNvSpPr>
            <p:nvPr/>
          </p:nvSpPr>
          <p:spPr bwMode="auto">
            <a:xfrm>
              <a:off x="597165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4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03" name="Freeform 9"/>
            <p:cNvSpPr>
              <a:spLocks/>
            </p:cNvSpPr>
            <p:nvPr/>
          </p:nvSpPr>
          <p:spPr bwMode="auto">
            <a:xfrm>
              <a:off x="460042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1E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460042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87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05" name="Freeform 11"/>
            <p:cNvSpPr>
              <a:spLocks/>
            </p:cNvSpPr>
            <p:nvPr/>
          </p:nvSpPr>
          <p:spPr bwMode="auto">
            <a:xfrm>
              <a:off x="597165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FCE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06" name="Freeform 12"/>
            <p:cNvSpPr>
              <a:spLocks/>
            </p:cNvSpPr>
            <p:nvPr/>
          </p:nvSpPr>
          <p:spPr bwMode="auto">
            <a:xfrm>
              <a:off x="597165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grpSp>
          <p:nvGrpSpPr>
            <p:cNvPr id="107" name="Группа 106"/>
            <p:cNvGrpSpPr/>
            <p:nvPr/>
          </p:nvGrpSpPr>
          <p:grpSpPr>
            <a:xfrm>
              <a:off x="460042" y="1030801"/>
              <a:ext cx="562034" cy="81258"/>
              <a:chOff x="460042" y="1109868"/>
              <a:chExt cx="562034" cy="81258"/>
            </a:xfrm>
          </p:grpSpPr>
          <p:sp>
            <p:nvSpPr>
              <p:cNvPr id="108" name="Freeform 13"/>
              <p:cNvSpPr>
                <a:spLocks/>
              </p:cNvSpPr>
              <p:nvPr/>
            </p:nvSpPr>
            <p:spPr bwMode="auto">
              <a:xfrm>
                <a:off x="460042" y="1111561"/>
                <a:ext cx="74486" cy="79565"/>
              </a:xfrm>
              <a:custGeom>
                <a:avLst/>
                <a:gdLst>
                  <a:gd name="T0" fmla="*/ 0 w 44"/>
                  <a:gd name="T1" fmla="*/ 0 h 47"/>
                  <a:gd name="T2" fmla="*/ 9 w 44"/>
                  <a:gd name="T3" fmla="*/ 0 h 47"/>
                  <a:gd name="T4" fmla="*/ 22 w 44"/>
                  <a:gd name="T5" fmla="*/ 39 h 47"/>
                  <a:gd name="T6" fmla="*/ 22 w 44"/>
                  <a:gd name="T7" fmla="*/ 39 h 47"/>
                  <a:gd name="T8" fmla="*/ 36 w 44"/>
                  <a:gd name="T9" fmla="*/ 0 h 47"/>
                  <a:gd name="T10" fmla="*/ 44 w 44"/>
                  <a:gd name="T11" fmla="*/ 0 h 47"/>
                  <a:gd name="T12" fmla="*/ 44 w 44"/>
                  <a:gd name="T13" fmla="*/ 47 h 47"/>
                  <a:gd name="T14" fmla="*/ 38 w 44"/>
                  <a:gd name="T15" fmla="*/ 47 h 47"/>
                  <a:gd name="T16" fmla="*/ 38 w 44"/>
                  <a:gd name="T17" fmla="*/ 7 h 47"/>
                  <a:gd name="T18" fmla="*/ 38 w 44"/>
                  <a:gd name="T19" fmla="*/ 7 h 47"/>
                  <a:gd name="T20" fmla="*/ 26 w 44"/>
                  <a:gd name="T21" fmla="*/ 47 h 47"/>
                  <a:gd name="T22" fmla="*/ 19 w 44"/>
                  <a:gd name="T23" fmla="*/ 47 h 47"/>
                  <a:gd name="T24" fmla="*/ 6 w 44"/>
                  <a:gd name="T25" fmla="*/ 7 h 47"/>
                  <a:gd name="T26" fmla="*/ 6 w 44"/>
                  <a:gd name="T27" fmla="*/ 7 h 47"/>
                  <a:gd name="T28" fmla="*/ 6 w 44"/>
                  <a:gd name="T29" fmla="*/ 47 h 47"/>
                  <a:gd name="T30" fmla="*/ 0 w 44"/>
                  <a:gd name="T31" fmla="*/ 47 h 47"/>
                  <a:gd name="T32" fmla="*/ 0 w 44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7">
                    <a:moveTo>
                      <a:pt x="0" y="0"/>
                    </a:moveTo>
                    <a:lnTo>
                      <a:pt x="9" y="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47"/>
                    </a:lnTo>
                    <a:lnTo>
                      <a:pt x="38" y="4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26" y="47"/>
                    </a:lnTo>
                    <a:lnTo>
                      <a:pt x="19" y="4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09" name="Rectangle 14"/>
              <p:cNvSpPr>
                <a:spLocks noChangeArrowheads="1"/>
              </p:cNvSpPr>
              <p:nvPr/>
            </p:nvSpPr>
            <p:spPr bwMode="auto">
              <a:xfrm>
                <a:off x="549764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0" name="Freeform 15"/>
              <p:cNvSpPr>
                <a:spLocks/>
              </p:cNvSpPr>
              <p:nvPr/>
            </p:nvSpPr>
            <p:spPr bwMode="auto">
              <a:xfrm>
                <a:off x="576850" y="1111561"/>
                <a:ext cx="62636" cy="79565"/>
              </a:xfrm>
              <a:custGeom>
                <a:avLst/>
                <a:gdLst>
                  <a:gd name="T0" fmla="*/ 0 w 37"/>
                  <a:gd name="T1" fmla="*/ 0 h 47"/>
                  <a:gd name="T2" fmla="*/ 6 w 37"/>
                  <a:gd name="T3" fmla="*/ 0 h 47"/>
                  <a:gd name="T4" fmla="*/ 6 w 37"/>
                  <a:gd name="T5" fmla="*/ 19 h 47"/>
                  <a:gd name="T6" fmla="*/ 31 w 37"/>
                  <a:gd name="T7" fmla="*/ 19 h 47"/>
                  <a:gd name="T8" fmla="*/ 31 w 37"/>
                  <a:gd name="T9" fmla="*/ 0 h 47"/>
                  <a:gd name="T10" fmla="*/ 37 w 37"/>
                  <a:gd name="T11" fmla="*/ 0 h 47"/>
                  <a:gd name="T12" fmla="*/ 37 w 37"/>
                  <a:gd name="T13" fmla="*/ 47 h 47"/>
                  <a:gd name="T14" fmla="*/ 31 w 37"/>
                  <a:gd name="T15" fmla="*/ 47 h 47"/>
                  <a:gd name="T16" fmla="*/ 31 w 37"/>
                  <a:gd name="T17" fmla="*/ 24 h 47"/>
                  <a:gd name="T18" fmla="*/ 6 w 37"/>
                  <a:gd name="T19" fmla="*/ 24 h 47"/>
                  <a:gd name="T20" fmla="*/ 6 w 37"/>
                  <a:gd name="T21" fmla="*/ 47 h 47"/>
                  <a:gd name="T22" fmla="*/ 0 w 37"/>
                  <a:gd name="T23" fmla="*/ 47 h 47"/>
                  <a:gd name="T24" fmla="*/ 0 w 3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7">
                    <a:moveTo>
                      <a:pt x="0" y="0"/>
                    </a:moveTo>
                    <a:lnTo>
                      <a:pt x="6" y="0"/>
                    </a:lnTo>
                    <a:lnTo>
                      <a:pt x="6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6" y="24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1" name="Freeform 16"/>
              <p:cNvSpPr>
                <a:spLocks noEditPoints="1"/>
              </p:cNvSpPr>
              <p:nvPr/>
            </p:nvSpPr>
            <p:spPr bwMode="auto">
              <a:xfrm>
                <a:off x="654722" y="1111561"/>
                <a:ext cx="59251" cy="79565"/>
              </a:xfrm>
              <a:custGeom>
                <a:avLst/>
                <a:gdLst>
                  <a:gd name="T0" fmla="*/ 0 w 52"/>
                  <a:gd name="T1" fmla="*/ 0 h 69"/>
                  <a:gd name="T2" fmla="*/ 29 w 52"/>
                  <a:gd name="T3" fmla="*/ 0 h 69"/>
                  <a:gd name="T4" fmla="*/ 52 w 52"/>
                  <a:gd name="T5" fmla="*/ 20 h 69"/>
                  <a:gd name="T6" fmla="*/ 29 w 52"/>
                  <a:gd name="T7" fmla="*/ 40 h 69"/>
                  <a:gd name="T8" fmla="*/ 10 w 52"/>
                  <a:gd name="T9" fmla="*/ 40 h 69"/>
                  <a:gd name="T10" fmla="*/ 10 w 52"/>
                  <a:gd name="T11" fmla="*/ 69 h 69"/>
                  <a:gd name="T12" fmla="*/ 0 w 52"/>
                  <a:gd name="T13" fmla="*/ 69 h 69"/>
                  <a:gd name="T14" fmla="*/ 0 w 52"/>
                  <a:gd name="T15" fmla="*/ 0 h 69"/>
                  <a:gd name="T16" fmla="*/ 29 w 52"/>
                  <a:gd name="T17" fmla="*/ 32 h 69"/>
                  <a:gd name="T18" fmla="*/ 42 w 52"/>
                  <a:gd name="T19" fmla="*/ 20 h 69"/>
                  <a:gd name="T20" fmla="*/ 29 w 52"/>
                  <a:gd name="T21" fmla="*/ 8 h 69"/>
                  <a:gd name="T22" fmla="*/ 10 w 52"/>
                  <a:gd name="T23" fmla="*/ 8 h 69"/>
                  <a:gd name="T24" fmla="*/ 10 w 52"/>
                  <a:gd name="T25" fmla="*/ 32 h 69"/>
                  <a:gd name="T26" fmla="*/ 29 w 52"/>
                  <a:gd name="T2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45" y="0"/>
                      <a:pt x="52" y="8"/>
                      <a:pt x="52" y="20"/>
                    </a:cubicBezTo>
                    <a:cubicBezTo>
                      <a:pt x="52" y="32"/>
                      <a:pt x="45" y="40"/>
                      <a:pt x="29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69"/>
                      <a:pt x="0" y="69"/>
                      <a:pt x="0" y="69"/>
                    </a:cubicBezTo>
                    <a:lnTo>
                      <a:pt x="0" y="0"/>
                    </a:lnTo>
                    <a:close/>
                    <a:moveTo>
                      <a:pt x="29" y="32"/>
                    </a:moveTo>
                    <a:cubicBezTo>
                      <a:pt x="38" y="32"/>
                      <a:pt x="42" y="28"/>
                      <a:pt x="42" y="20"/>
                    </a:cubicBezTo>
                    <a:cubicBezTo>
                      <a:pt x="42" y="12"/>
                      <a:pt x="38" y="8"/>
                      <a:pt x="2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32"/>
                      <a:pt x="10" y="32"/>
                      <a:pt x="10" y="32"/>
                    </a:cubicBez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2" name="Freeform 17"/>
              <p:cNvSpPr>
                <a:spLocks/>
              </p:cNvSpPr>
              <p:nvPr/>
            </p:nvSpPr>
            <p:spPr bwMode="auto">
              <a:xfrm>
                <a:off x="724130" y="1111561"/>
                <a:ext cx="57558" cy="79565"/>
              </a:xfrm>
              <a:custGeom>
                <a:avLst/>
                <a:gdLst>
                  <a:gd name="T0" fmla="*/ 0 w 34"/>
                  <a:gd name="T1" fmla="*/ 0 h 47"/>
                  <a:gd name="T2" fmla="*/ 34 w 34"/>
                  <a:gd name="T3" fmla="*/ 0 h 47"/>
                  <a:gd name="T4" fmla="*/ 34 w 34"/>
                  <a:gd name="T5" fmla="*/ 5 h 47"/>
                  <a:gd name="T6" fmla="*/ 6 w 34"/>
                  <a:gd name="T7" fmla="*/ 5 h 47"/>
                  <a:gd name="T8" fmla="*/ 6 w 34"/>
                  <a:gd name="T9" fmla="*/ 20 h 47"/>
                  <a:gd name="T10" fmla="*/ 31 w 34"/>
                  <a:gd name="T11" fmla="*/ 20 h 47"/>
                  <a:gd name="T12" fmla="*/ 31 w 34"/>
                  <a:gd name="T13" fmla="*/ 25 h 47"/>
                  <a:gd name="T14" fmla="*/ 6 w 34"/>
                  <a:gd name="T15" fmla="*/ 25 h 47"/>
                  <a:gd name="T16" fmla="*/ 6 w 34"/>
                  <a:gd name="T17" fmla="*/ 41 h 47"/>
                  <a:gd name="T18" fmla="*/ 34 w 34"/>
                  <a:gd name="T19" fmla="*/ 41 h 47"/>
                  <a:gd name="T20" fmla="*/ 34 w 34"/>
                  <a:gd name="T21" fmla="*/ 47 h 47"/>
                  <a:gd name="T22" fmla="*/ 0 w 34"/>
                  <a:gd name="T23" fmla="*/ 47 h 47"/>
                  <a:gd name="T24" fmla="*/ 0 w 34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6" y="5"/>
                    </a:lnTo>
                    <a:lnTo>
                      <a:pt x="6" y="20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6" y="25"/>
                    </a:lnTo>
                    <a:lnTo>
                      <a:pt x="6" y="41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3" name="Freeform 18"/>
              <p:cNvSpPr>
                <a:spLocks/>
              </p:cNvSpPr>
              <p:nvPr/>
            </p:nvSpPr>
            <p:spPr bwMode="auto">
              <a:xfrm>
                <a:off x="793538" y="1111561"/>
                <a:ext cx="45708" cy="79565"/>
              </a:xfrm>
              <a:custGeom>
                <a:avLst/>
                <a:gdLst>
                  <a:gd name="T0" fmla="*/ 0 w 27"/>
                  <a:gd name="T1" fmla="*/ 0 h 47"/>
                  <a:gd name="T2" fmla="*/ 27 w 27"/>
                  <a:gd name="T3" fmla="*/ 0 h 47"/>
                  <a:gd name="T4" fmla="*/ 27 w 27"/>
                  <a:gd name="T5" fmla="*/ 5 h 47"/>
                  <a:gd name="T6" fmla="*/ 6 w 27"/>
                  <a:gd name="T7" fmla="*/ 5 h 47"/>
                  <a:gd name="T8" fmla="*/ 6 w 27"/>
                  <a:gd name="T9" fmla="*/ 47 h 47"/>
                  <a:gd name="T10" fmla="*/ 0 w 27"/>
                  <a:gd name="T11" fmla="*/ 47 h 47"/>
                  <a:gd name="T12" fmla="*/ 0 w 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7">
                    <a:moveTo>
                      <a:pt x="0" y="0"/>
                    </a:moveTo>
                    <a:lnTo>
                      <a:pt x="27" y="0"/>
                    </a:lnTo>
                    <a:lnTo>
                      <a:pt x="27" y="5"/>
                    </a:lnTo>
                    <a:lnTo>
                      <a:pt x="6" y="5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4" name="Rectangle 19"/>
              <p:cNvSpPr>
                <a:spLocks noChangeArrowheads="1"/>
              </p:cNvSpPr>
              <p:nvPr/>
            </p:nvSpPr>
            <p:spPr bwMode="auto">
              <a:xfrm>
                <a:off x="849403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5" name="Freeform 20"/>
              <p:cNvSpPr>
                <a:spLocks noEditPoints="1"/>
              </p:cNvSpPr>
              <p:nvPr/>
            </p:nvSpPr>
            <p:spPr bwMode="auto">
              <a:xfrm>
                <a:off x="871410" y="1109868"/>
                <a:ext cx="76179" cy="81258"/>
              </a:xfrm>
              <a:custGeom>
                <a:avLst/>
                <a:gdLst>
                  <a:gd name="T0" fmla="*/ 34 w 68"/>
                  <a:gd name="T1" fmla="*/ 72 h 72"/>
                  <a:gd name="T2" fmla="*/ 0 w 68"/>
                  <a:gd name="T3" fmla="*/ 36 h 72"/>
                  <a:gd name="T4" fmla="*/ 34 w 68"/>
                  <a:gd name="T5" fmla="*/ 0 h 72"/>
                  <a:gd name="T6" fmla="*/ 68 w 68"/>
                  <a:gd name="T7" fmla="*/ 36 h 72"/>
                  <a:gd name="T8" fmla="*/ 34 w 68"/>
                  <a:gd name="T9" fmla="*/ 72 h 72"/>
                  <a:gd name="T10" fmla="*/ 34 w 68"/>
                  <a:gd name="T11" fmla="*/ 8 h 72"/>
                  <a:gd name="T12" fmla="*/ 10 w 68"/>
                  <a:gd name="T13" fmla="*/ 36 h 72"/>
                  <a:gd name="T14" fmla="*/ 34 w 68"/>
                  <a:gd name="T15" fmla="*/ 64 h 72"/>
                  <a:gd name="T16" fmla="*/ 58 w 68"/>
                  <a:gd name="T17" fmla="*/ 36 h 72"/>
                  <a:gd name="T18" fmla="*/ 34 w 68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2">
                    <a:moveTo>
                      <a:pt x="34" y="72"/>
                    </a:moveTo>
                    <a:cubicBezTo>
                      <a:pt x="11" y="72"/>
                      <a:pt x="0" y="54"/>
                      <a:pt x="0" y="36"/>
                    </a:cubicBezTo>
                    <a:cubicBezTo>
                      <a:pt x="0" y="15"/>
                      <a:pt x="13" y="0"/>
                      <a:pt x="34" y="0"/>
                    </a:cubicBezTo>
                    <a:cubicBezTo>
                      <a:pt x="55" y="0"/>
                      <a:pt x="68" y="15"/>
                      <a:pt x="68" y="36"/>
                    </a:cubicBezTo>
                    <a:cubicBezTo>
                      <a:pt x="68" y="54"/>
                      <a:pt x="57" y="72"/>
                      <a:pt x="34" y="72"/>
                    </a:cubicBezTo>
                    <a:close/>
                    <a:moveTo>
                      <a:pt x="34" y="8"/>
                    </a:moveTo>
                    <a:cubicBezTo>
                      <a:pt x="19" y="8"/>
                      <a:pt x="10" y="20"/>
                      <a:pt x="10" y="36"/>
                    </a:cubicBezTo>
                    <a:cubicBezTo>
                      <a:pt x="10" y="53"/>
                      <a:pt x="18" y="64"/>
                      <a:pt x="34" y="64"/>
                    </a:cubicBezTo>
                    <a:cubicBezTo>
                      <a:pt x="50" y="64"/>
                      <a:pt x="58" y="53"/>
                      <a:pt x="58" y="36"/>
                    </a:cubicBezTo>
                    <a:cubicBezTo>
                      <a:pt x="58" y="20"/>
                      <a:pt x="49" y="8"/>
                      <a:pt x="34" y="8"/>
                    </a:cubicBez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6" name="Freeform 21"/>
              <p:cNvSpPr>
                <a:spLocks/>
              </p:cNvSpPr>
              <p:nvPr/>
            </p:nvSpPr>
            <p:spPr bwMode="auto">
              <a:xfrm>
                <a:off x="957747" y="1111561"/>
                <a:ext cx="64329" cy="79565"/>
              </a:xfrm>
              <a:custGeom>
                <a:avLst/>
                <a:gdLst>
                  <a:gd name="T0" fmla="*/ 0 w 38"/>
                  <a:gd name="T1" fmla="*/ 0 h 47"/>
                  <a:gd name="T2" fmla="*/ 7 w 38"/>
                  <a:gd name="T3" fmla="*/ 0 h 47"/>
                  <a:gd name="T4" fmla="*/ 7 w 38"/>
                  <a:gd name="T5" fmla="*/ 19 h 47"/>
                  <a:gd name="T6" fmla="*/ 31 w 38"/>
                  <a:gd name="T7" fmla="*/ 19 h 47"/>
                  <a:gd name="T8" fmla="*/ 31 w 38"/>
                  <a:gd name="T9" fmla="*/ 0 h 47"/>
                  <a:gd name="T10" fmla="*/ 38 w 38"/>
                  <a:gd name="T11" fmla="*/ 0 h 47"/>
                  <a:gd name="T12" fmla="*/ 38 w 38"/>
                  <a:gd name="T13" fmla="*/ 47 h 47"/>
                  <a:gd name="T14" fmla="*/ 31 w 38"/>
                  <a:gd name="T15" fmla="*/ 47 h 47"/>
                  <a:gd name="T16" fmla="*/ 31 w 38"/>
                  <a:gd name="T17" fmla="*/ 24 h 47"/>
                  <a:gd name="T18" fmla="*/ 7 w 38"/>
                  <a:gd name="T19" fmla="*/ 24 h 47"/>
                  <a:gd name="T20" fmla="*/ 7 w 38"/>
                  <a:gd name="T21" fmla="*/ 47 h 47"/>
                  <a:gd name="T22" fmla="*/ 0 w 38"/>
                  <a:gd name="T23" fmla="*/ 47 h 47"/>
                  <a:gd name="T24" fmla="*/ 0 w 38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7">
                    <a:moveTo>
                      <a:pt x="0" y="0"/>
                    </a:moveTo>
                    <a:lnTo>
                      <a:pt x="7" y="0"/>
                    </a:lnTo>
                    <a:lnTo>
                      <a:pt x="7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7" y="24"/>
                    </a:lnTo>
                    <a:lnTo>
                      <a:pt x="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</p:grpSp>
      </p:grpSp>
      <p:sp>
        <p:nvSpPr>
          <p:cNvPr id="7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6F8183-7965-4A72-A6BC-390B851D481B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40" name="Group 1"/>
          <p:cNvGrpSpPr>
            <a:grpSpLocks noChangeAspect="1"/>
          </p:cNvGrpSpPr>
          <p:nvPr/>
        </p:nvGrpSpPr>
        <p:grpSpPr bwMode="auto">
          <a:xfrm>
            <a:off x="669875" y="1654209"/>
            <a:ext cx="6776335" cy="4059278"/>
            <a:chOff x="1854" y="3627"/>
            <a:chExt cx="4592" cy="3102"/>
          </a:xfrm>
          <a:solidFill>
            <a:schemeClr val="bg1">
              <a:lumMod val="85000"/>
            </a:schemeClr>
          </a:solidFill>
        </p:grpSpPr>
        <p:sp>
          <p:nvSpPr>
            <p:cNvPr id="41" name="Freeform 62"/>
            <p:cNvSpPr>
              <a:spLocks/>
            </p:cNvSpPr>
            <p:nvPr/>
          </p:nvSpPr>
          <p:spPr bwMode="auto">
            <a:xfrm>
              <a:off x="5035" y="6042"/>
              <a:ext cx="64" cy="62"/>
            </a:xfrm>
            <a:custGeom>
              <a:avLst/>
              <a:gdLst/>
              <a:ahLst/>
              <a:cxnLst>
                <a:cxn ang="0">
                  <a:pos x="7" y="28"/>
                </a:cxn>
                <a:cxn ang="0">
                  <a:pos x="7" y="15"/>
                </a:cxn>
                <a:cxn ang="0">
                  <a:pos x="20" y="4"/>
                </a:cxn>
                <a:cxn ang="0">
                  <a:pos x="25" y="18"/>
                </a:cxn>
                <a:cxn ang="0">
                  <a:pos x="26" y="29"/>
                </a:cxn>
                <a:cxn ang="0">
                  <a:pos x="7" y="28"/>
                </a:cxn>
                <a:cxn ang="0">
                  <a:pos x="7" y="28"/>
                </a:cxn>
              </a:cxnLst>
              <a:rect l="0" t="0" r="r" b="b"/>
              <a:pathLst>
                <a:path w="30" h="29">
                  <a:moveTo>
                    <a:pt x="7" y="28"/>
                  </a:moveTo>
                  <a:cubicBezTo>
                    <a:pt x="0" y="20"/>
                    <a:pt x="7" y="15"/>
                    <a:pt x="7" y="15"/>
                  </a:cubicBezTo>
                  <a:cubicBezTo>
                    <a:pt x="7" y="0"/>
                    <a:pt x="20" y="4"/>
                    <a:pt x="20" y="4"/>
                  </a:cubicBezTo>
                  <a:cubicBezTo>
                    <a:pt x="30" y="4"/>
                    <a:pt x="25" y="18"/>
                    <a:pt x="25" y="18"/>
                  </a:cubicBezTo>
                  <a:cubicBezTo>
                    <a:pt x="26" y="22"/>
                    <a:pt x="26" y="26"/>
                    <a:pt x="26" y="29"/>
                  </a:cubicBezTo>
                  <a:cubicBezTo>
                    <a:pt x="26" y="29"/>
                    <a:pt x="13" y="1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black"/>
                </a:solidFill>
              </a:endParaRPr>
            </a:p>
          </p:txBody>
        </p:sp>
        <p:sp>
          <p:nvSpPr>
            <p:cNvPr id="42" name="Freeform 61"/>
            <p:cNvSpPr>
              <a:spLocks/>
            </p:cNvSpPr>
            <p:nvPr/>
          </p:nvSpPr>
          <p:spPr bwMode="auto">
            <a:xfrm>
              <a:off x="4264" y="5895"/>
              <a:ext cx="81" cy="39"/>
            </a:xfrm>
            <a:custGeom>
              <a:avLst/>
              <a:gdLst/>
              <a:ahLst/>
              <a:cxnLst>
                <a:cxn ang="0">
                  <a:pos x="37" y="3"/>
                </a:cxn>
                <a:cxn ang="0">
                  <a:pos x="33" y="15"/>
                </a:cxn>
                <a:cxn ang="0">
                  <a:pos x="17" y="18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37" y="3"/>
                </a:cxn>
                <a:cxn ang="0">
                  <a:pos x="37" y="3"/>
                </a:cxn>
              </a:cxnLst>
              <a:rect l="0" t="0" r="r" b="b"/>
              <a:pathLst>
                <a:path w="38" h="18">
                  <a:moveTo>
                    <a:pt x="37" y="3"/>
                  </a:moveTo>
                  <a:cubicBezTo>
                    <a:pt x="38" y="8"/>
                    <a:pt x="29" y="11"/>
                    <a:pt x="33" y="15"/>
                  </a:cubicBezTo>
                  <a:cubicBezTo>
                    <a:pt x="24" y="15"/>
                    <a:pt x="17" y="18"/>
                    <a:pt x="17" y="18"/>
                  </a:cubicBezTo>
                  <a:cubicBezTo>
                    <a:pt x="7" y="14"/>
                    <a:pt x="0" y="0"/>
                    <a:pt x="0" y="0"/>
                  </a:cubicBezTo>
                  <a:cubicBezTo>
                    <a:pt x="16" y="5"/>
                    <a:pt x="22" y="0"/>
                    <a:pt x="22" y="0"/>
                  </a:cubicBezTo>
                  <a:cubicBezTo>
                    <a:pt x="29" y="2"/>
                    <a:pt x="33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black"/>
                </a:solidFill>
              </a:endParaRPr>
            </a:p>
          </p:txBody>
        </p:sp>
        <p:sp>
          <p:nvSpPr>
            <p:cNvPr id="43" name="Freeform 60"/>
            <p:cNvSpPr>
              <a:spLocks/>
            </p:cNvSpPr>
            <p:nvPr/>
          </p:nvSpPr>
          <p:spPr bwMode="auto">
            <a:xfrm>
              <a:off x="5192" y="6014"/>
              <a:ext cx="54" cy="4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1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5" h="21">
                  <a:moveTo>
                    <a:pt x="25" y="0"/>
                  </a:moveTo>
                  <a:cubicBezTo>
                    <a:pt x="25" y="10"/>
                    <a:pt x="0" y="21"/>
                    <a:pt x="0" y="21"/>
                  </a:cubicBezTo>
                  <a:cubicBezTo>
                    <a:pt x="1" y="6"/>
                    <a:pt x="16" y="8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black"/>
                </a:solidFill>
              </a:endParaRPr>
            </a:p>
          </p:txBody>
        </p:sp>
        <p:sp>
          <p:nvSpPr>
            <p:cNvPr id="44" name="Freeform 59"/>
            <p:cNvSpPr>
              <a:spLocks/>
            </p:cNvSpPr>
            <p:nvPr/>
          </p:nvSpPr>
          <p:spPr bwMode="auto">
            <a:xfrm>
              <a:off x="4562" y="6078"/>
              <a:ext cx="113" cy="3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5" y="13"/>
                </a:cxn>
                <a:cxn ang="0">
                  <a:pos x="50" y="8"/>
                </a:cxn>
                <a:cxn ang="0">
                  <a:pos x="35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3" h="17">
                  <a:moveTo>
                    <a:pt x="0" y="2"/>
                  </a:moveTo>
                  <a:cubicBezTo>
                    <a:pt x="24" y="8"/>
                    <a:pt x="35" y="13"/>
                    <a:pt x="35" y="13"/>
                  </a:cubicBezTo>
                  <a:cubicBezTo>
                    <a:pt x="53" y="17"/>
                    <a:pt x="50" y="8"/>
                    <a:pt x="50" y="8"/>
                  </a:cubicBezTo>
                  <a:cubicBezTo>
                    <a:pt x="49" y="2"/>
                    <a:pt x="35" y="3"/>
                    <a:pt x="35" y="3"/>
                  </a:cubicBezTo>
                  <a:cubicBezTo>
                    <a:pt x="28" y="0"/>
                    <a:pt x="26" y="6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black"/>
                </a:solidFill>
              </a:endParaRPr>
            </a:p>
          </p:txBody>
        </p:sp>
        <p:sp>
          <p:nvSpPr>
            <p:cNvPr id="45" name="Freeform 72"/>
            <p:cNvSpPr>
              <a:spLocks/>
            </p:cNvSpPr>
            <p:nvPr/>
          </p:nvSpPr>
          <p:spPr bwMode="auto">
            <a:xfrm>
              <a:off x="2218" y="4676"/>
              <a:ext cx="530" cy="702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3" y="108"/>
                </a:cxn>
                <a:cxn ang="0">
                  <a:pos x="11" y="90"/>
                </a:cxn>
                <a:cxn ang="0">
                  <a:pos x="22" y="80"/>
                </a:cxn>
                <a:cxn ang="0">
                  <a:pos x="39" y="71"/>
                </a:cxn>
                <a:cxn ang="0">
                  <a:pos x="63" y="69"/>
                </a:cxn>
                <a:cxn ang="0">
                  <a:pos x="93" y="66"/>
                </a:cxn>
                <a:cxn ang="0">
                  <a:pos x="116" y="59"/>
                </a:cxn>
                <a:cxn ang="0">
                  <a:pos x="103" y="56"/>
                </a:cxn>
                <a:cxn ang="0">
                  <a:pos x="102" y="40"/>
                </a:cxn>
                <a:cxn ang="0">
                  <a:pos x="113" y="21"/>
                </a:cxn>
                <a:cxn ang="0">
                  <a:pos x="123" y="7"/>
                </a:cxn>
                <a:cxn ang="0">
                  <a:pos x="140" y="6"/>
                </a:cxn>
                <a:cxn ang="0">
                  <a:pos x="151" y="11"/>
                </a:cxn>
                <a:cxn ang="0">
                  <a:pos x="162" y="53"/>
                </a:cxn>
                <a:cxn ang="0">
                  <a:pos x="163" y="66"/>
                </a:cxn>
                <a:cxn ang="0">
                  <a:pos x="160" y="81"/>
                </a:cxn>
                <a:cxn ang="0">
                  <a:pos x="176" y="87"/>
                </a:cxn>
                <a:cxn ang="0">
                  <a:pos x="165" y="95"/>
                </a:cxn>
                <a:cxn ang="0">
                  <a:pos x="179" y="111"/>
                </a:cxn>
                <a:cxn ang="0">
                  <a:pos x="188" y="117"/>
                </a:cxn>
                <a:cxn ang="0">
                  <a:pos x="196" y="126"/>
                </a:cxn>
                <a:cxn ang="0">
                  <a:pos x="204" y="135"/>
                </a:cxn>
                <a:cxn ang="0">
                  <a:pos x="219" y="135"/>
                </a:cxn>
                <a:cxn ang="0">
                  <a:pos x="233" y="143"/>
                </a:cxn>
                <a:cxn ang="0">
                  <a:pos x="246" y="168"/>
                </a:cxn>
                <a:cxn ang="0">
                  <a:pos x="241" y="189"/>
                </a:cxn>
                <a:cxn ang="0">
                  <a:pos x="241" y="205"/>
                </a:cxn>
                <a:cxn ang="0">
                  <a:pos x="225" y="217"/>
                </a:cxn>
                <a:cxn ang="0">
                  <a:pos x="189" y="240"/>
                </a:cxn>
                <a:cxn ang="0">
                  <a:pos x="182" y="245"/>
                </a:cxn>
                <a:cxn ang="0">
                  <a:pos x="161" y="264"/>
                </a:cxn>
                <a:cxn ang="0">
                  <a:pos x="153" y="302"/>
                </a:cxn>
                <a:cxn ang="0">
                  <a:pos x="148" y="331"/>
                </a:cxn>
                <a:cxn ang="0">
                  <a:pos x="124" y="306"/>
                </a:cxn>
                <a:cxn ang="0">
                  <a:pos x="113" y="285"/>
                </a:cxn>
                <a:cxn ang="0">
                  <a:pos x="111" y="256"/>
                </a:cxn>
                <a:cxn ang="0">
                  <a:pos x="106" y="238"/>
                </a:cxn>
                <a:cxn ang="0">
                  <a:pos x="91" y="217"/>
                </a:cxn>
                <a:cxn ang="0">
                  <a:pos x="78" y="213"/>
                </a:cxn>
                <a:cxn ang="0">
                  <a:pos x="62" y="201"/>
                </a:cxn>
                <a:cxn ang="0">
                  <a:pos x="60" y="180"/>
                </a:cxn>
                <a:cxn ang="0">
                  <a:pos x="45" y="186"/>
                </a:cxn>
                <a:cxn ang="0">
                  <a:pos x="40" y="177"/>
                </a:cxn>
                <a:cxn ang="0">
                  <a:pos x="32" y="169"/>
                </a:cxn>
                <a:cxn ang="0">
                  <a:pos x="12" y="153"/>
                </a:cxn>
                <a:cxn ang="0">
                  <a:pos x="0" y="135"/>
                </a:cxn>
                <a:cxn ang="0">
                  <a:pos x="0" y="135"/>
                </a:cxn>
              </a:cxnLst>
              <a:rect l="0" t="0" r="r" b="b"/>
              <a:pathLst>
                <a:path w="249" h="331">
                  <a:moveTo>
                    <a:pt x="0" y="135"/>
                  </a:moveTo>
                  <a:cubicBezTo>
                    <a:pt x="7" y="119"/>
                    <a:pt x="3" y="108"/>
                    <a:pt x="3" y="108"/>
                  </a:cubicBezTo>
                  <a:cubicBezTo>
                    <a:pt x="2" y="93"/>
                    <a:pt x="11" y="90"/>
                    <a:pt x="11" y="90"/>
                  </a:cubicBezTo>
                  <a:cubicBezTo>
                    <a:pt x="20" y="87"/>
                    <a:pt x="22" y="80"/>
                    <a:pt x="22" y="80"/>
                  </a:cubicBezTo>
                  <a:cubicBezTo>
                    <a:pt x="19" y="64"/>
                    <a:pt x="39" y="71"/>
                    <a:pt x="39" y="71"/>
                  </a:cubicBezTo>
                  <a:cubicBezTo>
                    <a:pt x="59" y="75"/>
                    <a:pt x="63" y="69"/>
                    <a:pt x="63" y="69"/>
                  </a:cubicBezTo>
                  <a:cubicBezTo>
                    <a:pt x="72" y="65"/>
                    <a:pt x="93" y="66"/>
                    <a:pt x="93" y="66"/>
                  </a:cubicBezTo>
                  <a:cubicBezTo>
                    <a:pt x="116" y="67"/>
                    <a:pt x="116" y="59"/>
                    <a:pt x="116" y="59"/>
                  </a:cubicBezTo>
                  <a:cubicBezTo>
                    <a:pt x="115" y="55"/>
                    <a:pt x="103" y="56"/>
                    <a:pt x="103" y="56"/>
                  </a:cubicBezTo>
                  <a:cubicBezTo>
                    <a:pt x="100" y="50"/>
                    <a:pt x="102" y="40"/>
                    <a:pt x="102" y="40"/>
                  </a:cubicBezTo>
                  <a:cubicBezTo>
                    <a:pt x="116" y="39"/>
                    <a:pt x="113" y="21"/>
                    <a:pt x="113" y="21"/>
                  </a:cubicBezTo>
                  <a:cubicBezTo>
                    <a:pt x="110" y="4"/>
                    <a:pt x="123" y="7"/>
                    <a:pt x="123" y="7"/>
                  </a:cubicBezTo>
                  <a:cubicBezTo>
                    <a:pt x="129" y="0"/>
                    <a:pt x="140" y="6"/>
                    <a:pt x="140" y="6"/>
                  </a:cubicBezTo>
                  <a:cubicBezTo>
                    <a:pt x="142" y="14"/>
                    <a:pt x="151" y="11"/>
                    <a:pt x="151" y="11"/>
                  </a:cubicBezTo>
                  <a:cubicBezTo>
                    <a:pt x="151" y="11"/>
                    <a:pt x="162" y="31"/>
                    <a:pt x="162" y="53"/>
                  </a:cubicBezTo>
                  <a:cubicBezTo>
                    <a:pt x="162" y="53"/>
                    <a:pt x="168" y="63"/>
                    <a:pt x="163" y="66"/>
                  </a:cubicBezTo>
                  <a:cubicBezTo>
                    <a:pt x="163" y="66"/>
                    <a:pt x="158" y="73"/>
                    <a:pt x="160" y="81"/>
                  </a:cubicBezTo>
                  <a:cubicBezTo>
                    <a:pt x="160" y="81"/>
                    <a:pt x="175" y="80"/>
                    <a:pt x="176" y="87"/>
                  </a:cubicBezTo>
                  <a:cubicBezTo>
                    <a:pt x="176" y="87"/>
                    <a:pt x="179" y="94"/>
                    <a:pt x="165" y="95"/>
                  </a:cubicBezTo>
                  <a:cubicBezTo>
                    <a:pt x="182" y="98"/>
                    <a:pt x="173" y="109"/>
                    <a:pt x="179" y="111"/>
                  </a:cubicBezTo>
                  <a:cubicBezTo>
                    <a:pt x="179" y="111"/>
                    <a:pt x="190" y="102"/>
                    <a:pt x="188" y="117"/>
                  </a:cubicBezTo>
                  <a:cubicBezTo>
                    <a:pt x="188" y="117"/>
                    <a:pt x="186" y="139"/>
                    <a:pt x="196" y="126"/>
                  </a:cubicBezTo>
                  <a:cubicBezTo>
                    <a:pt x="196" y="126"/>
                    <a:pt x="203" y="111"/>
                    <a:pt x="204" y="135"/>
                  </a:cubicBezTo>
                  <a:cubicBezTo>
                    <a:pt x="204" y="135"/>
                    <a:pt x="196" y="154"/>
                    <a:pt x="219" y="135"/>
                  </a:cubicBezTo>
                  <a:cubicBezTo>
                    <a:pt x="219" y="135"/>
                    <a:pt x="230" y="129"/>
                    <a:pt x="233" y="143"/>
                  </a:cubicBezTo>
                  <a:cubicBezTo>
                    <a:pt x="233" y="143"/>
                    <a:pt x="249" y="147"/>
                    <a:pt x="246" y="168"/>
                  </a:cubicBezTo>
                  <a:cubicBezTo>
                    <a:pt x="246" y="168"/>
                    <a:pt x="234" y="172"/>
                    <a:pt x="241" y="189"/>
                  </a:cubicBezTo>
                  <a:cubicBezTo>
                    <a:pt x="241" y="189"/>
                    <a:pt x="245" y="194"/>
                    <a:pt x="241" y="205"/>
                  </a:cubicBezTo>
                  <a:cubicBezTo>
                    <a:pt x="241" y="205"/>
                    <a:pt x="243" y="220"/>
                    <a:pt x="225" y="217"/>
                  </a:cubicBezTo>
                  <a:cubicBezTo>
                    <a:pt x="225" y="217"/>
                    <a:pt x="208" y="213"/>
                    <a:pt x="189" y="240"/>
                  </a:cubicBezTo>
                  <a:cubicBezTo>
                    <a:pt x="189" y="240"/>
                    <a:pt x="186" y="247"/>
                    <a:pt x="182" y="245"/>
                  </a:cubicBezTo>
                  <a:cubicBezTo>
                    <a:pt x="182" y="245"/>
                    <a:pt x="177" y="260"/>
                    <a:pt x="161" y="264"/>
                  </a:cubicBezTo>
                  <a:cubicBezTo>
                    <a:pt x="161" y="264"/>
                    <a:pt x="148" y="282"/>
                    <a:pt x="153" y="302"/>
                  </a:cubicBezTo>
                  <a:cubicBezTo>
                    <a:pt x="153" y="302"/>
                    <a:pt x="162" y="311"/>
                    <a:pt x="148" y="331"/>
                  </a:cubicBezTo>
                  <a:cubicBezTo>
                    <a:pt x="148" y="331"/>
                    <a:pt x="138" y="304"/>
                    <a:pt x="124" y="306"/>
                  </a:cubicBezTo>
                  <a:cubicBezTo>
                    <a:pt x="124" y="306"/>
                    <a:pt x="125" y="291"/>
                    <a:pt x="113" y="285"/>
                  </a:cubicBezTo>
                  <a:cubicBezTo>
                    <a:pt x="125" y="264"/>
                    <a:pt x="111" y="256"/>
                    <a:pt x="111" y="256"/>
                  </a:cubicBezTo>
                  <a:cubicBezTo>
                    <a:pt x="102" y="252"/>
                    <a:pt x="113" y="242"/>
                    <a:pt x="106" y="238"/>
                  </a:cubicBezTo>
                  <a:cubicBezTo>
                    <a:pt x="100" y="219"/>
                    <a:pt x="91" y="217"/>
                    <a:pt x="91" y="217"/>
                  </a:cubicBezTo>
                  <a:cubicBezTo>
                    <a:pt x="84" y="201"/>
                    <a:pt x="78" y="213"/>
                    <a:pt x="78" y="213"/>
                  </a:cubicBezTo>
                  <a:cubicBezTo>
                    <a:pt x="53" y="216"/>
                    <a:pt x="62" y="201"/>
                    <a:pt x="62" y="201"/>
                  </a:cubicBezTo>
                  <a:cubicBezTo>
                    <a:pt x="67" y="172"/>
                    <a:pt x="60" y="180"/>
                    <a:pt x="60" y="180"/>
                  </a:cubicBezTo>
                  <a:cubicBezTo>
                    <a:pt x="49" y="179"/>
                    <a:pt x="45" y="186"/>
                    <a:pt x="45" y="186"/>
                  </a:cubicBezTo>
                  <a:cubicBezTo>
                    <a:pt x="32" y="188"/>
                    <a:pt x="40" y="177"/>
                    <a:pt x="40" y="177"/>
                  </a:cubicBezTo>
                  <a:cubicBezTo>
                    <a:pt x="39" y="170"/>
                    <a:pt x="32" y="169"/>
                    <a:pt x="32" y="169"/>
                  </a:cubicBezTo>
                  <a:cubicBezTo>
                    <a:pt x="23" y="167"/>
                    <a:pt x="29" y="152"/>
                    <a:pt x="12" y="153"/>
                  </a:cubicBezTo>
                  <a:cubicBezTo>
                    <a:pt x="13" y="144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" name="Freeform 57"/>
            <p:cNvSpPr>
              <a:spLocks/>
            </p:cNvSpPr>
            <p:nvPr/>
          </p:nvSpPr>
          <p:spPr bwMode="auto">
            <a:xfrm>
              <a:off x="2007" y="4256"/>
              <a:ext cx="731" cy="707"/>
            </a:xfrm>
            <a:custGeom>
              <a:avLst/>
              <a:gdLst/>
              <a:ahLst/>
              <a:cxnLst>
                <a:cxn ang="0">
                  <a:pos x="28" y="267"/>
                </a:cxn>
                <a:cxn ang="0">
                  <a:pos x="20" y="247"/>
                </a:cxn>
                <a:cxn ang="0">
                  <a:pos x="16" y="227"/>
                </a:cxn>
                <a:cxn ang="0">
                  <a:pos x="18" y="197"/>
                </a:cxn>
                <a:cxn ang="0">
                  <a:pos x="15" y="179"/>
                </a:cxn>
                <a:cxn ang="0">
                  <a:pos x="48" y="134"/>
                </a:cxn>
                <a:cxn ang="0">
                  <a:pos x="148" y="45"/>
                </a:cxn>
                <a:cxn ang="0">
                  <a:pos x="172" y="32"/>
                </a:cxn>
                <a:cxn ang="0">
                  <a:pos x="189" y="24"/>
                </a:cxn>
                <a:cxn ang="0">
                  <a:pos x="201" y="13"/>
                </a:cxn>
                <a:cxn ang="0">
                  <a:pos x="201" y="0"/>
                </a:cxn>
                <a:cxn ang="0">
                  <a:pos x="219" y="10"/>
                </a:cxn>
                <a:cxn ang="0">
                  <a:pos x="234" y="14"/>
                </a:cxn>
                <a:cxn ang="0">
                  <a:pos x="244" y="22"/>
                </a:cxn>
                <a:cxn ang="0">
                  <a:pos x="237" y="35"/>
                </a:cxn>
                <a:cxn ang="0">
                  <a:pos x="245" y="40"/>
                </a:cxn>
                <a:cxn ang="0">
                  <a:pos x="259" y="48"/>
                </a:cxn>
                <a:cxn ang="0">
                  <a:pos x="274" y="58"/>
                </a:cxn>
                <a:cxn ang="0">
                  <a:pos x="295" y="58"/>
                </a:cxn>
                <a:cxn ang="0">
                  <a:pos x="304" y="69"/>
                </a:cxn>
                <a:cxn ang="0">
                  <a:pos x="318" y="72"/>
                </a:cxn>
                <a:cxn ang="0">
                  <a:pos x="315" y="84"/>
                </a:cxn>
                <a:cxn ang="0">
                  <a:pos x="318" y="108"/>
                </a:cxn>
                <a:cxn ang="0">
                  <a:pos x="318" y="108"/>
                </a:cxn>
                <a:cxn ang="0">
                  <a:pos x="333" y="124"/>
                </a:cxn>
                <a:cxn ang="0">
                  <a:pos x="333" y="124"/>
                </a:cxn>
                <a:cxn ang="0">
                  <a:pos x="333" y="144"/>
                </a:cxn>
                <a:cxn ang="0">
                  <a:pos x="319" y="152"/>
                </a:cxn>
                <a:cxn ang="0">
                  <a:pos x="296" y="164"/>
                </a:cxn>
                <a:cxn ang="0">
                  <a:pos x="289" y="172"/>
                </a:cxn>
                <a:cxn ang="0">
                  <a:pos x="274" y="190"/>
                </a:cxn>
                <a:cxn ang="0">
                  <a:pos x="254" y="199"/>
                </a:cxn>
                <a:cxn ang="0">
                  <a:pos x="250" y="209"/>
                </a:cxn>
                <a:cxn ang="0">
                  <a:pos x="239" y="204"/>
                </a:cxn>
                <a:cxn ang="0">
                  <a:pos x="222" y="205"/>
                </a:cxn>
                <a:cxn ang="0">
                  <a:pos x="212" y="219"/>
                </a:cxn>
                <a:cxn ang="0">
                  <a:pos x="201" y="238"/>
                </a:cxn>
                <a:cxn ang="0">
                  <a:pos x="202" y="254"/>
                </a:cxn>
                <a:cxn ang="0">
                  <a:pos x="215" y="257"/>
                </a:cxn>
                <a:cxn ang="0">
                  <a:pos x="192" y="264"/>
                </a:cxn>
                <a:cxn ang="0">
                  <a:pos x="162" y="267"/>
                </a:cxn>
                <a:cxn ang="0">
                  <a:pos x="138" y="269"/>
                </a:cxn>
                <a:cxn ang="0">
                  <a:pos x="121" y="278"/>
                </a:cxn>
                <a:cxn ang="0">
                  <a:pos x="110" y="288"/>
                </a:cxn>
                <a:cxn ang="0">
                  <a:pos x="102" y="306"/>
                </a:cxn>
                <a:cxn ang="0">
                  <a:pos x="100" y="333"/>
                </a:cxn>
                <a:cxn ang="0">
                  <a:pos x="100" y="333"/>
                </a:cxn>
                <a:cxn ang="0">
                  <a:pos x="83" y="333"/>
                </a:cxn>
                <a:cxn ang="0">
                  <a:pos x="83" y="333"/>
                </a:cxn>
                <a:cxn ang="0">
                  <a:pos x="69" y="324"/>
                </a:cxn>
                <a:cxn ang="0">
                  <a:pos x="55" y="313"/>
                </a:cxn>
                <a:cxn ang="0">
                  <a:pos x="43" y="304"/>
                </a:cxn>
                <a:cxn ang="0">
                  <a:pos x="31" y="295"/>
                </a:cxn>
                <a:cxn ang="0">
                  <a:pos x="28" y="267"/>
                </a:cxn>
                <a:cxn ang="0">
                  <a:pos x="28" y="267"/>
                </a:cxn>
              </a:cxnLst>
              <a:rect l="0" t="0" r="r" b="b"/>
              <a:pathLst>
                <a:path w="343" h="333">
                  <a:moveTo>
                    <a:pt x="28" y="267"/>
                  </a:moveTo>
                  <a:cubicBezTo>
                    <a:pt x="28" y="267"/>
                    <a:pt x="31" y="255"/>
                    <a:pt x="20" y="247"/>
                  </a:cubicBezTo>
                  <a:cubicBezTo>
                    <a:pt x="20" y="247"/>
                    <a:pt x="7" y="242"/>
                    <a:pt x="16" y="227"/>
                  </a:cubicBezTo>
                  <a:cubicBezTo>
                    <a:pt x="16" y="227"/>
                    <a:pt x="23" y="219"/>
                    <a:pt x="18" y="197"/>
                  </a:cubicBezTo>
                  <a:cubicBezTo>
                    <a:pt x="18" y="197"/>
                    <a:pt x="13" y="197"/>
                    <a:pt x="15" y="179"/>
                  </a:cubicBezTo>
                  <a:cubicBezTo>
                    <a:pt x="15" y="179"/>
                    <a:pt x="0" y="177"/>
                    <a:pt x="48" y="134"/>
                  </a:cubicBezTo>
                  <a:cubicBezTo>
                    <a:pt x="48" y="134"/>
                    <a:pt x="98" y="73"/>
                    <a:pt x="148" y="45"/>
                  </a:cubicBezTo>
                  <a:cubicBezTo>
                    <a:pt x="148" y="45"/>
                    <a:pt x="145" y="31"/>
                    <a:pt x="172" y="32"/>
                  </a:cubicBezTo>
                  <a:cubicBezTo>
                    <a:pt x="172" y="32"/>
                    <a:pt x="191" y="36"/>
                    <a:pt x="189" y="24"/>
                  </a:cubicBezTo>
                  <a:cubicBezTo>
                    <a:pt x="189" y="24"/>
                    <a:pt x="186" y="12"/>
                    <a:pt x="201" y="13"/>
                  </a:cubicBezTo>
                  <a:cubicBezTo>
                    <a:pt x="201" y="13"/>
                    <a:pt x="202" y="7"/>
                    <a:pt x="201" y="0"/>
                  </a:cubicBezTo>
                  <a:cubicBezTo>
                    <a:pt x="210" y="11"/>
                    <a:pt x="219" y="10"/>
                    <a:pt x="219" y="10"/>
                  </a:cubicBezTo>
                  <a:cubicBezTo>
                    <a:pt x="230" y="7"/>
                    <a:pt x="234" y="14"/>
                    <a:pt x="234" y="14"/>
                  </a:cubicBezTo>
                  <a:cubicBezTo>
                    <a:pt x="243" y="14"/>
                    <a:pt x="244" y="22"/>
                    <a:pt x="244" y="22"/>
                  </a:cubicBezTo>
                  <a:cubicBezTo>
                    <a:pt x="246" y="28"/>
                    <a:pt x="230" y="30"/>
                    <a:pt x="237" y="35"/>
                  </a:cubicBezTo>
                  <a:cubicBezTo>
                    <a:pt x="238" y="44"/>
                    <a:pt x="245" y="40"/>
                    <a:pt x="245" y="40"/>
                  </a:cubicBezTo>
                  <a:cubicBezTo>
                    <a:pt x="256" y="41"/>
                    <a:pt x="259" y="48"/>
                    <a:pt x="259" y="48"/>
                  </a:cubicBezTo>
                  <a:cubicBezTo>
                    <a:pt x="263" y="63"/>
                    <a:pt x="274" y="58"/>
                    <a:pt x="274" y="58"/>
                  </a:cubicBezTo>
                  <a:cubicBezTo>
                    <a:pt x="284" y="53"/>
                    <a:pt x="295" y="58"/>
                    <a:pt x="295" y="58"/>
                  </a:cubicBezTo>
                  <a:cubicBezTo>
                    <a:pt x="305" y="61"/>
                    <a:pt x="304" y="69"/>
                    <a:pt x="304" y="69"/>
                  </a:cubicBezTo>
                  <a:cubicBezTo>
                    <a:pt x="301" y="75"/>
                    <a:pt x="318" y="72"/>
                    <a:pt x="318" y="72"/>
                  </a:cubicBezTo>
                  <a:cubicBezTo>
                    <a:pt x="322" y="78"/>
                    <a:pt x="315" y="84"/>
                    <a:pt x="315" y="84"/>
                  </a:cubicBezTo>
                  <a:cubicBezTo>
                    <a:pt x="312" y="101"/>
                    <a:pt x="318" y="108"/>
                    <a:pt x="318" y="108"/>
                  </a:cubicBezTo>
                  <a:cubicBezTo>
                    <a:pt x="318" y="108"/>
                    <a:pt x="318" y="108"/>
                    <a:pt x="318" y="108"/>
                  </a:cubicBezTo>
                  <a:cubicBezTo>
                    <a:pt x="333" y="124"/>
                    <a:pt x="333" y="124"/>
                    <a:pt x="333" y="124"/>
                  </a:cubicBezTo>
                  <a:cubicBezTo>
                    <a:pt x="333" y="124"/>
                    <a:pt x="333" y="124"/>
                    <a:pt x="333" y="124"/>
                  </a:cubicBezTo>
                  <a:cubicBezTo>
                    <a:pt x="343" y="135"/>
                    <a:pt x="333" y="144"/>
                    <a:pt x="333" y="144"/>
                  </a:cubicBezTo>
                  <a:cubicBezTo>
                    <a:pt x="333" y="151"/>
                    <a:pt x="319" y="152"/>
                    <a:pt x="319" y="152"/>
                  </a:cubicBezTo>
                  <a:cubicBezTo>
                    <a:pt x="289" y="151"/>
                    <a:pt x="296" y="164"/>
                    <a:pt x="296" y="164"/>
                  </a:cubicBezTo>
                  <a:cubicBezTo>
                    <a:pt x="303" y="172"/>
                    <a:pt x="289" y="172"/>
                    <a:pt x="289" y="172"/>
                  </a:cubicBezTo>
                  <a:cubicBezTo>
                    <a:pt x="280" y="194"/>
                    <a:pt x="274" y="190"/>
                    <a:pt x="274" y="190"/>
                  </a:cubicBezTo>
                  <a:cubicBezTo>
                    <a:pt x="269" y="197"/>
                    <a:pt x="259" y="191"/>
                    <a:pt x="254" y="199"/>
                  </a:cubicBezTo>
                  <a:cubicBezTo>
                    <a:pt x="251" y="201"/>
                    <a:pt x="250" y="209"/>
                    <a:pt x="250" y="209"/>
                  </a:cubicBezTo>
                  <a:cubicBezTo>
                    <a:pt x="250" y="209"/>
                    <a:pt x="241" y="212"/>
                    <a:pt x="239" y="204"/>
                  </a:cubicBezTo>
                  <a:cubicBezTo>
                    <a:pt x="239" y="204"/>
                    <a:pt x="228" y="198"/>
                    <a:pt x="222" y="205"/>
                  </a:cubicBezTo>
                  <a:cubicBezTo>
                    <a:pt x="222" y="205"/>
                    <a:pt x="209" y="202"/>
                    <a:pt x="212" y="219"/>
                  </a:cubicBezTo>
                  <a:cubicBezTo>
                    <a:pt x="212" y="219"/>
                    <a:pt x="215" y="237"/>
                    <a:pt x="201" y="238"/>
                  </a:cubicBezTo>
                  <a:cubicBezTo>
                    <a:pt x="201" y="238"/>
                    <a:pt x="199" y="248"/>
                    <a:pt x="202" y="254"/>
                  </a:cubicBezTo>
                  <a:cubicBezTo>
                    <a:pt x="202" y="254"/>
                    <a:pt x="214" y="253"/>
                    <a:pt x="215" y="257"/>
                  </a:cubicBezTo>
                  <a:cubicBezTo>
                    <a:pt x="215" y="257"/>
                    <a:pt x="215" y="265"/>
                    <a:pt x="192" y="264"/>
                  </a:cubicBezTo>
                  <a:cubicBezTo>
                    <a:pt x="192" y="264"/>
                    <a:pt x="171" y="263"/>
                    <a:pt x="162" y="267"/>
                  </a:cubicBezTo>
                  <a:cubicBezTo>
                    <a:pt x="162" y="267"/>
                    <a:pt x="158" y="273"/>
                    <a:pt x="138" y="269"/>
                  </a:cubicBezTo>
                  <a:cubicBezTo>
                    <a:pt x="138" y="269"/>
                    <a:pt x="118" y="262"/>
                    <a:pt x="121" y="278"/>
                  </a:cubicBezTo>
                  <a:cubicBezTo>
                    <a:pt x="121" y="278"/>
                    <a:pt x="119" y="285"/>
                    <a:pt x="110" y="288"/>
                  </a:cubicBezTo>
                  <a:cubicBezTo>
                    <a:pt x="110" y="288"/>
                    <a:pt x="101" y="291"/>
                    <a:pt x="102" y="306"/>
                  </a:cubicBezTo>
                  <a:cubicBezTo>
                    <a:pt x="102" y="306"/>
                    <a:pt x="106" y="316"/>
                    <a:pt x="100" y="333"/>
                  </a:cubicBezTo>
                  <a:cubicBezTo>
                    <a:pt x="100" y="333"/>
                    <a:pt x="100" y="333"/>
                    <a:pt x="100" y="333"/>
                  </a:cubicBezTo>
                  <a:cubicBezTo>
                    <a:pt x="83" y="333"/>
                    <a:pt x="83" y="333"/>
                    <a:pt x="83" y="333"/>
                  </a:cubicBezTo>
                  <a:cubicBezTo>
                    <a:pt x="83" y="333"/>
                    <a:pt x="83" y="333"/>
                    <a:pt x="83" y="333"/>
                  </a:cubicBezTo>
                  <a:cubicBezTo>
                    <a:pt x="83" y="333"/>
                    <a:pt x="80" y="324"/>
                    <a:pt x="69" y="324"/>
                  </a:cubicBezTo>
                  <a:cubicBezTo>
                    <a:pt x="69" y="324"/>
                    <a:pt x="57" y="326"/>
                    <a:pt x="55" y="313"/>
                  </a:cubicBezTo>
                  <a:cubicBezTo>
                    <a:pt x="55" y="313"/>
                    <a:pt x="55" y="297"/>
                    <a:pt x="43" y="304"/>
                  </a:cubicBezTo>
                  <a:cubicBezTo>
                    <a:pt x="43" y="304"/>
                    <a:pt x="33" y="303"/>
                    <a:pt x="31" y="295"/>
                  </a:cubicBezTo>
                  <a:cubicBezTo>
                    <a:pt x="31" y="295"/>
                    <a:pt x="25" y="292"/>
                    <a:pt x="28" y="267"/>
                  </a:cubicBezTo>
                  <a:cubicBezTo>
                    <a:pt x="28" y="267"/>
                    <a:pt x="28" y="267"/>
                    <a:pt x="28" y="26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7" name="Freeform 56"/>
            <p:cNvSpPr>
              <a:spLocks/>
            </p:cNvSpPr>
            <p:nvPr/>
          </p:nvSpPr>
          <p:spPr bwMode="auto">
            <a:xfrm>
              <a:off x="2540" y="4424"/>
              <a:ext cx="405" cy="678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104" y="292"/>
                </a:cxn>
                <a:cxn ang="0">
                  <a:pos x="114" y="294"/>
                </a:cxn>
                <a:cxn ang="0">
                  <a:pos x="126" y="302"/>
                </a:cxn>
                <a:cxn ang="0">
                  <a:pos x="134" y="304"/>
                </a:cxn>
                <a:cxn ang="0">
                  <a:pos x="151" y="309"/>
                </a:cxn>
                <a:cxn ang="0">
                  <a:pos x="165" y="318"/>
                </a:cxn>
                <a:cxn ang="0">
                  <a:pos x="180" y="320"/>
                </a:cxn>
                <a:cxn ang="0">
                  <a:pos x="175" y="303"/>
                </a:cxn>
                <a:cxn ang="0">
                  <a:pos x="169" y="266"/>
                </a:cxn>
                <a:cxn ang="0">
                  <a:pos x="169" y="223"/>
                </a:cxn>
                <a:cxn ang="0">
                  <a:pos x="173" y="188"/>
                </a:cxn>
                <a:cxn ang="0">
                  <a:pos x="171" y="153"/>
                </a:cxn>
                <a:cxn ang="0">
                  <a:pos x="172" y="134"/>
                </a:cxn>
                <a:cxn ang="0">
                  <a:pos x="178" y="111"/>
                </a:cxn>
                <a:cxn ang="0">
                  <a:pos x="179" y="100"/>
                </a:cxn>
                <a:cxn ang="0">
                  <a:pos x="178" y="89"/>
                </a:cxn>
                <a:cxn ang="0">
                  <a:pos x="182" y="55"/>
                </a:cxn>
                <a:cxn ang="0">
                  <a:pos x="189" y="24"/>
                </a:cxn>
                <a:cxn ang="0">
                  <a:pos x="178" y="10"/>
                </a:cxn>
                <a:cxn ang="0">
                  <a:pos x="159" y="5"/>
                </a:cxn>
                <a:cxn ang="0">
                  <a:pos x="144" y="12"/>
                </a:cxn>
                <a:cxn ang="0">
                  <a:pos x="120" y="20"/>
                </a:cxn>
                <a:cxn ang="0">
                  <a:pos x="96" y="23"/>
                </a:cxn>
                <a:cxn ang="0">
                  <a:pos x="83" y="45"/>
                </a:cxn>
                <a:cxn ang="0">
                  <a:pos x="83" y="65"/>
                </a:cxn>
                <a:cxn ang="0">
                  <a:pos x="69" y="73"/>
                </a:cxn>
                <a:cxn ang="0">
                  <a:pos x="46" y="85"/>
                </a:cxn>
                <a:cxn ang="0">
                  <a:pos x="39" y="93"/>
                </a:cxn>
                <a:cxn ang="0">
                  <a:pos x="24" y="111"/>
                </a:cxn>
                <a:cxn ang="0">
                  <a:pos x="4" y="120"/>
                </a:cxn>
                <a:cxn ang="0">
                  <a:pos x="0" y="130"/>
                </a:cxn>
                <a:cxn ang="0">
                  <a:pos x="11" y="172"/>
                </a:cxn>
                <a:cxn ang="0">
                  <a:pos x="12" y="185"/>
                </a:cxn>
                <a:cxn ang="0">
                  <a:pos x="9" y="200"/>
                </a:cxn>
                <a:cxn ang="0">
                  <a:pos x="25" y="206"/>
                </a:cxn>
                <a:cxn ang="0">
                  <a:pos x="14" y="214"/>
                </a:cxn>
                <a:cxn ang="0">
                  <a:pos x="28" y="230"/>
                </a:cxn>
                <a:cxn ang="0">
                  <a:pos x="37" y="236"/>
                </a:cxn>
                <a:cxn ang="0">
                  <a:pos x="45" y="245"/>
                </a:cxn>
                <a:cxn ang="0">
                  <a:pos x="53" y="254"/>
                </a:cxn>
                <a:cxn ang="0">
                  <a:pos x="68" y="254"/>
                </a:cxn>
                <a:cxn ang="0">
                  <a:pos x="82" y="262"/>
                </a:cxn>
                <a:cxn ang="0">
                  <a:pos x="96" y="288"/>
                </a:cxn>
                <a:cxn ang="0">
                  <a:pos x="96" y="288"/>
                </a:cxn>
              </a:cxnLst>
              <a:rect l="0" t="0" r="r" b="b"/>
              <a:pathLst>
                <a:path w="190" h="320">
                  <a:moveTo>
                    <a:pt x="96" y="288"/>
                  </a:moveTo>
                  <a:cubicBezTo>
                    <a:pt x="96" y="288"/>
                    <a:pt x="104" y="286"/>
                    <a:pt x="104" y="292"/>
                  </a:cubicBezTo>
                  <a:cubicBezTo>
                    <a:pt x="104" y="292"/>
                    <a:pt x="107" y="302"/>
                    <a:pt x="114" y="294"/>
                  </a:cubicBezTo>
                  <a:cubicBezTo>
                    <a:pt x="114" y="294"/>
                    <a:pt x="122" y="284"/>
                    <a:pt x="126" y="302"/>
                  </a:cubicBezTo>
                  <a:cubicBezTo>
                    <a:pt x="126" y="302"/>
                    <a:pt x="120" y="319"/>
                    <a:pt x="134" y="304"/>
                  </a:cubicBezTo>
                  <a:cubicBezTo>
                    <a:pt x="134" y="304"/>
                    <a:pt x="148" y="291"/>
                    <a:pt x="151" y="309"/>
                  </a:cubicBezTo>
                  <a:cubicBezTo>
                    <a:pt x="151" y="309"/>
                    <a:pt x="155" y="320"/>
                    <a:pt x="165" y="318"/>
                  </a:cubicBezTo>
                  <a:cubicBezTo>
                    <a:pt x="165" y="318"/>
                    <a:pt x="174" y="316"/>
                    <a:pt x="180" y="320"/>
                  </a:cubicBezTo>
                  <a:cubicBezTo>
                    <a:pt x="182" y="309"/>
                    <a:pt x="175" y="303"/>
                    <a:pt x="175" y="303"/>
                  </a:cubicBezTo>
                  <a:cubicBezTo>
                    <a:pt x="166" y="294"/>
                    <a:pt x="169" y="266"/>
                    <a:pt x="169" y="266"/>
                  </a:cubicBezTo>
                  <a:cubicBezTo>
                    <a:pt x="165" y="249"/>
                    <a:pt x="169" y="223"/>
                    <a:pt x="169" y="223"/>
                  </a:cubicBezTo>
                  <a:cubicBezTo>
                    <a:pt x="175" y="216"/>
                    <a:pt x="166" y="201"/>
                    <a:pt x="173" y="188"/>
                  </a:cubicBezTo>
                  <a:cubicBezTo>
                    <a:pt x="179" y="170"/>
                    <a:pt x="171" y="153"/>
                    <a:pt x="171" y="153"/>
                  </a:cubicBezTo>
                  <a:cubicBezTo>
                    <a:pt x="166" y="139"/>
                    <a:pt x="172" y="134"/>
                    <a:pt x="172" y="134"/>
                  </a:cubicBezTo>
                  <a:cubicBezTo>
                    <a:pt x="172" y="134"/>
                    <a:pt x="178" y="128"/>
                    <a:pt x="178" y="111"/>
                  </a:cubicBezTo>
                  <a:cubicBezTo>
                    <a:pt x="175" y="109"/>
                    <a:pt x="179" y="100"/>
                    <a:pt x="179" y="100"/>
                  </a:cubicBezTo>
                  <a:cubicBezTo>
                    <a:pt x="184" y="93"/>
                    <a:pt x="178" y="89"/>
                    <a:pt x="178" y="89"/>
                  </a:cubicBezTo>
                  <a:cubicBezTo>
                    <a:pt x="168" y="65"/>
                    <a:pt x="182" y="55"/>
                    <a:pt x="182" y="55"/>
                  </a:cubicBezTo>
                  <a:cubicBezTo>
                    <a:pt x="182" y="32"/>
                    <a:pt x="190" y="42"/>
                    <a:pt x="189" y="24"/>
                  </a:cubicBezTo>
                  <a:cubicBezTo>
                    <a:pt x="182" y="22"/>
                    <a:pt x="188" y="0"/>
                    <a:pt x="178" y="10"/>
                  </a:cubicBezTo>
                  <a:cubicBezTo>
                    <a:pt x="170" y="2"/>
                    <a:pt x="159" y="5"/>
                    <a:pt x="159" y="5"/>
                  </a:cubicBezTo>
                  <a:cubicBezTo>
                    <a:pt x="150" y="3"/>
                    <a:pt x="144" y="12"/>
                    <a:pt x="144" y="12"/>
                  </a:cubicBezTo>
                  <a:cubicBezTo>
                    <a:pt x="137" y="20"/>
                    <a:pt x="120" y="20"/>
                    <a:pt x="120" y="20"/>
                  </a:cubicBezTo>
                  <a:cubicBezTo>
                    <a:pt x="110" y="26"/>
                    <a:pt x="98" y="7"/>
                    <a:pt x="96" y="23"/>
                  </a:cubicBezTo>
                  <a:cubicBezTo>
                    <a:pt x="98" y="31"/>
                    <a:pt x="83" y="45"/>
                    <a:pt x="83" y="45"/>
                  </a:cubicBezTo>
                  <a:cubicBezTo>
                    <a:pt x="94" y="56"/>
                    <a:pt x="83" y="65"/>
                    <a:pt x="83" y="65"/>
                  </a:cubicBezTo>
                  <a:cubicBezTo>
                    <a:pt x="83" y="72"/>
                    <a:pt x="69" y="73"/>
                    <a:pt x="69" y="73"/>
                  </a:cubicBezTo>
                  <a:cubicBezTo>
                    <a:pt x="39" y="72"/>
                    <a:pt x="46" y="85"/>
                    <a:pt x="46" y="85"/>
                  </a:cubicBezTo>
                  <a:cubicBezTo>
                    <a:pt x="53" y="93"/>
                    <a:pt x="39" y="93"/>
                    <a:pt x="39" y="93"/>
                  </a:cubicBezTo>
                  <a:cubicBezTo>
                    <a:pt x="30" y="115"/>
                    <a:pt x="24" y="111"/>
                    <a:pt x="24" y="111"/>
                  </a:cubicBezTo>
                  <a:cubicBezTo>
                    <a:pt x="19" y="118"/>
                    <a:pt x="9" y="112"/>
                    <a:pt x="4" y="120"/>
                  </a:cubicBezTo>
                  <a:cubicBezTo>
                    <a:pt x="1" y="122"/>
                    <a:pt x="0" y="130"/>
                    <a:pt x="0" y="130"/>
                  </a:cubicBezTo>
                  <a:cubicBezTo>
                    <a:pt x="0" y="130"/>
                    <a:pt x="11" y="150"/>
                    <a:pt x="11" y="172"/>
                  </a:cubicBezTo>
                  <a:cubicBezTo>
                    <a:pt x="11" y="172"/>
                    <a:pt x="17" y="182"/>
                    <a:pt x="12" y="185"/>
                  </a:cubicBezTo>
                  <a:cubicBezTo>
                    <a:pt x="12" y="185"/>
                    <a:pt x="7" y="192"/>
                    <a:pt x="9" y="200"/>
                  </a:cubicBezTo>
                  <a:cubicBezTo>
                    <a:pt x="9" y="200"/>
                    <a:pt x="24" y="199"/>
                    <a:pt x="25" y="206"/>
                  </a:cubicBezTo>
                  <a:cubicBezTo>
                    <a:pt x="25" y="206"/>
                    <a:pt x="28" y="213"/>
                    <a:pt x="14" y="214"/>
                  </a:cubicBezTo>
                  <a:cubicBezTo>
                    <a:pt x="31" y="217"/>
                    <a:pt x="22" y="228"/>
                    <a:pt x="28" y="230"/>
                  </a:cubicBezTo>
                  <a:cubicBezTo>
                    <a:pt x="28" y="230"/>
                    <a:pt x="39" y="221"/>
                    <a:pt x="37" y="236"/>
                  </a:cubicBezTo>
                  <a:cubicBezTo>
                    <a:pt x="37" y="236"/>
                    <a:pt x="35" y="258"/>
                    <a:pt x="45" y="245"/>
                  </a:cubicBezTo>
                  <a:cubicBezTo>
                    <a:pt x="45" y="245"/>
                    <a:pt x="52" y="230"/>
                    <a:pt x="53" y="254"/>
                  </a:cubicBezTo>
                  <a:cubicBezTo>
                    <a:pt x="53" y="254"/>
                    <a:pt x="45" y="273"/>
                    <a:pt x="68" y="254"/>
                  </a:cubicBezTo>
                  <a:cubicBezTo>
                    <a:pt x="68" y="254"/>
                    <a:pt x="79" y="248"/>
                    <a:pt x="82" y="262"/>
                  </a:cubicBezTo>
                  <a:cubicBezTo>
                    <a:pt x="82" y="262"/>
                    <a:pt x="99" y="267"/>
                    <a:pt x="96" y="288"/>
                  </a:cubicBezTo>
                  <a:cubicBezTo>
                    <a:pt x="96" y="288"/>
                    <a:pt x="96" y="288"/>
                    <a:pt x="96" y="288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2340" y="3756"/>
              <a:ext cx="599" cy="645"/>
            </a:xfrm>
            <a:custGeom>
              <a:avLst/>
              <a:gdLst/>
              <a:ahLst/>
              <a:cxnLst>
                <a:cxn ang="0">
                  <a:pos x="45" y="236"/>
                </a:cxn>
                <a:cxn ang="0">
                  <a:pos x="36" y="206"/>
                </a:cxn>
                <a:cxn ang="0">
                  <a:pos x="37" y="194"/>
                </a:cxn>
                <a:cxn ang="0">
                  <a:pos x="53" y="194"/>
                </a:cxn>
                <a:cxn ang="0">
                  <a:pos x="29" y="149"/>
                </a:cxn>
                <a:cxn ang="0">
                  <a:pos x="20" y="126"/>
                </a:cxn>
                <a:cxn ang="0">
                  <a:pos x="9" y="107"/>
                </a:cxn>
                <a:cxn ang="0">
                  <a:pos x="12" y="87"/>
                </a:cxn>
                <a:cxn ang="0">
                  <a:pos x="12" y="87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18" y="46"/>
                </a:cxn>
                <a:cxn ang="0">
                  <a:pos x="42" y="52"/>
                </a:cxn>
                <a:cxn ang="0">
                  <a:pos x="60" y="50"/>
                </a:cxn>
                <a:cxn ang="0">
                  <a:pos x="84" y="32"/>
                </a:cxn>
                <a:cxn ang="0">
                  <a:pos x="93" y="15"/>
                </a:cxn>
                <a:cxn ang="0">
                  <a:pos x="129" y="10"/>
                </a:cxn>
                <a:cxn ang="0">
                  <a:pos x="178" y="7"/>
                </a:cxn>
                <a:cxn ang="0">
                  <a:pos x="206" y="12"/>
                </a:cxn>
                <a:cxn ang="0">
                  <a:pos x="225" y="14"/>
                </a:cxn>
                <a:cxn ang="0">
                  <a:pos x="228" y="26"/>
                </a:cxn>
                <a:cxn ang="0">
                  <a:pos x="225" y="39"/>
                </a:cxn>
                <a:cxn ang="0">
                  <a:pos x="218" y="54"/>
                </a:cxn>
                <a:cxn ang="0">
                  <a:pos x="221" y="74"/>
                </a:cxn>
                <a:cxn ang="0">
                  <a:pos x="222" y="85"/>
                </a:cxn>
                <a:cxn ang="0">
                  <a:pos x="218" y="114"/>
                </a:cxn>
                <a:cxn ang="0">
                  <a:pos x="229" y="116"/>
                </a:cxn>
                <a:cxn ang="0">
                  <a:pos x="248" y="126"/>
                </a:cxn>
                <a:cxn ang="0">
                  <a:pos x="259" y="143"/>
                </a:cxn>
                <a:cxn ang="0">
                  <a:pos x="267" y="162"/>
                </a:cxn>
                <a:cxn ang="0">
                  <a:pos x="258" y="174"/>
                </a:cxn>
                <a:cxn ang="0">
                  <a:pos x="272" y="186"/>
                </a:cxn>
                <a:cxn ang="0">
                  <a:pos x="257" y="195"/>
                </a:cxn>
                <a:cxn ang="0">
                  <a:pos x="259" y="210"/>
                </a:cxn>
                <a:cxn ang="0">
                  <a:pos x="249" y="221"/>
                </a:cxn>
                <a:cxn ang="0">
                  <a:pos x="245" y="235"/>
                </a:cxn>
                <a:cxn ang="0">
                  <a:pos x="232" y="247"/>
                </a:cxn>
                <a:cxn ang="0">
                  <a:pos x="217" y="238"/>
                </a:cxn>
                <a:cxn ang="0">
                  <a:pos x="199" y="243"/>
                </a:cxn>
                <a:cxn ang="0">
                  <a:pos x="182" y="247"/>
                </a:cxn>
                <a:cxn ang="0">
                  <a:pos x="170" y="260"/>
                </a:cxn>
                <a:cxn ang="0">
                  <a:pos x="157" y="280"/>
                </a:cxn>
                <a:cxn ang="0">
                  <a:pos x="157" y="295"/>
                </a:cxn>
                <a:cxn ang="0">
                  <a:pos x="148" y="304"/>
                </a:cxn>
                <a:cxn ang="0">
                  <a:pos x="139" y="294"/>
                </a:cxn>
                <a:cxn ang="0">
                  <a:pos x="118" y="294"/>
                </a:cxn>
                <a:cxn ang="0">
                  <a:pos x="103" y="284"/>
                </a:cxn>
                <a:cxn ang="0">
                  <a:pos x="89" y="276"/>
                </a:cxn>
                <a:cxn ang="0">
                  <a:pos x="81" y="271"/>
                </a:cxn>
                <a:cxn ang="0">
                  <a:pos x="88" y="258"/>
                </a:cxn>
                <a:cxn ang="0">
                  <a:pos x="78" y="250"/>
                </a:cxn>
                <a:cxn ang="0">
                  <a:pos x="63" y="246"/>
                </a:cxn>
                <a:cxn ang="0">
                  <a:pos x="45" y="236"/>
                </a:cxn>
                <a:cxn ang="0">
                  <a:pos x="45" y="236"/>
                </a:cxn>
              </a:cxnLst>
              <a:rect l="0" t="0" r="r" b="b"/>
              <a:pathLst>
                <a:path w="281" h="304">
                  <a:moveTo>
                    <a:pt x="45" y="236"/>
                  </a:moveTo>
                  <a:cubicBezTo>
                    <a:pt x="45" y="227"/>
                    <a:pt x="42" y="216"/>
                    <a:pt x="36" y="206"/>
                  </a:cubicBezTo>
                  <a:cubicBezTo>
                    <a:pt x="36" y="206"/>
                    <a:pt x="24" y="198"/>
                    <a:pt x="37" y="194"/>
                  </a:cubicBezTo>
                  <a:cubicBezTo>
                    <a:pt x="37" y="194"/>
                    <a:pt x="43" y="192"/>
                    <a:pt x="53" y="194"/>
                  </a:cubicBezTo>
                  <a:cubicBezTo>
                    <a:pt x="53" y="184"/>
                    <a:pt x="32" y="184"/>
                    <a:pt x="29" y="149"/>
                  </a:cubicBezTo>
                  <a:cubicBezTo>
                    <a:pt x="23" y="143"/>
                    <a:pt x="31" y="128"/>
                    <a:pt x="20" y="126"/>
                  </a:cubicBezTo>
                  <a:cubicBezTo>
                    <a:pt x="8" y="124"/>
                    <a:pt x="14" y="108"/>
                    <a:pt x="9" y="107"/>
                  </a:cubicBezTo>
                  <a:cubicBezTo>
                    <a:pt x="9" y="107"/>
                    <a:pt x="0" y="103"/>
                    <a:pt x="12" y="87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6" y="45"/>
                    <a:pt x="18" y="46"/>
                  </a:cubicBezTo>
                  <a:cubicBezTo>
                    <a:pt x="18" y="46"/>
                    <a:pt x="38" y="44"/>
                    <a:pt x="42" y="52"/>
                  </a:cubicBezTo>
                  <a:cubicBezTo>
                    <a:pt x="42" y="52"/>
                    <a:pt x="37" y="68"/>
                    <a:pt x="60" y="50"/>
                  </a:cubicBezTo>
                  <a:cubicBezTo>
                    <a:pt x="60" y="50"/>
                    <a:pt x="75" y="43"/>
                    <a:pt x="84" y="32"/>
                  </a:cubicBezTo>
                  <a:cubicBezTo>
                    <a:pt x="84" y="32"/>
                    <a:pt x="86" y="22"/>
                    <a:pt x="93" y="15"/>
                  </a:cubicBezTo>
                  <a:cubicBezTo>
                    <a:pt x="93" y="15"/>
                    <a:pt x="96" y="3"/>
                    <a:pt x="129" y="10"/>
                  </a:cubicBezTo>
                  <a:cubicBezTo>
                    <a:pt x="129" y="10"/>
                    <a:pt x="163" y="15"/>
                    <a:pt x="178" y="7"/>
                  </a:cubicBezTo>
                  <a:cubicBezTo>
                    <a:pt x="204" y="0"/>
                    <a:pt x="196" y="8"/>
                    <a:pt x="206" y="12"/>
                  </a:cubicBezTo>
                  <a:cubicBezTo>
                    <a:pt x="206" y="12"/>
                    <a:pt x="213" y="13"/>
                    <a:pt x="225" y="14"/>
                  </a:cubicBezTo>
                  <a:cubicBezTo>
                    <a:pt x="224" y="23"/>
                    <a:pt x="228" y="26"/>
                    <a:pt x="228" y="26"/>
                  </a:cubicBezTo>
                  <a:cubicBezTo>
                    <a:pt x="236" y="25"/>
                    <a:pt x="233" y="41"/>
                    <a:pt x="225" y="39"/>
                  </a:cubicBezTo>
                  <a:cubicBezTo>
                    <a:pt x="221" y="45"/>
                    <a:pt x="218" y="54"/>
                    <a:pt x="218" y="54"/>
                  </a:cubicBezTo>
                  <a:cubicBezTo>
                    <a:pt x="214" y="68"/>
                    <a:pt x="221" y="74"/>
                    <a:pt x="221" y="74"/>
                  </a:cubicBezTo>
                  <a:cubicBezTo>
                    <a:pt x="228" y="80"/>
                    <a:pt x="222" y="85"/>
                    <a:pt x="222" y="85"/>
                  </a:cubicBezTo>
                  <a:cubicBezTo>
                    <a:pt x="223" y="107"/>
                    <a:pt x="218" y="114"/>
                    <a:pt x="218" y="114"/>
                  </a:cubicBezTo>
                  <a:cubicBezTo>
                    <a:pt x="221" y="130"/>
                    <a:pt x="229" y="116"/>
                    <a:pt x="229" y="116"/>
                  </a:cubicBezTo>
                  <a:cubicBezTo>
                    <a:pt x="246" y="110"/>
                    <a:pt x="248" y="126"/>
                    <a:pt x="248" y="126"/>
                  </a:cubicBezTo>
                  <a:cubicBezTo>
                    <a:pt x="252" y="141"/>
                    <a:pt x="259" y="143"/>
                    <a:pt x="259" y="143"/>
                  </a:cubicBezTo>
                  <a:cubicBezTo>
                    <a:pt x="281" y="162"/>
                    <a:pt x="267" y="162"/>
                    <a:pt x="267" y="162"/>
                  </a:cubicBezTo>
                  <a:cubicBezTo>
                    <a:pt x="258" y="165"/>
                    <a:pt x="258" y="174"/>
                    <a:pt x="258" y="174"/>
                  </a:cubicBezTo>
                  <a:cubicBezTo>
                    <a:pt x="276" y="173"/>
                    <a:pt x="272" y="186"/>
                    <a:pt x="272" y="186"/>
                  </a:cubicBezTo>
                  <a:cubicBezTo>
                    <a:pt x="273" y="196"/>
                    <a:pt x="257" y="192"/>
                    <a:pt x="257" y="195"/>
                  </a:cubicBezTo>
                  <a:cubicBezTo>
                    <a:pt x="271" y="205"/>
                    <a:pt x="259" y="210"/>
                    <a:pt x="259" y="210"/>
                  </a:cubicBezTo>
                  <a:cubicBezTo>
                    <a:pt x="260" y="217"/>
                    <a:pt x="249" y="221"/>
                    <a:pt x="249" y="221"/>
                  </a:cubicBezTo>
                  <a:cubicBezTo>
                    <a:pt x="242" y="225"/>
                    <a:pt x="245" y="235"/>
                    <a:pt x="245" y="235"/>
                  </a:cubicBezTo>
                  <a:cubicBezTo>
                    <a:pt x="246" y="258"/>
                    <a:pt x="232" y="247"/>
                    <a:pt x="232" y="247"/>
                  </a:cubicBezTo>
                  <a:cubicBezTo>
                    <a:pt x="224" y="247"/>
                    <a:pt x="225" y="237"/>
                    <a:pt x="217" y="238"/>
                  </a:cubicBezTo>
                  <a:cubicBezTo>
                    <a:pt x="210" y="236"/>
                    <a:pt x="210" y="243"/>
                    <a:pt x="199" y="243"/>
                  </a:cubicBezTo>
                  <a:cubicBezTo>
                    <a:pt x="184" y="239"/>
                    <a:pt x="182" y="247"/>
                    <a:pt x="182" y="247"/>
                  </a:cubicBezTo>
                  <a:cubicBezTo>
                    <a:pt x="177" y="252"/>
                    <a:pt x="181" y="265"/>
                    <a:pt x="170" y="260"/>
                  </a:cubicBezTo>
                  <a:cubicBezTo>
                    <a:pt x="153" y="257"/>
                    <a:pt x="157" y="280"/>
                    <a:pt x="157" y="280"/>
                  </a:cubicBezTo>
                  <a:cubicBezTo>
                    <a:pt x="168" y="291"/>
                    <a:pt x="157" y="295"/>
                    <a:pt x="157" y="295"/>
                  </a:cubicBezTo>
                  <a:cubicBezTo>
                    <a:pt x="155" y="301"/>
                    <a:pt x="148" y="304"/>
                    <a:pt x="148" y="304"/>
                  </a:cubicBezTo>
                  <a:cubicBezTo>
                    <a:pt x="148" y="304"/>
                    <a:pt x="149" y="297"/>
                    <a:pt x="139" y="294"/>
                  </a:cubicBezTo>
                  <a:cubicBezTo>
                    <a:pt x="139" y="294"/>
                    <a:pt x="128" y="289"/>
                    <a:pt x="118" y="294"/>
                  </a:cubicBezTo>
                  <a:cubicBezTo>
                    <a:pt x="118" y="294"/>
                    <a:pt x="107" y="299"/>
                    <a:pt x="103" y="284"/>
                  </a:cubicBezTo>
                  <a:cubicBezTo>
                    <a:pt x="103" y="284"/>
                    <a:pt x="100" y="277"/>
                    <a:pt x="89" y="276"/>
                  </a:cubicBezTo>
                  <a:cubicBezTo>
                    <a:pt x="89" y="276"/>
                    <a:pt x="82" y="280"/>
                    <a:pt x="81" y="271"/>
                  </a:cubicBezTo>
                  <a:cubicBezTo>
                    <a:pt x="74" y="266"/>
                    <a:pt x="90" y="264"/>
                    <a:pt x="88" y="258"/>
                  </a:cubicBezTo>
                  <a:cubicBezTo>
                    <a:pt x="88" y="258"/>
                    <a:pt x="87" y="250"/>
                    <a:pt x="78" y="250"/>
                  </a:cubicBezTo>
                  <a:cubicBezTo>
                    <a:pt x="78" y="250"/>
                    <a:pt x="74" y="243"/>
                    <a:pt x="63" y="246"/>
                  </a:cubicBezTo>
                  <a:cubicBezTo>
                    <a:pt x="63" y="246"/>
                    <a:pt x="54" y="247"/>
                    <a:pt x="45" y="236"/>
                  </a:cubicBezTo>
                  <a:cubicBezTo>
                    <a:pt x="45" y="236"/>
                    <a:pt x="45" y="236"/>
                    <a:pt x="45" y="236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9" name="Freeform 54"/>
            <p:cNvSpPr>
              <a:spLocks/>
            </p:cNvSpPr>
            <p:nvPr/>
          </p:nvSpPr>
          <p:spPr bwMode="auto">
            <a:xfrm>
              <a:off x="2648" y="3775"/>
              <a:ext cx="689" cy="745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73" y="45"/>
                </a:cxn>
                <a:cxn ang="0">
                  <a:pos x="77" y="76"/>
                </a:cxn>
                <a:cxn ang="0">
                  <a:pos x="84" y="107"/>
                </a:cxn>
                <a:cxn ang="0">
                  <a:pos x="114" y="134"/>
                </a:cxn>
                <a:cxn ang="0">
                  <a:pos x="113" y="165"/>
                </a:cxn>
                <a:cxn ang="0">
                  <a:pos x="112" y="186"/>
                </a:cxn>
                <a:cxn ang="0">
                  <a:pos x="104" y="212"/>
                </a:cxn>
                <a:cxn ang="0">
                  <a:pos x="87" y="238"/>
                </a:cxn>
                <a:cxn ang="0">
                  <a:pos x="54" y="234"/>
                </a:cxn>
                <a:cxn ang="0">
                  <a:pos x="25" y="251"/>
                </a:cxn>
                <a:cxn ang="0">
                  <a:pos x="12" y="286"/>
                </a:cxn>
                <a:cxn ang="0">
                  <a:pos x="17" y="299"/>
                </a:cxn>
                <a:cxn ang="0">
                  <a:pos x="17" y="335"/>
                </a:cxn>
                <a:cxn ang="0">
                  <a:pos x="32" y="351"/>
                </a:cxn>
                <a:cxn ang="0">
                  <a:pos x="45" y="329"/>
                </a:cxn>
                <a:cxn ang="0">
                  <a:pos x="93" y="318"/>
                </a:cxn>
                <a:cxn ang="0">
                  <a:pos x="127" y="316"/>
                </a:cxn>
                <a:cxn ang="0">
                  <a:pos x="146" y="326"/>
                </a:cxn>
                <a:cxn ang="0">
                  <a:pos x="176" y="306"/>
                </a:cxn>
                <a:cxn ang="0">
                  <a:pos x="216" y="272"/>
                </a:cxn>
                <a:cxn ang="0">
                  <a:pos x="251" y="268"/>
                </a:cxn>
                <a:cxn ang="0">
                  <a:pos x="256" y="245"/>
                </a:cxn>
                <a:cxn ang="0">
                  <a:pos x="256" y="207"/>
                </a:cxn>
                <a:cxn ang="0">
                  <a:pos x="272" y="168"/>
                </a:cxn>
                <a:cxn ang="0">
                  <a:pos x="280" y="151"/>
                </a:cxn>
                <a:cxn ang="0">
                  <a:pos x="286" y="132"/>
                </a:cxn>
                <a:cxn ang="0">
                  <a:pos x="292" y="107"/>
                </a:cxn>
                <a:cxn ang="0">
                  <a:pos x="306" y="101"/>
                </a:cxn>
                <a:cxn ang="0">
                  <a:pos x="322" y="85"/>
                </a:cxn>
                <a:cxn ang="0">
                  <a:pos x="270" y="70"/>
                </a:cxn>
                <a:cxn ang="0">
                  <a:pos x="263" y="52"/>
                </a:cxn>
                <a:cxn ang="0">
                  <a:pos x="253" y="45"/>
                </a:cxn>
                <a:cxn ang="0">
                  <a:pos x="234" y="46"/>
                </a:cxn>
                <a:cxn ang="0">
                  <a:pos x="181" y="28"/>
                </a:cxn>
                <a:cxn ang="0">
                  <a:pos x="148" y="17"/>
                </a:cxn>
                <a:cxn ang="0">
                  <a:pos x="105" y="5"/>
                </a:cxn>
                <a:cxn ang="0">
                  <a:pos x="80" y="4"/>
                </a:cxn>
              </a:cxnLst>
              <a:rect l="0" t="0" r="r" b="b"/>
              <a:pathLst>
                <a:path w="323" h="351">
                  <a:moveTo>
                    <a:pt x="80" y="4"/>
                  </a:moveTo>
                  <a:cubicBezTo>
                    <a:pt x="79" y="13"/>
                    <a:pt x="83" y="17"/>
                    <a:pt x="83" y="17"/>
                  </a:cubicBezTo>
                  <a:cubicBezTo>
                    <a:pt x="91" y="16"/>
                    <a:pt x="88" y="32"/>
                    <a:pt x="80" y="30"/>
                  </a:cubicBezTo>
                  <a:cubicBezTo>
                    <a:pt x="76" y="36"/>
                    <a:pt x="73" y="45"/>
                    <a:pt x="73" y="45"/>
                  </a:cubicBezTo>
                  <a:cubicBezTo>
                    <a:pt x="69" y="59"/>
                    <a:pt x="76" y="65"/>
                    <a:pt x="76" y="65"/>
                  </a:cubicBezTo>
                  <a:cubicBezTo>
                    <a:pt x="83" y="71"/>
                    <a:pt x="77" y="76"/>
                    <a:pt x="77" y="76"/>
                  </a:cubicBezTo>
                  <a:cubicBezTo>
                    <a:pt x="78" y="98"/>
                    <a:pt x="73" y="105"/>
                    <a:pt x="73" y="105"/>
                  </a:cubicBezTo>
                  <a:cubicBezTo>
                    <a:pt x="76" y="121"/>
                    <a:pt x="84" y="107"/>
                    <a:pt x="84" y="107"/>
                  </a:cubicBezTo>
                  <a:cubicBezTo>
                    <a:pt x="101" y="101"/>
                    <a:pt x="103" y="117"/>
                    <a:pt x="103" y="117"/>
                  </a:cubicBezTo>
                  <a:cubicBezTo>
                    <a:pt x="107" y="132"/>
                    <a:pt x="114" y="134"/>
                    <a:pt x="114" y="134"/>
                  </a:cubicBezTo>
                  <a:cubicBezTo>
                    <a:pt x="136" y="153"/>
                    <a:pt x="122" y="153"/>
                    <a:pt x="122" y="153"/>
                  </a:cubicBezTo>
                  <a:cubicBezTo>
                    <a:pt x="113" y="156"/>
                    <a:pt x="113" y="165"/>
                    <a:pt x="113" y="165"/>
                  </a:cubicBezTo>
                  <a:cubicBezTo>
                    <a:pt x="131" y="164"/>
                    <a:pt x="127" y="177"/>
                    <a:pt x="127" y="177"/>
                  </a:cubicBezTo>
                  <a:cubicBezTo>
                    <a:pt x="128" y="187"/>
                    <a:pt x="112" y="183"/>
                    <a:pt x="112" y="186"/>
                  </a:cubicBezTo>
                  <a:cubicBezTo>
                    <a:pt x="126" y="196"/>
                    <a:pt x="114" y="201"/>
                    <a:pt x="114" y="201"/>
                  </a:cubicBezTo>
                  <a:cubicBezTo>
                    <a:pt x="115" y="208"/>
                    <a:pt x="104" y="212"/>
                    <a:pt x="104" y="212"/>
                  </a:cubicBezTo>
                  <a:cubicBezTo>
                    <a:pt x="97" y="216"/>
                    <a:pt x="100" y="226"/>
                    <a:pt x="100" y="226"/>
                  </a:cubicBezTo>
                  <a:cubicBezTo>
                    <a:pt x="101" y="249"/>
                    <a:pt x="87" y="238"/>
                    <a:pt x="87" y="238"/>
                  </a:cubicBezTo>
                  <a:cubicBezTo>
                    <a:pt x="79" y="238"/>
                    <a:pt x="80" y="228"/>
                    <a:pt x="72" y="229"/>
                  </a:cubicBezTo>
                  <a:cubicBezTo>
                    <a:pt x="65" y="227"/>
                    <a:pt x="65" y="234"/>
                    <a:pt x="54" y="234"/>
                  </a:cubicBezTo>
                  <a:cubicBezTo>
                    <a:pt x="39" y="230"/>
                    <a:pt x="37" y="238"/>
                    <a:pt x="37" y="238"/>
                  </a:cubicBezTo>
                  <a:cubicBezTo>
                    <a:pt x="32" y="243"/>
                    <a:pt x="36" y="256"/>
                    <a:pt x="25" y="251"/>
                  </a:cubicBezTo>
                  <a:cubicBezTo>
                    <a:pt x="8" y="248"/>
                    <a:pt x="12" y="271"/>
                    <a:pt x="12" y="271"/>
                  </a:cubicBezTo>
                  <a:cubicBezTo>
                    <a:pt x="23" y="282"/>
                    <a:pt x="12" y="286"/>
                    <a:pt x="12" y="286"/>
                  </a:cubicBezTo>
                  <a:cubicBezTo>
                    <a:pt x="10" y="292"/>
                    <a:pt x="3" y="295"/>
                    <a:pt x="3" y="295"/>
                  </a:cubicBezTo>
                  <a:cubicBezTo>
                    <a:pt x="0" y="302"/>
                    <a:pt x="17" y="299"/>
                    <a:pt x="17" y="299"/>
                  </a:cubicBezTo>
                  <a:cubicBezTo>
                    <a:pt x="21" y="304"/>
                    <a:pt x="14" y="311"/>
                    <a:pt x="14" y="311"/>
                  </a:cubicBezTo>
                  <a:cubicBezTo>
                    <a:pt x="11" y="328"/>
                    <a:pt x="17" y="335"/>
                    <a:pt x="17" y="335"/>
                  </a:cubicBezTo>
                  <a:cubicBezTo>
                    <a:pt x="17" y="335"/>
                    <a:pt x="17" y="335"/>
                    <a:pt x="17" y="335"/>
                  </a:cubicBezTo>
                  <a:cubicBezTo>
                    <a:pt x="32" y="351"/>
                    <a:pt x="32" y="351"/>
                    <a:pt x="32" y="351"/>
                  </a:cubicBezTo>
                  <a:cubicBezTo>
                    <a:pt x="32" y="351"/>
                    <a:pt x="32" y="351"/>
                    <a:pt x="32" y="351"/>
                  </a:cubicBezTo>
                  <a:cubicBezTo>
                    <a:pt x="32" y="351"/>
                    <a:pt x="47" y="337"/>
                    <a:pt x="45" y="329"/>
                  </a:cubicBezTo>
                  <a:cubicBezTo>
                    <a:pt x="47" y="313"/>
                    <a:pt x="59" y="332"/>
                    <a:pt x="69" y="326"/>
                  </a:cubicBezTo>
                  <a:cubicBezTo>
                    <a:pt x="69" y="326"/>
                    <a:pt x="86" y="326"/>
                    <a:pt x="93" y="318"/>
                  </a:cubicBezTo>
                  <a:cubicBezTo>
                    <a:pt x="93" y="318"/>
                    <a:pt x="99" y="309"/>
                    <a:pt x="108" y="311"/>
                  </a:cubicBezTo>
                  <a:cubicBezTo>
                    <a:pt x="108" y="311"/>
                    <a:pt x="119" y="308"/>
                    <a:pt x="127" y="316"/>
                  </a:cubicBezTo>
                  <a:cubicBezTo>
                    <a:pt x="137" y="306"/>
                    <a:pt x="131" y="329"/>
                    <a:pt x="137" y="330"/>
                  </a:cubicBezTo>
                  <a:cubicBezTo>
                    <a:pt x="142" y="330"/>
                    <a:pt x="146" y="326"/>
                    <a:pt x="146" y="326"/>
                  </a:cubicBezTo>
                  <a:cubicBezTo>
                    <a:pt x="153" y="309"/>
                    <a:pt x="158" y="318"/>
                    <a:pt x="158" y="318"/>
                  </a:cubicBezTo>
                  <a:cubicBezTo>
                    <a:pt x="166" y="320"/>
                    <a:pt x="176" y="306"/>
                    <a:pt x="176" y="306"/>
                  </a:cubicBezTo>
                  <a:cubicBezTo>
                    <a:pt x="193" y="295"/>
                    <a:pt x="195" y="285"/>
                    <a:pt x="195" y="285"/>
                  </a:cubicBezTo>
                  <a:cubicBezTo>
                    <a:pt x="205" y="270"/>
                    <a:pt x="216" y="272"/>
                    <a:pt x="216" y="272"/>
                  </a:cubicBezTo>
                  <a:cubicBezTo>
                    <a:pt x="226" y="273"/>
                    <a:pt x="230" y="266"/>
                    <a:pt x="230" y="266"/>
                  </a:cubicBezTo>
                  <a:cubicBezTo>
                    <a:pt x="238" y="257"/>
                    <a:pt x="241" y="271"/>
                    <a:pt x="251" y="268"/>
                  </a:cubicBezTo>
                  <a:cubicBezTo>
                    <a:pt x="258" y="267"/>
                    <a:pt x="253" y="260"/>
                    <a:pt x="253" y="260"/>
                  </a:cubicBezTo>
                  <a:cubicBezTo>
                    <a:pt x="245" y="249"/>
                    <a:pt x="256" y="245"/>
                    <a:pt x="256" y="245"/>
                  </a:cubicBezTo>
                  <a:cubicBezTo>
                    <a:pt x="262" y="233"/>
                    <a:pt x="256" y="227"/>
                    <a:pt x="256" y="227"/>
                  </a:cubicBezTo>
                  <a:cubicBezTo>
                    <a:pt x="252" y="219"/>
                    <a:pt x="260" y="218"/>
                    <a:pt x="256" y="207"/>
                  </a:cubicBezTo>
                  <a:cubicBezTo>
                    <a:pt x="258" y="193"/>
                    <a:pt x="249" y="183"/>
                    <a:pt x="259" y="181"/>
                  </a:cubicBezTo>
                  <a:cubicBezTo>
                    <a:pt x="268" y="179"/>
                    <a:pt x="272" y="168"/>
                    <a:pt x="272" y="168"/>
                  </a:cubicBezTo>
                  <a:cubicBezTo>
                    <a:pt x="272" y="168"/>
                    <a:pt x="272" y="168"/>
                    <a:pt x="272" y="168"/>
                  </a:cubicBezTo>
                  <a:cubicBezTo>
                    <a:pt x="280" y="151"/>
                    <a:pt x="280" y="151"/>
                    <a:pt x="280" y="151"/>
                  </a:cubicBezTo>
                  <a:cubicBezTo>
                    <a:pt x="280" y="151"/>
                    <a:pt x="280" y="151"/>
                    <a:pt x="280" y="151"/>
                  </a:cubicBezTo>
                  <a:cubicBezTo>
                    <a:pt x="289" y="151"/>
                    <a:pt x="286" y="132"/>
                    <a:pt x="286" y="132"/>
                  </a:cubicBezTo>
                  <a:cubicBezTo>
                    <a:pt x="298" y="125"/>
                    <a:pt x="290" y="122"/>
                    <a:pt x="290" y="122"/>
                  </a:cubicBezTo>
                  <a:cubicBezTo>
                    <a:pt x="285" y="111"/>
                    <a:pt x="292" y="107"/>
                    <a:pt x="292" y="107"/>
                  </a:cubicBezTo>
                  <a:cubicBezTo>
                    <a:pt x="293" y="114"/>
                    <a:pt x="292" y="116"/>
                    <a:pt x="302" y="119"/>
                  </a:cubicBezTo>
                  <a:cubicBezTo>
                    <a:pt x="299" y="108"/>
                    <a:pt x="306" y="101"/>
                    <a:pt x="306" y="101"/>
                  </a:cubicBezTo>
                  <a:cubicBezTo>
                    <a:pt x="311" y="93"/>
                    <a:pt x="317" y="98"/>
                    <a:pt x="317" y="98"/>
                  </a:cubicBezTo>
                  <a:cubicBezTo>
                    <a:pt x="314" y="91"/>
                    <a:pt x="322" y="85"/>
                    <a:pt x="322" y="85"/>
                  </a:cubicBezTo>
                  <a:cubicBezTo>
                    <a:pt x="323" y="69"/>
                    <a:pt x="292" y="68"/>
                    <a:pt x="292" y="76"/>
                  </a:cubicBezTo>
                  <a:cubicBezTo>
                    <a:pt x="266" y="79"/>
                    <a:pt x="270" y="70"/>
                    <a:pt x="270" y="70"/>
                  </a:cubicBezTo>
                  <a:cubicBezTo>
                    <a:pt x="278" y="63"/>
                    <a:pt x="266" y="63"/>
                    <a:pt x="266" y="63"/>
                  </a:cubicBezTo>
                  <a:cubicBezTo>
                    <a:pt x="259" y="59"/>
                    <a:pt x="263" y="52"/>
                    <a:pt x="263" y="52"/>
                  </a:cubicBezTo>
                  <a:cubicBezTo>
                    <a:pt x="265" y="45"/>
                    <a:pt x="253" y="45"/>
                    <a:pt x="253" y="45"/>
                  </a:cubicBezTo>
                  <a:cubicBezTo>
                    <a:pt x="253" y="45"/>
                    <a:pt x="253" y="45"/>
                    <a:pt x="253" y="45"/>
                  </a:cubicBezTo>
                  <a:cubicBezTo>
                    <a:pt x="234" y="46"/>
                    <a:pt x="234" y="46"/>
                    <a:pt x="234" y="46"/>
                  </a:cubicBezTo>
                  <a:cubicBezTo>
                    <a:pt x="234" y="46"/>
                    <a:pt x="234" y="46"/>
                    <a:pt x="234" y="46"/>
                  </a:cubicBezTo>
                  <a:cubicBezTo>
                    <a:pt x="220" y="44"/>
                    <a:pt x="216" y="31"/>
                    <a:pt x="191" y="32"/>
                  </a:cubicBezTo>
                  <a:cubicBezTo>
                    <a:pt x="179" y="33"/>
                    <a:pt x="181" y="28"/>
                    <a:pt x="181" y="28"/>
                  </a:cubicBezTo>
                  <a:cubicBezTo>
                    <a:pt x="179" y="20"/>
                    <a:pt x="162" y="21"/>
                    <a:pt x="162" y="21"/>
                  </a:cubicBezTo>
                  <a:cubicBezTo>
                    <a:pt x="148" y="24"/>
                    <a:pt x="148" y="17"/>
                    <a:pt x="148" y="17"/>
                  </a:cubicBezTo>
                  <a:cubicBezTo>
                    <a:pt x="145" y="7"/>
                    <a:pt x="128" y="10"/>
                    <a:pt x="128" y="10"/>
                  </a:cubicBezTo>
                  <a:cubicBezTo>
                    <a:pt x="111" y="10"/>
                    <a:pt x="113" y="0"/>
                    <a:pt x="105" y="5"/>
                  </a:cubicBezTo>
                  <a:cubicBezTo>
                    <a:pt x="95" y="6"/>
                    <a:pt x="87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2892" y="4320"/>
              <a:ext cx="449" cy="827"/>
            </a:xfrm>
            <a:custGeom>
              <a:avLst/>
              <a:gdLst/>
              <a:ahLst/>
              <a:cxnLst>
                <a:cxn ang="0">
                  <a:pos x="138" y="12"/>
                </a:cxn>
                <a:cxn ang="0">
                  <a:pos x="142" y="32"/>
                </a:cxn>
                <a:cxn ang="0">
                  <a:pos x="146" y="45"/>
                </a:cxn>
                <a:cxn ang="0">
                  <a:pos x="161" y="63"/>
                </a:cxn>
                <a:cxn ang="0">
                  <a:pos x="178" y="68"/>
                </a:cxn>
                <a:cxn ang="0">
                  <a:pos x="182" y="91"/>
                </a:cxn>
                <a:cxn ang="0">
                  <a:pos x="178" y="111"/>
                </a:cxn>
                <a:cxn ang="0">
                  <a:pos x="171" y="128"/>
                </a:cxn>
                <a:cxn ang="0">
                  <a:pos x="183" y="149"/>
                </a:cxn>
                <a:cxn ang="0">
                  <a:pos x="204" y="155"/>
                </a:cxn>
                <a:cxn ang="0">
                  <a:pos x="199" y="166"/>
                </a:cxn>
                <a:cxn ang="0">
                  <a:pos x="199" y="179"/>
                </a:cxn>
                <a:cxn ang="0">
                  <a:pos x="195" y="191"/>
                </a:cxn>
                <a:cxn ang="0">
                  <a:pos x="196" y="217"/>
                </a:cxn>
                <a:cxn ang="0">
                  <a:pos x="203" y="251"/>
                </a:cxn>
                <a:cxn ang="0">
                  <a:pos x="182" y="268"/>
                </a:cxn>
                <a:cxn ang="0">
                  <a:pos x="153" y="274"/>
                </a:cxn>
                <a:cxn ang="0">
                  <a:pos x="142" y="302"/>
                </a:cxn>
                <a:cxn ang="0">
                  <a:pos x="140" y="358"/>
                </a:cxn>
                <a:cxn ang="0">
                  <a:pos x="125" y="360"/>
                </a:cxn>
                <a:cxn ang="0">
                  <a:pos x="98" y="368"/>
                </a:cxn>
                <a:cxn ang="0">
                  <a:pos x="83" y="367"/>
                </a:cxn>
                <a:cxn ang="0">
                  <a:pos x="70" y="361"/>
                </a:cxn>
                <a:cxn ang="0">
                  <a:pos x="48" y="366"/>
                </a:cxn>
                <a:cxn ang="0">
                  <a:pos x="48" y="381"/>
                </a:cxn>
                <a:cxn ang="0">
                  <a:pos x="32" y="369"/>
                </a:cxn>
                <a:cxn ang="0">
                  <a:pos x="32" y="369"/>
                </a:cxn>
                <a:cxn ang="0">
                  <a:pos x="15" y="369"/>
                </a:cxn>
                <a:cxn ang="0">
                  <a:pos x="15" y="369"/>
                </a:cxn>
                <a:cxn ang="0">
                  <a:pos x="10" y="352"/>
                </a:cxn>
                <a:cxn ang="0">
                  <a:pos x="4" y="315"/>
                </a:cxn>
                <a:cxn ang="0">
                  <a:pos x="4" y="272"/>
                </a:cxn>
                <a:cxn ang="0">
                  <a:pos x="8" y="237"/>
                </a:cxn>
                <a:cxn ang="0">
                  <a:pos x="6" y="202"/>
                </a:cxn>
                <a:cxn ang="0">
                  <a:pos x="7" y="183"/>
                </a:cxn>
                <a:cxn ang="0">
                  <a:pos x="13" y="160"/>
                </a:cxn>
                <a:cxn ang="0">
                  <a:pos x="14" y="149"/>
                </a:cxn>
                <a:cxn ang="0">
                  <a:pos x="13" y="138"/>
                </a:cxn>
                <a:cxn ang="0">
                  <a:pos x="17" y="104"/>
                </a:cxn>
                <a:cxn ang="0">
                  <a:pos x="24" y="73"/>
                </a:cxn>
                <a:cxn ang="0">
                  <a:pos x="32" y="69"/>
                </a:cxn>
                <a:cxn ang="0">
                  <a:pos x="44" y="61"/>
                </a:cxn>
                <a:cxn ang="0">
                  <a:pos x="62" y="49"/>
                </a:cxn>
                <a:cxn ang="0">
                  <a:pos x="81" y="28"/>
                </a:cxn>
                <a:cxn ang="0">
                  <a:pos x="102" y="15"/>
                </a:cxn>
                <a:cxn ang="0">
                  <a:pos x="116" y="9"/>
                </a:cxn>
                <a:cxn ang="0">
                  <a:pos x="138" y="12"/>
                </a:cxn>
                <a:cxn ang="0">
                  <a:pos x="138" y="12"/>
                </a:cxn>
              </a:cxnLst>
              <a:rect l="0" t="0" r="r" b="b"/>
              <a:pathLst>
                <a:path w="211" h="390">
                  <a:moveTo>
                    <a:pt x="138" y="12"/>
                  </a:moveTo>
                  <a:cubicBezTo>
                    <a:pt x="138" y="21"/>
                    <a:pt x="149" y="19"/>
                    <a:pt x="142" y="32"/>
                  </a:cubicBezTo>
                  <a:cubicBezTo>
                    <a:pt x="142" y="32"/>
                    <a:pt x="134" y="38"/>
                    <a:pt x="146" y="45"/>
                  </a:cubicBezTo>
                  <a:cubicBezTo>
                    <a:pt x="156" y="55"/>
                    <a:pt x="156" y="63"/>
                    <a:pt x="161" y="63"/>
                  </a:cubicBezTo>
                  <a:cubicBezTo>
                    <a:pt x="161" y="63"/>
                    <a:pt x="171" y="78"/>
                    <a:pt x="178" y="68"/>
                  </a:cubicBezTo>
                  <a:cubicBezTo>
                    <a:pt x="178" y="68"/>
                    <a:pt x="182" y="72"/>
                    <a:pt x="182" y="91"/>
                  </a:cubicBezTo>
                  <a:cubicBezTo>
                    <a:pt x="175" y="102"/>
                    <a:pt x="190" y="105"/>
                    <a:pt x="178" y="111"/>
                  </a:cubicBezTo>
                  <a:cubicBezTo>
                    <a:pt x="178" y="111"/>
                    <a:pt x="168" y="110"/>
                    <a:pt x="171" y="128"/>
                  </a:cubicBezTo>
                  <a:cubicBezTo>
                    <a:pt x="171" y="128"/>
                    <a:pt x="171" y="138"/>
                    <a:pt x="183" y="149"/>
                  </a:cubicBezTo>
                  <a:cubicBezTo>
                    <a:pt x="183" y="149"/>
                    <a:pt x="199" y="149"/>
                    <a:pt x="204" y="155"/>
                  </a:cubicBezTo>
                  <a:cubicBezTo>
                    <a:pt x="211" y="162"/>
                    <a:pt x="199" y="166"/>
                    <a:pt x="199" y="166"/>
                  </a:cubicBezTo>
                  <a:cubicBezTo>
                    <a:pt x="188" y="169"/>
                    <a:pt x="199" y="179"/>
                    <a:pt x="199" y="179"/>
                  </a:cubicBezTo>
                  <a:cubicBezTo>
                    <a:pt x="201" y="186"/>
                    <a:pt x="195" y="191"/>
                    <a:pt x="195" y="191"/>
                  </a:cubicBezTo>
                  <a:cubicBezTo>
                    <a:pt x="182" y="204"/>
                    <a:pt x="196" y="217"/>
                    <a:pt x="196" y="217"/>
                  </a:cubicBezTo>
                  <a:cubicBezTo>
                    <a:pt x="205" y="230"/>
                    <a:pt x="203" y="251"/>
                    <a:pt x="203" y="251"/>
                  </a:cubicBezTo>
                  <a:cubicBezTo>
                    <a:pt x="210" y="282"/>
                    <a:pt x="182" y="268"/>
                    <a:pt x="182" y="268"/>
                  </a:cubicBezTo>
                  <a:cubicBezTo>
                    <a:pt x="176" y="259"/>
                    <a:pt x="153" y="267"/>
                    <a:pt x="153" y="274"/>
                  </a:cubicBezTo>
                  <a:cubicBezTo>
                    <a:pt x="156" y="279"/>
                    <a:pt x="141" y="285"/>
                    <a:pt x="142" y="302"/>
                  </a:cubicBezTo>
                  <a:cubicBezTo>
                    <a:pt x="149" y="343"/>
                    <a:pt x="140" y="358"/>
                    <a:pt x="140" y="358"/>
                  </a:cubicBezTo>
                  <a:cubicBezTo>
                    <a:pt x="134" y="364"/>
                    <a:pt x="125" y="360"/>
                    <a:pt x="125" y="360"/>
                  </a:cubicBezTo>
                  <a:cubicBezTo>
                    <a:pt x="112" y="370"/>
                    <a:pt x="98" y="368"/>
                    <a:pt x="98" y="368"/>
                  </a:cubicBezTo>
                  <a:cubicBezTo>
                    <a:pt x="93" y="361"/>
                    <a:pt x="83" y="367"/>
                    <a:pt x="83" y="367"/>
                  </a:cubicBezTo>
                  <a:cubicBezTo>
                    <a:pt x="73" y="375"/>
                    <a:pt x="70" y="361"/>
                    <a:pt x="70" y="361"/>
                  </a:cubicBezTo>
                  <a:cubicBezTo>
                    <a:pt x="57" y="361"/>
                    <a:pt x="48" y="366"/>
                    <a:pt x="48" y="366"/>
                  </a:cubicBezTo>
                  <a:cubicBezTo>
                    <a:pt x="56" y="374"/>
                    <a:pt x="48" y="381"/>
                    <a:pt x="48" y="381"/>
                  </a:cubicBezTo>
                  <a:cubicBezTo>
                    <a:pt x="36" y="390"/>
                    <a:pt x="32" y="369"/>
                    <a:pt x="32" y="369"/>
                  </a:cubicBezTo>
                  <a:cubicBezTo>
                    <a:pt x="32" y="369"/>
                    <a:pt x="32" y="369"/>
                    <a:pt x="32" y="369"/>
                  </a:cubicBezTo>
                  <a:cubicBezTo>
                    <a:pt x="15" y="369"/>
                    <a:pt x="15" y="369"/>
                    <a:pt x="15" y="369"/>
                  </a:cubicBezTo>
                  <a:cubicBezTo>
                    <a:pt x="15" y="369"/>
                    <a:pt x="15" y="369"/>
                    <a:pt x="15" y="369"/>
                  </a:cubicBezTo>
                  <a:cubicBezTo>
                    <a:pt x="17" y="358"/>
                    <a:pt x="10" y="352"/>
                    <a:pt x="10" y="352"/>
                  </a:cubicBezTo>
                  <a:cubicBezTo>
                    <a:pt x="1" y="343"/>
                    <a:pt x="4" y="315"/>
                    <a:pt x="4" y="315"/>
                  </a:cubicBezTo>
                  <a:cubicBezTo>
                    <a:pt x="0" y="298"/>
                    <a:pt x="4" y="272"/>
                    <a:pt x="4" y="272"/>
                  </a:cubicBezTo>
                  <a:cubicBezTo>
                    <a:pt x="10" y="265"/>
                    <a:pt x="1" y="250"/>
                    <a:pt x="8" y="237"/>
                  </a:cubicBezTo>
                  <a:cubicBezTo>
                    <a:pt x="14" y="219"/>
                    <a:pt x="6" y="202"/>
                    <a:pt x="6" y="202"/>
                  </a:cubicBezTo>
                  <a:cubicBezTo>
                    <a:pt x="1" y="188"/>
                    <a:pt x="7" y="183"/>
                    <a:pt x="7" y="183"/>
                  </a:cubicBezTo>
                  <a:cubicBezTo>
                    <a:pt x="7" y="183"/>
                    <a:pt x="13" y="177"/>
                    <a:pt x="13" y="160"/>
                  </a:cubicBezTo>
                  <a:cubicBezTo>
                    <a:pt x="10" y="158"/>
                    <a:pt x="14" y="149"/>
                    <a:pt x="14" y="149"/>
                  </a:cubicBezTo>
                  <a:cubicBezTo>
                    <a:pt x="19" y="142"/>
                    <a:pt x="13" y="138"/>
                    <a:pt x="13" y="138"/>
                  </a:cubicBezTo>
                  <a:cubicBezTo>
                    <a:pt x="3" y="114"/>
                    <a:pt x="17" y="104"/>
                    <a:pt x="17" y="104"/>
                  </a:cubicBezTo>
                  <a:cubicBezTo>
                    <a:pt x="17" y="81"/>
                    <a:pt x="25" y="91"/>
                    <a:pt x="24" y="73"/>
                  </a:cubicBezTo>
                  <a:cubicBezTo>
                    <a:pt x="29" y="73"/>
                    <a:pt x="32" y="69"/>
                    <a:pt x="32" y="69"/>
                  </a:cubicBezTo>
                  <a:cubicBezTo>
                    <a:pt x="39" y="52"/>
                    <a:pt x="44" y="61"/>
                    <a:pt x="44" y="61"/>
                  </a:cubicBezTo>
                  <a:cubicBezTo>
                    <a:pt x="52" y="63"/>
                    <a:pt x="62" y="49"/>
                    <a:pt x="62" y="49"/>
                  </a:cubicBezTo>
                  <a:cubicBezTo>
                    <a:pt x="79" y="38"/>
                    <a:pt x="81" y="28"/>
                    <a:pt x="81" y="28"/>
                  </a:cubicBezTo>
                  <a:cubicBezTo>
                    <a:pt x="91" y="13"/>
                    <a:pt x="102" y="15"/>
                    <a:pt x="102" y="15"/>
                  </a:cubicBezTo>
                  <a:cubicBezTo>
                    <a:pt x="112" y="16"/>
                    <a:pt x="116" y="9"/>
                    <a:pt x="116" y="9"/>
                  </a:cubicBezTo>
                  <a:cubicBezTo>
                    <a:pt x="124" y="0"/>
                    <a:pt x="129" y="14"/>
                    <a:pt x="138" y="12"/>
                  </a:cubicBezTo>
                  <a:cubicBezTo>
                    <a:pt x="138" y="12"/>
                    <a:pt x="138" y="12"/>
                    <a:pt x="138" y="1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2534" y="5026"/>
              <a:ext cx="694" cy="352"/>
            </a:xfrm>
            <a:custGeom>
              <a:avLst/>
              <a:gdLst/>
              <a:ahLst/>
              <a:cxnLst>
                <a:cxn ang="0">
                  <a:pos x="307" y="25"/>
                </a:cxn>
                <a:cxn ang="0">
                  <a:pos x="319" y="40"/>
                </a:cxn>
                <a:cxn ang="0">
                  <a:pos x="313" y="62"/>
                </a:cxn>
                <a:cxn ang="0">
                  <a:pos x="295" y="60"/>
                </a:cxn>
                <a:cxn ang="0">
                  <a:pos x="277" y="64"/>
                </a:cxn>
                <a:cxn ang="0">
                  <a:pos x="251" y="65"/>
                </a:cxn>
                <a:cxn ang="0">
                  <a:pos x="236" y="69"/>
                </a:cxn>
                <a:cxn ang="0">
                  <a:pos x="227" y="76"/>
                </a:cxn>
                <a:cxn ang="0">
                  <a:pos x="216" y="85"/>
                </a:cxn>
                <a:cxn ang="0">
                  <a:pos x="209" y="87"/>
                </a:cxn>
                <a:cxn ang="0">
                  <a:pos x="179" y="94"/>
                </a:cxn>
                <a:cxn ang="0">
                  <a:pos x="170" y="113"/>
                </a:cxn>
                <a:cxn ang="0">
                  <a:pos x="131" y="130"/>
                </a:cxn>
                <a:cxn ang="0">
                  <a:pos x="131" y="130"/>
                </a:cxn>
                <a:cxn ang="0">
                  <a:pos x="76" y="134"/>
                </a:cxn>
                <a:cxn ang="0">
                  <a:pos x="76" y="134"/>
                </a:cxn>
                <a:cxn ang="0">
                  <a:pos x="35" y="150"/>
                </a:cxn>
                <a:cxn ang="0">
                  <a:pos x="0" y="166"/>
                </a:cxn>
                <a:cxn ang="0">
                  <a:pos x="5" y="137"/>
                </a:cxn>
                <a:cxn ang="0">
                  <a:pos x="13" y="99"/>
                </a:cxn>
                <a:cxn ang="0">
                  <a:pos x="34" y="80"/>
                </a:cxn>
                <a:cxn ang="0">
                  <a:pos x="41" y="75"/>
                </a:cxn>
                <a:cxn ang="0">
                  <a:pos x="77" y="52"/>
                </a:cxn>
                <a:cxn ang="0">
                  <a:pos x="93" y="40"/>
                </a:cxn>
                <a:cxn ang="0">
                  <a:pos x="93" y="24"/>
                </a:cxn>
                <a:cxn ang="0">
                  <a:pos x="98" y="3"/>
                </a:cxn>
                <a:cxn ang="0">
                  <a:pos x="107" y="8"/>
                </a:cxn>
                <a:cxn ang="0">
                  <a:pos x="117" y="10"/>
                </a:cxn>
                <a:cxn ang="0">
                  <a:pos x="129" y="18"/>
                </a:cxn>
                <a:cxn ang="0">
                  <a:pos x="137" y="20"/>
                </a:cxn>
                <a:cxn ang="0">
                  <a:pos x="154" y="25"/>
                </a:cxn>
                <a:cxn ang="0">
                  <a:pos x="168" y="34"/>
                </a:cxn>
                <a:cxn ang="0">
                  <a:pos x="183" y="36"/>
                </a:cxn>
                <a:cxn ang="0">
                  <a:pos x="183" y="36"/>
                </a:cxn>
                <a:cxn ang="0">
                  <a:pos x="200" y="36"/>
                </a:cxn>
                <a:cxn ang="0">
                  <a:pos x="200" y="36"/>
                </a:cxn>
                <a:cxn ang="0">
                  <a:pos x="216" y="48"/>
                </a:cxn>
                <a:cxn ang="0">
                  <a:pos x="216" y="33"/>
                </a:cxn>
                <a:cxn ang="0">
                  <a:pos x="238" y="28"/>
                </a:cxn>
                <a:cxn ang="0">
                  <a:pos x="251" y="34"/>
                </a:cxn>
                <a:cxn ang="0">
                  <a:pos x="266" y="35"/>
                </a:cxn>
                <a:cxn ang="0">
                  <a:pos x="293" y="27"/>
                </a:cxn>
                <a:cxn ang="0">
                  <a:pos x="307" y="25"/>
                </a:cxn>
                <a:cxn ang="0">
                  <a:pos x="307" y="25"/>
                </a:cxn>
              </a:cxnLst>
              <a:rect l="0" t="0" r="r" b="b"/>
              <a:pathLst>
                <a:path w="326" h="166">
                  <a:moveTo>
                    <a:pt x="307" y="25"/>
                  </a:moveTo>
                  <a:cubicBezTo>
                    <a:pt x="307" y="25"/>
                    <a:pt x="321" y="19"/>
                    <a:pt x="319" y="40"/>
                  </a:cubicBezTo>
                  <a:cubicBezTo>
                    <a:pt x="319" y="40"/>
                    <a:pt x="326" y="48"/>
                    <a:pt x="313" y="62"/>
                  </a:cubicBezTo>
                  <a:cubicBezTo>
                    <a:pt x="313" y="62"/>
                    <a:pt x="310" y="51"/>
                    <a:pt x="295" y="60"/>
                  </a:cubicBezTo>
                  <a:cubicBezTo>
                    <a:pt x="295" y="60"/>
                    <a:pt x="289" y="74"/>
                    <a:pt x="277" y="64"/>
                  </a:cubicBezTo>
                  <a:cubicBezTo>
                    <a:pt x="266" y="54"/>
                    <a:pt x="255" y="73"/>
                    <a:pt x="251" y="65"/>
                  </a:cubicBezTo>
                  <a:cubicBezTo>
                    <a:pt x="251" y="65"/>
                    <a:pt x="236" y="56"/>
                    <a:pt x="236" y="69"/>
                  </a:cubicBezTo>
                  <a:cubicBezTo>
                    <a:pt x="236" y="69"/>
                    <a:pt x="233" y="80"/>
                    <a:pt x="227" y="76"/>
                  </a:cubicBezTo>
                  <a:cubicBezTo>
                    <a:pt x="227" y="76"/>
                    <a:pt x="225" y="64"/>
                    <a:pt x="216" y="85"/>
                  </a:cubicBezTo>
                  <a:cubicBezTo>
                    <a:pt x="216" y="85"/>
                    <a:pt x="217" y="81"/>
                    <a:pt x="209" y="87"/>
                  </a:cubicBezTo>
                  <a:cubicBezTo>
                    <a:pt x="209" y="87"/>
                    <a:pt x="194" y="87"/>
                    <a:pt x="179" y="94"/>
                  </a:cubicBezTo>
                  <a:cubicBezTo>
                    <a:pt x="179" y="94"/>
                    <a:pt x="178" y="102"/>
                    <a:pt x="170" y="113"/>
                  </a:cubicBezTo>
                  <a:cubicBezTo>
                    <a:pt x="157" y="133"/>
                    <a:pt x="156" y="128"/>
                    <a:pt x="131" y="130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46" y="124"/>
                    <a:pt x="35" y="150"/>
                  </a:cubicBezTo>
                  <a:cubicBezTo>
                    <a:pt x="35" y="150"/>
                    <a:pt x="27" y="164"/>
                    <a:pt x="0" y="166"/>
                  </a:cubicBezTo>
                  <a:cubicBezTo>
                    <a:pt x="14" y="146"/>
                    <a:pt x="5" y="137"/>
                    <a:pt x="5" y="137"/>
                  </a:cubicBezTo>
                  <a:cubicBezTo>
                    <a:pt x="0" y="117"/>
                    <a:pt x="13" y="99"/>
                    <a:pt x="13" y="99"/>
                  </a:cubicBezTo>
                  <a:cubicBezTo>
                    <a:pt x="29" y="95"/>
                    <a:pt x="34" y="80"/>
                    <a:pt x="34" y="80"/>
                  </a:cubicBezTo>
                  <a:cubicBezTo>
                    <a:pt x="38" y="82"/>
                    <a:pt x="41" y="75"/>
                    <a:pt x="41" y="75"/>
                  </a:cubicBezTo>
                  <a:cubicBezTo>
                    <a:pt x="60" y="48"/>
                    <a:pt x="77" y="52"/>
                    <a:pt x="77" y="52"/>
                  </a:cubicBezTo>
                  <a:cubicBezTo>
                    <a:pt x="95" y="55"/>
                    <a:pt x="93" y="40"/>
                    <a:pt x="93" y="40"/>
                  </a:cubicBezTo>
                  <a:cubicBezTo>
                    <a:pt x="97" y="29"/>
                    <a:pt x="93" y="24"/>
                    <a:pt x="93" y="24"/>
                  </a:cubicBezTo>
                  <a:cubicBezTo>
                    <a:pt x="86" y="7"/>
                    <a:pt x="98" y="3"/>
                    <a:pt x="98" y="3"/>
                  </a:cubicBezTo>
                  <a:cubicBezTo>
                    <a:pt x="98" y="3"/>
                    <a:pt x="107" y="2"/>
                    <a:pt x="107" y="8"/>
                  </a:cubicBezTo>
                  <a:cubicBezTo>
                    <a:pt x="107" y="8"/>
                    <a:pt x="110" y="18"/>
                    <a:pt x="117" y="10"/>
                  </a:cubicBezTo>
                  <a:cubicBezTo>
                    <a:pt x="117" y="10"/>
                    <a:pt x="125" y="0"/>
                    <a:pt x="129" y="18"/>
                  </a:cubicBezTo>
                  <a:cubicBezTo>
                    <a:pt x="129" y="18"/>
                    <a:pt x="123" y="35"/>
                    <a:pt x="137" y="20"/>
                  </a:cubicBezTo>
                  <a:cubicBezTo>
                    <a:pt x="137" y="20"/>
                    <a:pt x="151" y="7"/>
                    <a:pt x="154" y="25"/>
                  </a:cubicBezTo>
                  <a:cubicBezTo>
                    <a:pt x="154" y="25"/>
                    <a:pt x="158" y="36"/>
                    <a:pt x="168" y="34"/>
                  </a:cubicBezTo>
                  <a:cubicBezTo>
                    <a:pt x="168" y="34"/>
                    <a:pt x="177" y="32"/>
                    <a:pt x="183" y="36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0" y="36"/>
                    <a:pt x="204" y="57"/>
                    <a:pt x="216" y="48"/>
                  </a:cubicBezTo>
                  <a:cubicBezTo>
                    <a:pt x="216" y="48"/>
                    <a:pt x="224" y="41"/>
                    <a:pt x="216" y="33"/>
                  </a:cubicBezTo>
                  <a:cubicBezTo>
                    <a:pt x="216" y="33"/>
                    <a:pt x="225" y="28"/>
                    <a:pt x="238" y="28"/>
                  </a:cubicBezTo>
                  <a:cubicBezTo>
                    <a:pt x="238" y="28"/>
                    <a:pt x="241" y="42"/>
                    <a:pt x="251" y="34"/>
                  </a:cubicBezTo>
                  <a:cubicBezTo>
                    <a:pt x="251" y="34"/>
                    <a:pt x="261" y="28"/>
                    <a:pt x="266" y="35"/>
                  </a:cubicBezTo>
                  <a:cubicBezTo>
                    <a:pt x="266" y="35"/>
                    <a:pt x="280" y="37"/>
                    <a:pt x="293" y="27"/>
                  </a:cubicBezTo>
                  <a:cubicBezTo>
                    <a:pt x="293" y="27"/>
                    <a:pt x="302" y="32"/>
                    <a:pt x="307" y="25"/>
                  </a:cubicBezTo>
                  <a:cubicBezTo>
                    <a:pt x="307" y="25"/>
                    <a:pt x="307" y="25"/>
                    <a:pt x="307" y="25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52" name="Freeform 79"/>
            <p:cNvSpPr>
              <a:spLocks/>
            </p:cNvSpPr>
            <p:nvPr/>
          </p:nvSpPr>
          <p:spPr bwMode="auto">
            <a:xfrm>
              <a:off x="3190" y="4607"/>
              <a:ext cx="682" cy="724"/>
            </a:xfrm>
            <a:custGeom>
              <a:avLst/>
              <a:gdLst/>
              <a:ahLst/>
              <a:cxnLst>
                <a:cxn ang="0">
                  <a:pos x="288" y="311"/>
                </a:cxn>
                <a:cxn ang="0">
                  <a:pos x="274" y="322"/>
                </a:cxn>
                <a:cxn ang="0">
                  <a:pos x="253" y="330"/>
                </a:cxn>
                <a:cxn ang="0">
                  <a:pos x="235" y="329"/>
                </a:cxn>
                <a:cxn ang="0">
                  <a:pos x="207" y="323"/>
                </a:cxn>
                <a:cxn ang="0">
                  <a:pos x="196" y="325"/>
                </a:cxn>
                <a:cxn ang="0">
                  <a:pos x="180" y="342"/>
                </a:cxn>
                <a:cxn ang="0">
                  <a:pos x="157" y="315"/>
                </a:cxn>
                <a:cxn ang="0">
                  <a:pos x="130" y="318"/>
                </a:cxn>
                <a:cxn ang="0">
                  <a:pos x="123" y="322"/>
                </a:cxn>
                <a:cxn ang="0">
                  <a:pos x="124" y="312"/>
                </a:cxn>
                <a:cxn ang="0">
                  <a:pos x="111" y="315"/>
                </a:cxn>
                <a:cxn ang="0">
                  <a:pos x="118" y="304"/>
                </a:cxn>
                <a:cxn ang="0">
                  <a:pos x="111" y="296"/>
                </a:cxn>
                <a:cxn ang="0">
                  <a:pos x="100" y="297"/>
                </a:cxn>
                <a:cxn ang="0">
                  <a:pos x="84" y="294"/>
                </a:cxn>
                <a:cxn ang="0">
                  <a:pos x="76" y="280"/>
                </a:cxn>
                <a:cxn ang="0">
                  <a:pos x="52" y="261"/>
                </a:cxn>
                <a:cxn ang="0">
                  <a:pos x="31" y="256"/>
                </a:cxn>
                <a:cxn ang="0">
                  <a:pos x="5" y="260"/>
                </a:cxn>
                <a:cxn ang="0">
                  <a:pos x="11" y="238"/>
                </a:cxn>
                <a:cxn ang="0">
                  <a:pos x="0" y="223"/>
                </a:cxn>
                <a:cxn ang="0">
                  <a:pos x="2" y="167"/>
                </a:cxn>
                <a:cxn ang="0">
                  <a:pos x="13" y="139"/>
                </a:cxn>
                <a:cxn ang="0">
                  <a:pos x="42" y="133"/>
                </a:cxn>
                <a:cxn ang="0">
                  <a:pos x="63" y="116"/>
                </a:cxn>
                <a:cxn ang="0">
                  <a:pos x="56" y="82"/>
                </a:cxn>
                <a:cxn ang="0">
                  <a:pos x="55" y="56"/>
                </a:cxn>
                <a:cxn ang="0">
                  <a:pos x="59" y="44"/>
                </a:cxn>
                <a:cxn ang="0">
                  <a:pos x="59" y="31"/>
                </a:cxn>
                <a:cxn ang="0">
                  <a:pos x="64" y="20"/>
                </a:cxn>
                <a:cxn ang="0">
                  <a:pos x="101" y="21"/>
                </a:cxn>
                <a:cxn ang="0">
                  <a:pos x="129" y="20"/>
                </a:cxn>
                <a:cxn ang="0">
                  <a:pos x="146" y="18"/>
                </a:cxn>
                <a:cxn ang="0">
                  <a:pos x="168" y="17"/>
                </a:cxn>
                <a:cxn ang="0">
                  <a:pos x="179" y="7"/>
                </a:cxn>
                <a:cxn ang="0">
                  <a:pos x="196" y="22"/>
                </a:cxn>
                <a:cxn ang="0">
                  <a:pos x="196" y="39"/>
                </a:cxn>
                <a:cxn ang="0">
                  <a:pos x="200" y="58"/>
                </a:cxn>
                <a:cxn ang="0">
                  <a:pos x="229" y="56"/>
                </a:cxn>
                <a:cxn ang="0">
                  <a:pos x="253" y="46"/>
                </a:cxn>
                <a:cxn ang="0">
                  <a:pos x="259" y="66"/>
                </a:cxn>
                <a:cxn ang="0">
                  <a:pos x="261" y="95"/>
                </a:cxn>
                <a:cxn ang="0">
                  <a:pos x="258" y="109"/>
                </a:cxn>
                <a:cxn ang="0">
                  <a:pos x="278" y="127"/>
                </a:cxn>
                <a:cxn ang="0">
                  <a:pos x="273" y="153"/>
                </a:cxn>
                <a:cxn ang="0">
                  <a:pos x="274" y="164"/>
                </a:cxn>
                <a:cxn ang="0">
                  <a:pos x="279" y="181"/>
                </a:cxn>
                <a:cxn ang="0">
                  <a:pos x="281" y="193"/>
                </a:cxn>
                <a:cxn ang="0">
                  <a:pos x="291" y="205"/>
                </a:cxn>
                <a:cxn ang="0">
                  <a:pos x="302" y="226"/>
                </a:cxn>
                <a:cxn ang="0">
                  <a:pos x="309" y="241"/>
                </a:cxn>
                <a:cxn ang="0">
                  <a:pos x="314" y="258"/>
                </a:cxn>
                <a:cxn ang="0">
                  <a:pos x="317" y="270"/>
                </a:cxn>
                <a:cxn ang="0">
                  <a:pos x="299" y="273"/>
                </a:cxn>
                <a:cxn ang="0">
                  <a:pos x="286" y="283"/>
                </a:cxn>
                <a:cxn ang="0">
                  <a:pos x="288" y="311"/>
                </a:cxn>
                <a:cxn ang="0">
                  <a:pos x="288" y="311"/>
                </a:cxn>
              </a:cxnLst>
              <a:rect l="0" t="0" r="r" b="b"/>
              <a:pathLst>
                <a:path w="320" h="342">
                  <a:moveTo>
                    <a:pt x="288" y="311"/>
                  </a:moveTo>
                  <a:cubicBezTo>
                    <a:pt x="288" y="311"/>
                    <a:pt x="272" y="311"/>
                    <a:pt x="274" y="322"/>
                  </a:cubicBezTo>
                  <a:cubicBezTo>
                    <a:pt x="274" y="322"/>
                    <a:pt x="274" y="333"/>
                    <a:pt x="253" y="330"/>
                  </a:cubicBezTo>
                  <a:cubicBezTo>
                    <a:pt x="253" y="330"/>
                    <a:pt x="246" y="319"/>
                    <a:pt x="235" y="329"/>
                  </a:cubicBezTo>
                  <a:cubicBezTo>
                    <a:pt x="235" y="329"/>
                    <a:pt x="217" y="333"/>
                    <a:pt x="207" y="323"/>
                  </a:cubicBezTo>
                  <a:cubicBezTo>
                    <a:pt x="207" y="323"/>
                    <a:pt x="199" y="306"/>
                    <a:pt x="196" y="325"/>
                  </a:cubicBezTo>
                  <a:cubicBezTo>
                    <a:pt x="196" y="325"/>
                    <a:pt x="192" y="339"/>
                    <a:pt x="180" y="342"/>
                  </a:cubicBezTo>
                  <a:cubicBezTo>
                    <a:pt x="170" y="339"/>
                    <a:pt x="176" y="314"/>
                    <a:pt x="157" y="315"/>
                  </a:cubicBezTo>
                  <a:cubicBezTo>
                    <a:pt x="157" y="315"/>
                    <a:pt x="137" y="306"/>
                    <a:pt x="130" y="318"/>
                  </a:cubicBezTo>
                  <a:cubicBezTo>
                    <a:pt x="130" y="318"/>
                    <a:pt x="133" y="330"/>
                    <a:pt x="123" y="322"/>
                  </a:cubicBezTo>
                  <a:cubicBezTo>
                    <a:pt x="123" y="322"/>
                    <a:pt x="127" y="315"/>
                    <a:pt x="124" y="312"/>
                  </a:cubicBezTo>
                  <a:cubicBezTo>
                    <a:pt x="124" y="312"/>
                    <a:pt x="118" y="310"/>
                    <a:pt x="111" y="315"/>
                  </a:cubicBezTo>
                  <a:cubicBezTo>
                    <a:pt x="111" y="315"/>
                    <a:pt x="117" y="311"/>
                    <a:pt x="118" y="304"/>
                  </a:cubicBezTo>
                  <a:cubicBezTo>
                    <a:pt x="118" y="304"/>
                    <a:pt x="121" y="292"/>
                    <a:pt x="111" y="296"/>
                  </a:cubicBezTo>
                  <a:cubicBezTo>
                    <a:pt x="111" y="296"/>
                    <a:pt x="103" y="293"/>
                    <a:pt x="100" y="297"/>
                  </a:cubicBezTo>
                  <a:cubicBezTo>
                    <a:pt x="100" y="297"/>
                    <a:pt x="94" y="286"/>
                    <a:pt x="84" y="294"/>
                  </a:cubicBezTo>
                  <a:cubicBezTo>
                    <a:pt x="84" y="294"/>
                    <a:pt x="86" y="278"/>
                    <a:pt x="76" y="280"/>
                  </a:cubicBezTo>
                  <a:cubicBezTo>
                    <a:pt x="60" y="280"/>
                    <a:pt x="59" y="262"/>
                    <a:pt x="52" y="261"/>
                  </a:cubicBezTo>
                  <a:cubicBezTo>
                    <a:pt x="52" y="261"/>
                    <a:pt x="48" y="250"/>
                    <a:pt x="31" y="256"/>
                  </a:cubicBezTo>
                  <a:cubicBezTo>
                    <a:pt x="24" y="249"/>
                    <a:pt x="30" y="263"/>
                    <a:pt x="5" y="260"/>
                  </a:cubicBezTo>
                  <a:cubicBezTo>
                    <a:pt x="18" y="246"/>
                    <a:pt x="11" y="238"/>
                    <a:pt x="11" y="238"/>
                  </a:cubicBezTo>
                  <a:cubicBezTo>
                    <a:pt x="13" y="217"/>
                    <a:pt x="0" y="223"/>
                    <a:pt x="0" y="223"/>
                  </a:cubicBezTo>
                  <a:cubicBezTo>
                    <a:pt x="0" y="223"/>
                    <a:pt x="9" y="208"/>
                    <a:pt x="2" y="167"/>
                  </a:cubicBezTo>
                  <a:cubicBezTo>
                    <a:pt x="1" y="150"/>
                    <a:pt x="16" y="144"/>
                    <a:pt x="13" y="139"/>
                  </a:cubicBezTo>
                  <a:cubicBezTo>
                    <a:pt x="13" y="132"/>
                    <a:pt x="36" y="124"/>
                    <a:pt x="42" y="133"/>
                  </a:cubicBezTo>
                  <a:cubicBezTo>
                    <a:pt x="42" y="133"/>
                    <a:pt x="70" y="147"/>
                    <a:pt x="63" y="116"/>
                  </a:cubicBezTo>
                  <a:cubicBezTo>
                    <a:pt x="63" y="116"/>
                    <a:pt x="65" y="95"/>
                    <a:pt x="56" y="82"/>
                  </a:cubicBezTo>
                  <a:cubicBezTo>
                    <a:pt x="56" y="82"/>
                    <a:pt x="42" y="69"/>
                    <a:pt x="55" y="56"/>
                  </a:cubicBezTo>
                  <a:cubicBezTo>
                    <a:pt x="55" y="56"/>
                    <a:pt x="61" y="51"/>
                    <a:pt x="59" y="44"/>
                  </a:cubicBezTo>
                  <a:cubicBezTo>
                    <a:pt x="59" y="44"/>
                    <a:pt x="48" y="34"/>
                    <a:pt x="59" y="31"/>
                  </a:cubicBezTo>
                  <a:cubicBezTo>
                    <a:pt x="59" y="31"/>
                    <a:pt x="71" y="27"/>
                    <a:pt x="64" y="20"/>
                  </a:cubicBezTo>
                  <a:cubicBezTo>
                    <a:pt x="82" y="15"/>
                    <a:pt x="90" y="27"/>
                    <a:pt x="101" y="21"/>
                  </a:cubicBezTo>
                  <a:cubicBezTo>
                    <a:pt x="122" y="14"/>
                    <a:pt x="126" y="27"/>
                    <a:pt x="129" y="20"/>
                  </a:cubicBezTo>
                  <a:cubicBezTo>
                    <a:pt x="134" y="11"/>
                    <a:pt x="146" y="18"/>
                    <a:pt x="146" y="18"/>
                  </a:cubicBezTo>
                  <a:cubicBezTo>
                    <a:pt x="146" y="18"/>
                    <a:pt x="157" y="22"/>
                    <a:pt x="168" y="17"/>
                  </a:cubicBezTo>
                  <a:cubicBezTo>
                    <a:pt x="167" y="6"/>
                    <a:pt x="172" y="7"/>
                    <a:pt x="179" y="7"/>
                  </a:cubicBezTo>
                  <a:cubicBezTo>
                    <a:pt x="199" y="0"/>
                    <a:pt x="188" y="21"/>
                    <a:pt x="196" y="22"/>
                  </a:cubicBezTo>
                  <a:cubicBezTo>
                    <a:pt x="196" y="22"/>
                    <a:pt x="202" y="34"/>
                    <a:pt x="196" y="39"/>
                  </a:cubicBezTo>
                  <a:cubicBezTo>
                    <a:pt x="196" y="39"/>
                    <a:pt x="189" y="51"/>
                    <a:pt x="200" y="58"/>
                  </a:cubicBezTo>
                  <a:cubicBezTo>
                    <a:pt x="200" y="58"/>
                    <a:pt x="225" y="62"/>
                    <a:pt x="229" y="56"/>
                  </a:cubicBezTo>
                  <a:cubicBezTo>
                    <a:pt x="234" y="46"/>
                    <a:pt x="244" y="54"/>
                    <a:pt x="253" y="46"/>
                  </a:cubicBezTo>
                  <a:cubicBezTo>
                    <a:pt x="263" y="46"/>
                    <a:pt x="254" y="62"/>
                    <a:pt x="259" y="66"/>
                  </a:cubicBezTo>
                  <a:cubicBezTo>
                    <a:pt x="259" y="66"/>
                    <a:pt x="268" y="80"/>
                    <a:pt x="261" y="95"/>
                  </a:cubicBezTo>
                  <a:cubicBezTo>
                    <a:pt x="261" y="95"/>
                    <a:pt x="252" y="98"/>
                    <a:pt x="258" y="109"/>
                  </a:cubicBezTo>
                  <a:cubicBezTo>
                    <a:pt x="258" y="109"/>
                    <a:pt x="269" y="109"/>
                    <a:pt x="278" y="127"/>
                  </a:cubicBezTo>
                  <a:cubicBezTo>
                    <a:pt x="278" y="127"/>
                    <a:pt x="284" y="139"/>
                    <a:pt x="273" y="153"/>
                  </a:cubicBezTo>
                  <a:cubicBezTo>
                    <a:pt x="269" y="151"/>
                    <a:pt x="258" y="164"/>
                    <a:pt x="274" y="164"/>
                  </a:cubicBezTo>
                  <a:cubicBezTo>
                    <a:pt x="274" y="164"/>
                    <a:pt x="268" y="179"/>
                    <a:pt x="279" y="181"/>
                  </a:cubicBezTo>
                  <a:cubicBezTo>
                    <a:pt x="279" y="181"/>
                    <a:pt x="275" y="192"/>
                    <a:pt x="281" y="193"/>
                  </a:cubicBezTo>
                  <a:cubicBezTo>
                    <a:pt x="289" y="190"/>
                    <a:pt x="279" y="203"/>
                    <a:pt x="291" y="205"/>
                  </a:cubicBezTo>
                  <a:cubicBezTo>
                    <a:pt x="303" y="214"/>
                    <a:pt x="293" y="223"/>
                    <a:pt x="302" y="226"/>
                  </a:cubicBezTo>
                  <a:cubicBezTo>
                    <a:pt x="316" y="225"/>
                    <a:pt x="304" y="240"/>
                    <a:pt x="309" y="241"/>
                  </a:cubicBezTo>
                  <a:cubicBezTo>
                    <a:pt x="309" y="241"/>
                    <a:pt x="320" y="243"/>
                    <a:pt x="314" y="258"/>
                  </a:cubicBezTo>
                  <a:cubicBezTo>
                    <a:pt x="314" y="258"/>
                    <a:pt x="301" y="265"/>
                    <a:pt x="317" y="270"/>
                  </a:cubicBezTo>
                  <a:cubicBezTo>
                    <a:pt x="317" y="270"/>
                    <a:pt x="307" y="286"/>
                    <a:pt x="299" y="273"/>
                  </a:cubicBezTo>
                  <a:cubicBezTo>
                    <a:pt x="299" y="273"/>
                    <a:pt x="292" y="267"/>
                    <a:pt x="286" y="283"/>
                  </a:cubicBezTo>
                  <a:cubicBezTo>
                    <a:pt x="286" y="283"/>
                    <a:pt x="276" y="298"/>
                    <a:pt x="288" y="311"/>
                  </a:cubicBezTo>
                  <a:cubicBezTo>
                    <a:pt x="288" y="311"/>
                    <a:pt x="288" y="311"/>
                    <a:pt x="288" y="311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3171" y="3916"/>
              <a:ext cx="635" cy="822"/>
            </a:xfrm>
            <a:custGeom>
              <a:avLst/>
              <a:gdLst/>
              <a:ahLst/>
              <a:cxnLst>
                <a:cxn ang="0">
                  <a:pos x="85" y="18"/>
                </a:cxn>
                <a:cxn ang="0">
                  <a:pos x="125" y="13"/>
                </a:cxn>
                <a:cxn ang="0">
                  <a:pos x="143" y="19"/>
                </a:cxn>
                <a:cxn ang="0">
                  <a:pos x="169" y="21"/>
                </a:cxn>
                <a:cxn ang="0">
                  <a:pos x="191" y="50"/>
                </a:cxn>
                <a:cxn ang="0">
                  <a:pos x="236" y="14"/>
                </a:cxn>
                <a:cxn ang="0">
                  <a:pos x="257" y="59"/>
                </a:cxn>
                <a:cxn ang="0">
                  <a:pos x="246" y="86"/>
                </a:cxn>
                <a:cxn ang="0">
                  <a:pos x="247" y="106"/>
                </a:cxn>
                <a:cxn ang="0">
                  <a:pos x="260" y="139"/>
                </a:cxn>
                <a:cxn ang="0">
                  <a:pos x="272" y="193"/>
                </a:cxn>
                <a:cxn ang="0">
                  <a:pos x="271" y="237"/>
                </a:cxn>
                <a:cxn ang="0">
                  <a:pos x="290" y="278"/>
                </a:cxn>
                <a:cxn ang="0">
                  <a:pos x="293" y="318"/>
                </a:cxn>
                <a:cxn ang="0">
                  <a:pos x="260" y="346"/>
                </a:cxn>
                <a:cxn ang="0">
                  <a:pos x="263" y="372"/>
                </a:cxn>
                <a:cxn ang="0">
                  <a:pos x="209" y="385"/>
                </a:cxn>
                <a:cxn ang="0">
                  <a:pos x="205" y="348"/>
                </a:cxn>
                <a:cxn ang="0">
                  <a:pos x="177" y="343"/>
                </a:cxn>
                <a:cxn ang="0">
                  <a:pos x="138" y="346"/>
                </a:cxn>
                <a:cxn ang="0">
                  <a:pos x="73" y="346"/>
                </a:cxn>
                <a:cxn ang="0">
                  <a:pos x="40" y="319"/>
                </a:cxn>
                <a:cxn ang="0">
                  <a:pos x="51" y="282"/>
                </a:cxn>
                <a:cxn ang="0">
                  <a:pos x="30" y="254"/>
                </a:cxn>
                <a:cxn ang="0">
                  <a:pos x="11" y="223"/>
                </a:cxn>
                <a:cxn ang="0">
                  <a:pos x="8" y="194"/>
                </a:cxn>
                <a:cxn ang="0">
                  <a:pos x="11" y="161"/>
                </a:cxn>
                <a:cxn ang="0">
                  <a:pos x="14" y="115"/>
                </a:cxn>
                <a:cxn ang="0">
                  <a:pos x="27" y="102"/>
                </a:cxn>
                <a:cxn ang="0">
                  <a:pos x="35" y="85"/>
                </a:cxn>
                <a:cxn ang="0">
                  <a:pos x="45" y="56"/>
                </a:cxn>
                <a:cxn ang="0">
                  <a:pos x="57" y="53"/>
                </a:cxn>
                <a:cxn ang="0">
                  <a:pos x="72" y="32"/>
                </a:cxn>
              </a:cxnLst>
              <a:rect l="0" t="0" r="r" b="b"/>
              <a:pathLst>
                <a:path w="298" h="388">
                  <a:moveTo>
                    <a:pt x="72" y="32"/>
                  </a:moveTo>
                  <a:cubicBezTo>
                    <a:pt x="72" y="32"/>
                    <a:pt x="85" y="40"/>
                    <a:pt x="85" y="18"/>
                  </a:cubicBezTo>
                  <a:cubicBezTo>
                    <a:pt x="85" y="18"/>
                    <a:pt x="88" y="0"/>
                    <a:pt x="99" y="14"/>
                  </a:cubicBezTo>
                  <a:cubicBezTo>
                    <a:pt x="99" y="14"/>
                    <a:pt x="110" y="27"/>
                    <a:pt x="125" y="13"/>
                  </a:cubicBezTo>
                  <a:cubicBezTo>
                    <a:pt x="125" y="13"/>
                    <a:pt x="124" y="7"/>
                    <a:pt x="137" y="1"/>
                  </a:cubicBezTo>
                  <a:cubicBezTo>
                    <a:pt x="142" y="5"/>
                    <a:pt x="135" y="16"/>
                    <a:pt x="143" y="19"/>
                  </a:cubicBezTo>
                  <a:cubicBezTo>
                    <a:pt x="143" y="19"/>
                    <a:pt x="143" y="29"/>
                    <a:pt x="153" y="23"/>
                  </a:cubicBezTo>
                  <a:cubicBezTo>
                    <a:pt x="153" y="23"/>
                    <a:pt x="157" y="14"/>
                    <a:pt x="169" y="21"/>
                  </a:cubicBezTo>
                  <a:cubicBezTo>
                    <a:pt x="169" y="21"/>
                    <a:pt x="178" y="20"/>
                    <a:pt x="177" y="31"/>
                  </a:cubicBezTo>
                  <a:cubicBezTo>
                    <a:pt x="177" y="31"/>
                    <a:pt x="173" y="43"/>
                    <a:pt x="191" y="50"/>
                  </a:cubicBezTo>
                  <a:cubicBezTo>
                    <a:pt x="191" y="50"/>
                    <a:pt x="191" y="21"/>
                    <a:pt x="216" y="21"/>
                  </a:cubicBezTo>
                  <a:cubicBezTo>
                    <a:pt x="216" y="21"/>
                    <a:pt x="229" y="4"/>
                    <a:pt x="236" y="14"/>
                  </a:cubicBezTo>
                  <a:cubicBezTo>
                    <a:pt x="236" y="14"/>
                    <a:pt x="246" y="24"/>
                    <a:pt x="246" y="36"/>
                  </a:cubicBezTo>
                  <a:cubicBezTo>
                    <a:pt x="246" y="36"/>
                    <a:pt x="247" y="56"/>
                    <a:pt x="257" y="59"/>
                  </a:cubicBezTo>
                  <a:cubicBezTo>
                    <a:pt x="257" y="59"/>
                    <a:pt x="270" y="80"/>
                    <a:pt x="246" y="86"/>
                  </a:cubicBezTo>
                  <a:cubicBezTo>
                    <a:pt x="246" y="86"/>
                    <a:pt x="246" y="86"/>
                    <a:pt x="246" y="86"/>
                  </a:cubicBezTo>
                  <a:cubicBezTo>
                    <a:pt x="247" y="106"/>
                    <a:pt x="247" y="106"/>
                    <a:pt x="247" y="106"/>
                  </a:cubicBezTo>
                  <a:cubicBezTo>
                    <a:pt x="247" y="106"/>
                    <a:pt x="247" y="106"/>
                    <a:pt x="247" y="106"/>
                  </a:cubicBezTo>
                  <a:cubicBezTo>
                    <a:pt x="247" y="106"/>
                    <a:pt x="260" y="100"/>
                    <a:pt x="268" y="119"/>
                  </a:cubicBezTo>
                  <a:cubicBezTo>
                    <a:pt x="267" y="134"/>
                    <a:pt x="257" y="135"/>
                    <a:pt x="260" y="139"/>
                  </a:cubicBezTo>
                  <a:cubicBezTo>
                    <a:pt x="260" y="139"/>
                    <a:pt x="273" y="147"/>
                    <a:pt x="271" y="170"/>
                  </a:cubicBezTo>
                  <a:cubicBezTo>
                    <a:pt x="271" y="170"/>
                    <a:pt x="284" y="175"/>
                    <a:pt x="272" y="193"/>
                  </a:cubicBezTo>
                  <a:cubicBezTo>
                    <a:pt x="272" y="193"/>
                    <a:pt x="265" y="197"/>
                    <a:pt x="268" y="218"/>
                  </a:cubicBezTo>
                  <a:cubicBezTo>
                    <a:pt x="267" y="230"/>
                    <a:pt x="256" y="231"/>
                    <a:pt x="271" y="237"/>
                  </a:cubicBezTo>
                  <a:cubicBezTo>
                    <a:pt x="271" y="237"/>
                    <a:pt x="280" y="237"/>
                    <a:pt x="280" y="254"/>
                  </a:cubicBezTo>
                  <a:cubicBezTo>
                    <a:pt x="280" y="254"/>
                    <a:pt x="292" y="257"/>
                    <a:pt x="290" y="278"/>
                  </a:cubicBezTo>
                  <a:cubicBezTo>
                    <a:pt x="290" y="278"/>
                    <a:pt x="298" y="287"/>
                    <a:pt x="288" y="294"/>
                  </a:cubicBezTo>
                  <a:cubicBezTo>
                    <a:pt x="288" y="294"/>
                    <a:pt x="283" y="311"/>
                    <a:pt x="293" y="318"/>
                  </a:cubicBezTo>
                  <a:cubicBezTo>
                    <a:pt x="293" y="318"/>
                    <a:pt x="298" y="324"/>
                    <a:pt x="278" y="337"/>
                  </a:cubicBezTo>
                  <a:cubicBezTo>
                    <a:pt x="278" y="337"/>
                    <a:pt x="271" y="345"/>
                    <a:pt x="260" y="346"/>
                  </a:cubicBezTo>
                  <a:cubicBezTo>
                    <a:pt x="260" y="346"/>
                    <a:pt x="257" y="352"/>
                    <a:pt x="260" y="360"/>
                  </a:cubicBezTo>
                  <a:cubicBezTo>
                    <a:pt x="260" y="360"/>
                    <a:pt x="266" y="365"/>
                    <a:pt x="263" y="372"/>
                  </a:cubicBezTo>
                  <a:cubicBezTo>
                    <a:pt x="255" y="380"/>
                    <a:pt x="243" y="372"/>
                    <a:pt x="238" y="382"/>
                  </a:cubicBezTo>
                  <a:cubicBezTo>
                    <a:pt x="234" y="388"/>
                    <a:pt x="209" y="385"/>
                    <a:pt x="209" y="385"/>
                  </a:cubicBezTo>
                  <a:cubicBezTo>
                    <a:pt x="198" y="377"/>
                    <a:pt x="205" y="365"/>
                    <a:pt x="205" y="365"/>
                  </a:cubicBezTo>
                  <a:cubicBezTo>
                    <a:pt x="211" y="360"/>
                    <a:pt x="205" y="348"/>
                    <a:pt x="205" y="348"/>
                  </a:cubicBezTo>
                  <a:cubicBezTo>
                    <a:pt x="197" y="347"/>
                    <a:pt x="208" y="326"/>
                    <a:pt x="188" y="333"/>
                  </a:cubicBezTo>
                  <a:cubicBezTo>
                    <a:pt x="181" y="333"/>
                    <a:pt x="176" y="332"/>
                    <a:pt x="177" y="343"/>
                  </a:cubicBezTo>
                  <a:cubicBezTo>
                    <a:pt x="166" y="348"/>
                    <a:pt x="155" y="344"/>
                    <a:pt x="155" y="344"/>
                  </a:cubicBezTo>
                  <a:cubicBezTo>
                    <a:pt x="155" y="344"/>
                    <a:pt x="143" y="337"/>
                    <a:pt x="138" y="346"/>
                  </a:cubicBezTo>
                  <a:cubicBezTo>
                    <a:pt x="135" y="353"/>
                    <a:pt x="131" y="340"/>
                    <a:pt x="110" y="347"/>
                  </a:cubicBezTo>
                  <a:cubicBezTo>
                    <a:pt x="99" y="353"/>
                    <a:pt x="91" y="341"/>
                    <a:pt x="73" y="346"/>
                  </a:cubicBezTo>
                  <a:cubicBezTo>
                    <a:pt x="68" y="340"/>
                    <a:pt x="52" y="340"/>
                    <a:pt x="52" y="340"/>
                  </a:cubicBezTo>
                  <a:cubicBezTo>
                    <a:pt x="40" y="329"/>
                    <a:pt x="40" y="319"/>
                    <a:pt x="40" y="319"/>
                  </a:cubicBezTo>
                  <a:cubicBezTo>
                    <a:pt x="37" y="301"/>
                    <a:pt x="47" y="302"/>
                    <a:pt x="47" y="302"/>
                  </a:cubicBezTo>
                  <a:cubicBezTo>
                    <a:pt x="59" y="296"/>
                    <a:pt x="44" y="293"/>
                    <a:pt x="51" y="282"/>
                  </a:cubicBezTo>
                  <a:cubicBezTo>
                    <a:pt x="51" y="263"/>
                    <a:pt x="47" y="259"/>
                    <a:pt x="47" y="259"/>
                  </a:cubicBezTo>
                  <a:cubicBezTo>
                    <a:pt x="40" y="269"/>
                    <a:pt x="30" y="254"/>
                    <a:pt x="30" y="254"/>
                  </a:cubicBezTo>
                  <a:cubicBezTo>
                    <a:pt x="25" y="254"/>
                    <a:pt x="25" y="246"/>
                    <a:pt x="15" y="236"/>
                  </a:cubicBezTo>
                  <a:cubicBezTo>
                    <a:pt x="3" y="229"/>
                    <a:pt x="11" y="223"/>
                    <a:pt x="11" y="223"/>
                  </a:cubicBezTo>
                  <a:cubicBezTo>
                    <a:pt x="18" y="210"/>
                    <a:pt x="7" y="212"/>
                    <a:pt x="7" y="202"/>
                  </a:cubicBezTo>
                  <a:cubicBezTo>
                    <a:pt x="14" y="202"/>
                    <a:pt x="8" y="194"/>
                    <a:pt x="8" y="194"/>
                  </a:cubicBezTo>
                  <a:cubicBezTo>
                    <a:pt x="0" y="183"/>
                    <a:pt x="11" y="179"/>
                    <a:pt x="11" y="179"/>
                  </a:cubicBezTo>
                  <a:cubicBezTo>
                    <a:pt x="17" y="167"/>
                    <a:pt x="11" y="161"/>
                    <a:pt x="11" y="161"/>
                  </a:cubicBezTo>
                  <a:cubicBezTo>
                    <a:pt x="7" y="153"/>
                    <a:pt x="15" y="152"/>
                    <a:pt x="11" y="141"/>
                  </a:cubicBezTo>
                  <a:cubicBezTo>
                    <a:pt x="13" y="127"/>
                    <a:pt x="4" y="117"/>
                    <a:pt x="14" y="115"/>
                  </a:cubicBezTo>
                  <a:cubicBezTo>
                    <a:pt x="23" y="113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44" y="85"/>
                    <a:pt x="41" y="66"/>
                    <a:pt x="41" y="66"/>
                  </a:cubicBezTo>
                  <a:cubicBezTo>
                    <a:pt x="53" y="59"/>
                    <a:pt x="45" y="56"/>
                    <a:pt x="45" y="56"/>
                  </a:cubicBezTo>
                  <a:cubicBezTo>
                    <a:pt x="40" y="45"/>
                    <a:pt x="47" y="41"/>
                    <a:pt x="47" y="41"/>
                  </a:cubicBezTo>
                  <a:cubicBezTo>
                    <a:pt x="48" y="48"/>
                    <a:pt x="47" y="50"/>
                    <a:pt x="57" y="53"/>
                  </a:cubicBezTo>
                  <a:cubicBezTo>
                    <a:pt x="54" y="42"/>
                    <a:pt x="61" y="35"/>
                    <a:pt x="61" y="35"/>
                  </a:cubicBezTo>
                  <a:cubicBezTo>
                    <a:pt x="66" y="27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3695" y="3972"/>
              <a:ext cx="696" cy="921"/>
            </a:xfrm>
            <a:custGeom>
              <a:avLst/>
              <a:gdLst/>
              <a:ahLst/>
              <a:cxnLst>
                <a:cxn ang="0">
                  <a:pos x="14" y="333"/>
                </a:cxn>
                <a:cxn ang="0">
                  <a:pos x="32" y="310"/>
                </a:cxn>
                <a:cxn ang="0">
                  <a:pos x="42" y="267"/>
                </a:cxn>
                <a:cxn ang="0">
                  <a:pos x="34" y="227"/>
                </a:cxn>
                <a:cxn ang="0">
                  <a:pos x="22" y="191"/>
                </a:cxn>
                <a:cxn ang="0">
                  <a:pos x="25" y="143"/>
                </a:cxn>
                <a:cxn ang="0">
                  <a:pos x="22" y="92"/>
                </a:cxn>
                <a:cxn ang="0">
                  <a:pos x="1" y="79"/>
                </a:cxn>
                <a:cxn ang="0">
                  <a:pos x="0" y="59"/>
                </a:cxn>
                <a:cxn ang="0">
                  <a:pos x="39" y="18"/>
                </a:cxn>
                <a:cxn ang="0">
                  <a:pos x="72" y="18"/>
                </a:cxn>
                <a:cxn ang="0">
                  <a:pos x="115" y="21"/>
                </a:cxn>
                <a:cxn ang="0">
                  <a:pos x="146" y="53"/>
                </a:cxn>
                <a:cxn ang="0">
                  <a:pos x="145" y="83"/>
                </a:cxn>
                <a:cxn ang="0">
                  <a:pos x="144" y="104"/>
                </a:cxn>
                <a:cxn ang="0">
                  <a:pos x="164" y="127"/>
                </a:cxn>
                <a:cxn ang="0">
                  <a:pos x="190" y="148"/>
                </a:cxn>
                <a:cxn ang="0">
                  <a:pos x="217" y="171"/>
                </a:cxn>
                <a:cxn ang="0">
                  <a:pos x="270" y="189"/>
                </a:cxn>
                <a:cxn ang="0">
                  <a:pos x="300" y="180"/>
                </a:cxn>
                <a:cxn ang="0">
                  <a:pos x="314" y="210"/>
                </a:cxn>
                <a:cxn ang="0">
                  <a:pos x="322" y="240"/>
                </a:cxn>
                <a:cxn ang="0">
                  <a:pos x="294" y="269"/>
                </a:cxn>
                <a:cxn ang="0">
                  <a:pos x="272" y="311"/>
                </a:cxn>
                <a:cxn ang="0">
                  <a:pos x="230" y="309"/>
                </a:cxn>
                <a:cxn ang="0">
                  <a:pos x="209" y="357"/>
                </a:cxn>
                <a:cxn ang="0">
                  <a:pos x="190" y="392"/>
                </a:cxn>
                <a:cxn ang="0">
                  <a:pos x="135" y="406"/>
                </a:cxn>
                <a:cxn ang="0">
                  <a:pos x="120" y="422"/>
                </a:cxn>
                <a:cxn ang="0">
                  <a:pos x="89" y="416"/>
                </a:cxn>
                <a:cxn ang="0">
                  <a:pos x="52" y="432"/>
                </a:cxn>
                <a:cxn ang="0">
                  <a:pos x="21" y="408"/>
                </a:cxn>
                <a:cxn ang="0">
                  <a:pos x="22" y="365"/>
                </a:cxn>
                <a:cxn ang="0">
                  <a:pos x="17" y="346"/>
                </a:cxn>
              </a:cxnLst>
              <a:rect l="0" t="0" r="r" b="b"/>
              <a:pathLst>
                <a:path w="327" h="434">
                  <a:moveTo>
                    <a:pt x="17" y="346"/>
                  </a:moveTo>
                  <a:cubicBezTo>
                    <a:pt x="20" y="339"/>
                    <a:pt x="14" y="333"/>
                    <a:pt x="14" y="333"/>
                  </a:cubicBezTo>
                  <a:cubicBezTo>
                    <a:pt x="11" y="325"/>
                    <a:pt x="14" y="319"/>
                    <a:pt x="14" y="319"/>
                  </a:cubicBezTo>
                  <a:cubicBezTo>
                    <a:pt x="25" y="318"/>
                    <a:pt x="32" y="310"/>
                    <a:pt x="32" y="310"/>
                  </a:cubicBezTo>
                  <a:cubicBezTo>
                    <a:pt x="52" y="297"/>
                    <a:pt x="47" y="291"/>
                    <a:pt x="47" y="291"/>
                  </a:cubicBezTo>
                  <a:cubicBezTo>
                    <a:pt x="37" y="284"/>
                    <a:pt x="42" y="267"/>
                    <a:pt x="42" y="267"/>
                  </a:cubicBezTo>
                  <a:cubicBezTo>
                    <a:pt x="52" y="260"/>
                    <a:pt x="44" y="251"/>
                    <a:pt x="44" y="251"/>
                  </a:cubicBezTo>
                  <a:cubicBezTo>
                    <a:pt x="46" y="230"/>
                    <a:pt x="34" y="227"/>
                    <a:pt x="34" y="227"/>
                  </a:cubicBezTo>
                  <a:cubicBezTo>
                    <a:pt x="34" y="210"/>
                    <a:pt x="25" y="210"/>
                    <a:pt x="25" y="210"/>
                  </a:cubicBezTo>
                  <a:cubicBezTo>
                    <a:pt x="10" y="204"/>
                    <a:pt x="21" y="203"/>
                    <a:pt x="22" y="191"/>
                  </a:cubicBezTo>
                  <a:cubicBezTo>
                    <a:pt x="19" y="170"/>
                    <a:pt x="26" y="166"/>
                    <a:pt x="26" y="166"/>
                  </a:cubicBezTo>
                  <a:cubicBezTo>
                    <a:pt x="38" y="148"/>
                    <a:pt x="25" y="143"/>
                    <a:pt x="25" y="143"/>
                  </a:cubicBezTo>
                  <a:cubicBezTo>
                    <a:pt x="27" y="120"/>
                    <a:pt x="14" y="112"/>
                    <a:pt x="14" y="112"/>
                  </a:cubicBezTo>
                  <a:cubicBezTo>
                    <a:pt x="11" y="108"/>
                    <a:pt x="21" y="107"/>
                    <a:pt x="22" y="92"/>
                  </a:cubicBezTo>
                  <a:cubicBezTo>
                    <a:pt x="14" y="73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4" y="53"/>
                    <a:pt x="11" y="32"/>
                    <a:pt x="11" y="32"/>
                  </a:cubicBezTo>
                  <a:cubicBezTo>
                    <a:pt x="26" y="28"/>
                    <a:pt x="31" y="17"/>
                    <a:pt x="39" y="18"/>
                  </a:cubicBezTo>
                  <a:cubicBezTo>
                    <a:pt x="39" y="18"/>
                    <a:pt x="45" y="0"/>
                    <a:pt x="56" y="16"/>
                  </a:cubicBezTo>
                  <a:cubicBezTo>
                    <a:pt x="56" y="16"/>
                    <a:pt x="60" y="27"/>
                    <a:pt x="72" y="18"/>
                  </a:cubicBezTo>
                  <a:cubicBezTo>
                    <a:pt x="72" y="18"/>
                    <a:pt x="80" y="11"/>
                    <a:pt x="93" y="13"/>
                  </a:cubicBezTo>
                  <a:cubicBezTo>
                    <a:pt x="93" y="13"/>
                    <a:pt x="109" y="11"/>
                    <a:pt x="115" y="21"/>
                  </a:cubicBezTo>
                  <a:cubicBezTo>
                    <a:pt x="115" y="21"/>
                    <a:pt x="127" y="30"/>
                    <a:pt x="124" y="38"/>
                  </a:cubicBezTo>
                  <a:cubicBezTo>
                    <a:pt x="124" y="38"/>
                    <a:pt x="127" y="49"/>
                    <a:pt x="146" y="53"/>
                  </a:cubicBezTo>
                  <a:cubicBezTo>
                    <a:pt x="146" y="53"/>
                    <a:pt x="146" y="53"/>
                    <a:pt x="146" y="53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4" y="104"/>
                    <a:pt x="158" y="102"/>
                    <a:pt x="156" y="114"/>
                  </a:cubicBezTo>
                  <a:cubicBezTo>
                    <a:pt x="156" y="114"/>
                    <a:pt x="153" y="127"/>
                    <a:pt x="164" y="127"/>
                  </a:cubicBezTo>
                  <a:cubicBezTo>
                    <a:pt x="164" y="127"/>
                    <a:pt x="175" y="131"/>
                    <a:pt x="168" y="141"/>
                  </a:cubicBezTo>
                  <a:cubicBezTo>
                    <a:pt x="168" y="141"/>
                    <a:pt x="162" y="152"/>
                    <a:pt x="190" y="148"/>
                  </a:cubicBezTo>
                  <a:cubicBezTo>
                    <a:pt x="190" y="148"/>
                    <a:pt x="204" y="143"/>
                    <a:pt x="212" y="158"/>
                  </a:cubicBezTo>
                  <a:cubicBezTo>
                    <a:pt x="212" y="158"/>
                    <a:pt x="217" y="165"/>
                    <a:pt x="217" y="171"/>
                  </a:cubicBezTo>
                  <a:cubicBezTo>
                    <a:pt x="217" y="171"/>
                    <a:pt x="215" y="184"/>
                    <a:pt x="225" y="188"/>
                  </a:cubicBezTo>
                  <a:cubicBezTo>
                    <a:pt x="225" y="188"/>
                    <a:pt x="239" y="200"/>
                    <a:pt x="270" y="189"/>
                  </a:cubicBezTo>
                  <a:cubicBezTo>
                    <a:pt x="275" y="181"/>
                    <a:pt x="285" y="186"/>
                    <a:pt x="285" y="181"/>
                  </a:cubicBezTo>
                  <a:cubicBezTo>
                    <a:pt x="285" y="181"/>
                    <a:pt x="288" y="163"/>
                    <a:pt x="300" y="180"/>
                  </a:cubicBezTo>
                  <a:cubicBezTo>
                    <a:pt x="300" y="180"/>
                    <a:pt x="303" y="189"/>
                    <a:pt x="315" y="187"/>
                  </a:cubicBezTo>
                  <a:cubicBezTo>
                    <a:pt x="315" y="187"/>
                    <a:pt x="298" y="196"/>
                    <a:pt x="314" y="210"/>
                  </a:cubicBezTo>
                  <a:cubicBezTo>
                    <a:pt x="325" y="206"/>
                    <a:pt x="317" y="218"/>
                    <a:pt x="325" y="220"/>
                  </a:cubicBezTo>
                  <a:cubicBezTo>
                    <a:pt x="327" y="233"/>
                    <a:pt x="322" y="240"/>
                    <a:pt x="322" y="240"/>
                  </a:cubicBezTo>
                  <a:cubicBezTo>
                    <a:pt x="322" y="240"/>
                    <a:pt x="303" y="244"/>
                    <a:pt x="305" y="256"/>
                  </a:cubicBezTo>
                  <a:cubicBezTo>
                    <a:pt x="308" y="261"/>
                    <a:pt x="295" y="261"/>
                    <a:pt x="294" y="269"/>
                  </a:cubicBezTo>
                  <a:cubicBezTo>
                    <a:pt x="294" y="269"/>
                    <a:pt x="300" y="282"/>
                    <a:pt x="289" y="285"/>
                  </a:cubicBezTo>
                  <a:cubicBezTo>
                    <a:pt x="289" y="285"/>
                    <a:pt x="287" y="313"/>
                    <a:pt x="272" y="311"/>
                  </a:cubicBezTo>
                  <a:cubicBezTo>
                    <a:pt x="272" y="311"/>
                    <a:pt x="255" y="315"/>
                    <a:pt x="248" y="308"/>
                  </a:cubicBezTo>
                  <a:cubicBezTo>
                    <a:pt x="248" y="308"/>
                    <a:pt x="238" y="297"/>
                    <a:pt x="230" y="309"/>
                  </a:cubicBezTo>
                  <a:cubicBezTo>
                    <a:pt x="230" y="309"/>
                    <a:pt x="215" y="302"/>
                    <a:pt x="215" y="329"/>
                  </a:cubicBezTo>
                  <a:cubicBezTo>
                    <a:pt x="215" y="329"/>
                    <a:pt x="216" y="345"/>
                    <a:pt x="209" y="357"/>
                  </a:cubicBezTo>
                  <a:cubicBezTo>
                    <a:pt x="209" y="357"/>
                    <a:pt x="208" y="365"/>
                    <a:pt x="208" y="374"/>
                  </a:cubicBezTo>
                  <a:cubicBezTo>
                    <a:pt x="208" y="374"/>
                    <a:pt x="191" y="383"/>
                    <a:pt x="190" y="392"/>
                  </a:cubicBezTo>
                  <a:cubicBezTo>
                    <a:pt x="190" y="392"/>
                    <a:pt x="188" y="405"/>
                    <a:pt x="165" y="406"/>
                  </a:cubicBezTo>
                  <a:cubicBezTo>
                    <a:pt x="165" y="406"/>
                    <a:pt x="158" y="397"/>
                    <a:pt x="135" y="406"/>
                  </a:cubicBezTo>
                  <a:cubicBezTo>
                    <a:pt x="135" y="406"/>
                    <a:pt x="125" y="394"/>
                    <a:pt x="125" y="412"/>
                  </a:cubicBezTo>
                  <a:cubicBezTo>
                    <a:pt x="125" y="412"/>
                    <a:pt x="127" y="427"/>
                    <a:pt x="120" y="422"/>
                  </a:cubicBezTo>
                  <a:cubicBezTo>
                    <a:pt x="120" y="422"/>
                    <a:pt x="114" y="416"/>
                    <a:pt x="103" y="416"/>
                  </a:cubicBezTo>
                  <a:cubicBezTo>
                    <a:pt x="103" y="416"/>
                    <a:pt x="94" y="401"/>
                    <a:pt x="89" y="416"/>
                  </a:cubicBezTo>
                  <a:cubicBezTo>
                    <a:pt x="89" y="416"/>
                    <a:pt x="72" y="415"/>
                    <a:pt x="68" y="424"/>
                  </a:cubicBezTo>
                  <a:cubicBezTo>
                    <a:pt x="68" y="424"/>
                    <a:pt x="61" y="434"/>
                    <a:pt x="52" y="432"/>
                  </a:cubicBezTo>
                  <a:cubicBezTo>
                    <a:pt x="45" y="434"/>
                    <a:pt x="51" y="420"/>
                    <a:pt x="40" y="425"/>
                  </a:cubicBezTo>
                  <a:cubicBezTo>
                    <a:pt x="31" y="407"/>
                    <a:pt x="21" y="408"/>
                    <a:pt x="21" y="408"/>
                  </a:cubicBezTo>
                  <a:cubicBezTo>
                    <a:pt x="15" y="397"/>
                    <a:pt x="24" y="394"/>
                    <a:pt x="24" y="394"/>
                  </a:cubicBezTo>
                  <a:cubicBezTo>
                    <a:pt x="31" y="379"/>
                    <a:pt x="22" y="365"/>
                    <a:pt x="22" y="365"/>
                  </a:cubicBezTo>
                  <a:cubicBezTo>
                    <a:pt x="17" y="361"/>
                    <a:pt x="27" y="346"/>
                    <a:pt x="17" y="346"/>
                  </a:cubicBezTo>
                  <a:cubicBezTo>
                    <a:pt x="17" y="346"/>
                    <a:pt x="17" y="346"/>
                    <a:pt x="17" y="346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3991" y="3645"/>
              <a:ext cx="706" cy="809"/>
            </a:xfrm>
            <a:custGeom>
              <a:avLst/>
              <a:gdLst/>
              <a:ahLst/>
              <a:cxnLst>
                <a:cxn ang="0">
                  <a:pos x="185" y="376"/>
                </a:cxn>
                <a:cxn ang="0">
                  <a:pos x="175" y="364"/>
                </a:cxn>
                <a:cxn ang="0">
                  <a:pos x="176" y="341"/>
                </a:cxn>
                <a:cxn ang="0">
                  <a:pos x="161" y="334"/>
                </a:cxn>
                <a:cxn ang="0">
                  <a:pos x="146" y="335"/>
                </a:cxn>
                <a:cxn ang="0">
                  <a:pos x="131" y="343"/>
                </a:cxn>
                <a:cxn ang="0">
                  <a:pos x="86" y="342"/>
                </a:cxn>
                <a:cxn ang="0">
                  <a:pos x="78" y="324"/>
                </a:cxn>
                <a:cxn ang="0">
                  <a:pos x="73" y="312"/>
                </a:cxn>
                <a:cxn ang="0">
                  <a:pos x="51" y="302"/>
                </a:cxn>
                <a:cxn ang="0">
                  <a:pos x="29" y="295"/>
                </a:cxn>
                <a:cxn ang="0">
                  <a:pos x="25" y="281"/>
                </a:cxn>
                <a:cxn ang="0">
                  <a:pos x="17" y="268"/>
                </a:cxn>
                <a:cxn ang="0">
                  <a:pos x="5" y="258"/>
                </a:cxn>
                <a:cxn ang="0">
                  <a:pos x="5" y="258"/>
                </a:cxn>
                <a:cxn ang="0">
                  <a:pos x="6" y="237"/>
                </a:cxn>
                <a:cxn ang="0">
                  <a:pos x="7" y="207"/>
                </a:cxn>
                <a:cxn ang="0">
                  <a:pos x="7" y="207"/>
                </a:cxn>
                <a:cxn ang="0">
                  <a:pos x="14" y="200"/>
                </a:cxn>
                <a:cxn ang="0">
                  <a:pos x="11" y="163"/>
                </a:cxn>
                <a:cxn ang="0">
                  <a:pos x="14" y="130"/>
                </a:cxn>
                <a:cxn ang="0">
                  <a:pos x="29" y="97"/>
                </a:cxn>
                <a:cxn ang="0">
                  <a:pos x="43" y="82"/>
                </a:cxn>
                <a:cxn ang="0">
                  <a:pos x="52" y="66"/>
                </a:cxn>
                <a:cxn ang="0">
                  <a:pos x="78" y="60"/>
                </a:cxn>
                <a:cxn ang="0">
                  <a:pos x="91" y="59"/>
                </a:cxn>
                <a:cxn ang="0">
                  <a:pos x="131" y="56"/>
                </a:cxn>
                <a:cxn ang="0">
                  <a:pos x="161" y="61"/>
                </a:cxn>
                <a:cxn ang="0">
                  <a:pos x="176" y="65"/>
                </a:cxn>
                <a:cxn ang="0">
                  <a:pos x="203" y="52"/>
                </a:cxn>
                <a:cxn ang="0">
                  <a:pos x="210" y="24"/>
                </a:cxn>
                <a:cxn ang="0">
                  <a:pos x="231" y="16"/>
                </a:cxn>
                <a:cxn ang="0">
                  <a:pos x="257" y="24"/>
                </a:cxn>
                <a:cxn ang="0">
                  <a:pos x="295" y="8"/>
                </a:cxn>
                <a:cxn ang="0">
                  <a:pos x="327" y="4"/>
                </a:cxn>
                <a:cxn ang="0">
                  <a:pos x="319" y="24"/>
                </a:cxn>
                <a:cxn ang="0">
                  <a:pos x="318" y="49"/>
                </a:cxn>
                <a:cxn ang="0">
                  <a:pos x="330" y="61"/>
                </a:cxn>
                <a:cxn ang="0">
                  <a:pos x="321" y="71"/>
                </a:cxn>
                <a:cxn ang="0">
                  <a:pos x="319" y="79"/>
                </a:cxn>
                <a:cxn ang="0">
                  <a:pos x="307" y="87"/>
                </a:cxn>
                <a:cxn ang="0">
                  <a:pos x="292" y="103"/>
                </a:cxn>
                <a:cxn ang="0">
                  <a:pos x="295" y="132"/>
                </a:cxn>
                <a:cxn ang="0">
                  <a:pos x="297" y="151"/>
                </a:cxn>
                <a:cxn ang="0">
                  <a:pos x="293" y="175"/>
                </a:cxn>
                <a:cxn ang="0">
                  <a:pos x="285" y="189"/>
                </a:cxn>
                <a:cxn ang="0">
                  <a:pos x="289" y="216"/>
                </a:cxn>
                <a:cxn ang="0">
                  <a:pos x="278" y="230"/>
                </a:cxn>
                <a:cxn ang="0">
                  <a:pos x="285" y="243"/>
                </a:cxn>
                <a:cxn ang="0">
                  <a:pos x="294" y="251"/>
                </a:cxn>
                <a:cxn ang="0">
                  <a:pos x="306" y="245"/>
                </a:cxn>
                <a:cxn ang="0">
                  <a:pos x="306" y="264"/>
                </a:cxn>
                <a:cxn ang="0">
                  <a:pos x="297" y="284"/>
                </a:cxn>
                <a:cxn ang="0">
                  <a:pos x="300" y="309"/>
                </a:cxn>
                <a:cxn ang="0">
                  <a:pos x="292" y="339"/>
                </a:cxn>
                <a:cxn ang="0">
                  <a:pos x="279" y="357"/>
                </a:cxn>
                <a:cxn ang="0">
                  <a:pos x="259" y="368"/>
                </a:cxn>
                <a:cxn ang="0">
                  <a:pos x="227" y="368"/>
                </a:cxn>
                <a:cxn ang="0">
                  <a:pos x="205" y="368"/>
                </a:cxn>
                <a:cxn ang="0">
                  <a:pos x="185" y="376"/>
                </a:cxn>
                <a:cxn ang="0">
                  <a:pos x="185" y="376"/>
                </a:cxn>
              </a:cxnLst>
              <a:rect l="0" t="0" r="r" b="b"/>
              <a:pathLst>
                <a:path w="331" h="381">
                  <a:moveTo>
                    <a:pt x="185" y="376"/>
                  </a:moveTo>
                  <a:cubicBezTo>
                    <a:pt x="177" y="374"/>
                    <a:pt x="186" y="360"/>
                    <a:pt x="175" y="364"/>
                  </a:cubicBezTo>
                  <a:cubicBezTo>
                    <a:pt x="159" y="350"/>
                    <a:pt x="176" y="341"/>
                    <a:pt x="176" y="341"/>
                  </a:cubicBezTo>
                  <a:cubicBezTo>
                    <a:pt x="164" y="343"/>
                    <a:pt x="161" y="334"/>
                    <a:pt x="161" y="334"/>
                  </a:cubicBezTo>
                  <a:cubicBezTo>
                    <a:pt x="149" y="317"/>
                    <a:pt x="146" y="335"/>
                    <a:pt x="146" y="335"/>
                  </a:cubicBezTo>
                  <a:cubicBezTo>
                    <a:pt x="146" y="340"/>
                    <a:pt x="136" y="335"/>
                    <a:pt x="131" y="343"/>
                  </a:cubicBezTo>
                  <a:cubicBezTo>
                    <a:pt x="100" y="354"/>
                    <a:pt x="86" y="342"/>
                    <a:pt x="86" y="342"/>
                  </a:cubicBezTo>
                  <a:cubicBezTo>
                    <a:pt x="76" y="338"/>
                    <a:pt x="78" y="324"/>
                    <a:pt x="78" y="324"/>
                  </a:cubicBezTo>
                  <a:cubicBezTo>
                    <a:pt x="78" y="318"/>
                    <a:pt x="73" y="312"/>
                    <a:pt x="73" y="312"/>
                  </a:cubicBezTo>
                  <a:cubicBezTo>
                    <a:pt x="65" y="297"/>
                    <a:pt x="51" y="302"/>
                    <a:pt x="51" y="302"/>
                  </a:cubicBezTo>
                  <a:cubicBezTo>
                    <a:pt x="23" y="306"/>
                    <a:pt x="29" y="295"/>
                    <a:pt x="29" y="295"/>
                  </a:cubicBezTo>
                  <a:cubicBezTo>
                    <a:pt x="36" y="285"/>
                    <a:pt x="25" y="281"/>
                    <a:pt x="25" y="281"/>
                  </a:cubicBezTo>
                  <a:cubicBezTo>
                    <a:pt x="14" y="281"/>
                    <a:pt x="17" y="268"/>
                    <a:pt x="17" y="268"/>
                  </a:cubicBezTo>
                  <a:cubicBezTo>
                    <a:pt x="19" y="256"/>
                    <a:pt x="5" y="258"/>
                    <a:pt x="5" y="258"/>
                  </a:cubicBezTo>
                  <a:cubicBezTo>
                    <a:pt x="5" y="258"/>
                    <a:pt x="5" y="258"/>
                    <a:pt x="5" y="258"/>
                  </a:cubicBezTo>
                  <a:cubicBezTo>
                    <a:pt x="6" y="237"/>
                    <a:pt x="6" y="237"/>
                    <a:pt x="6" y="237"/>
                  </a:cubicBezTo>
                  <a:cubicBezTo>
                    <a:pt x="7" y="207"/>
                    <a:pt x="7" y="207"/>
                    <a:pt x="7" y="207"/>
                  </a:cubicBezTo>
                  <a:cubicBezTo>
                    <a:pt x="7" y="207"/>
                    <a:pt x="7" y="207"/>
                    <a:pt x="7" y="207"/>
                  </a:cubicBezTo>
                  <a:cubicBezTo>
                    <a:pt x="7" y="207"/>
                    <a:pt x="6" y="197"/>
                    <a:pt x="14" y="200"/>
                  </a:cubicBezTo>
                  <a:cubicBezTo>
                    <a:pt x="23" y="182"/>
                    <a:pt x="7" y="182"/>
                    <a:pt x="11" y="163"/>
                  </a:cubicBezTo>
                  <a:cubicBezTo>
                    <a:pt x="11" y="163"/>
                    <a:pt x="0" y="155"/>
                    <a:pt x="14" y="130"/>
                  </a:cubicBezTo>
                  <a:cubicBezTo>
                    <a:pt x="22" y="124"/>
                    <a:pt x="18" y="108"/>
                    <a:pt x="29" y="97"/>
                  </a:cubicBezTo>
                  <a:cubicBezTo>
                    <a:pt x="39" y="92"/>
                    <a:pt x="36" y="83"/>
                    <a:pt x="43" y="82"/>
                  </a:cubicBezTo>
                  <a:cubicBezTo>
                    <a:pt x="43" y="82"/>
                    <a:pt x="53" y="75"/>
                    <a:pt x="52" y="66"/>
                  </a:cubicBezTo>
                  <a:cubicBezTo>
                    <a:pt x="52" y="66"/>
                    <a:pt x="47" y="53"/>
                    <a:pt x="78" y="60"/>
                  </a:cubicBezTo>
                  <a:cubicBezTo>
                    <a:pt x="78" y="60"/>
                    <a:pt x="89" y="75"/>
                    <a:pt x="91" y="59"/>
                  </a:cubicBezTo>
                  <a:cubicBezTo>
                    <a:pt x="91" y="59"/>
                    <a:pt x="97" y="45"/>
                    <a:pt x="131" y="56"/>
                  </a:cubicBezTo>
                  <a:cubicBezTo>
                    <a:pt x="131" y="56"/>
                    <a:pt x="159" y="52"/>
                    <a:pt x="161" y="61"/>
                  </a:cubicBezTo>
                  <a:cubicBezTo>
                    <a:pt x="161" y="61"/>
                    <a:pt x="155" y="71"/>
                    <a:pt x="176" y="65"/>
                  </a:cubicBezTo>
                  <a:cubicBezTo>
                    <a:pt x="176" y="65"/>
                    <a:pt x="183" y="69"/>
                    <a:pt x="203" y="52"/>
                  </a:cubicBezTo>
                  <a:cubicBezTo>
                    <a:pt x="203" y="38"/>
                    <a:pt x="209" y="38"/>
                    <a:pt x="210" y="24"/>
                  </a:cubicBezTo>
                  <a:cubicBezTo>
                    <a:pt x="210" y="24"/>
                    <a:pt x="200" y="7"/>
                    <a:pt x="231" y="16"/>
                  </a:cubicBezTo>
                  <a:cubicBezTo>
                    <a:pt x="231" y="16"/>
                    <a:pt x="249" y="28"/>
                    <a:pt x="257" y="24"/>
                  </a:cubicBezTo>
                  <a:cubicBezTo>
                    <a:pt x="273" y="24"/>
                    <a:pt x="270" y="27"/>
                    <a:pt x="295" y="8"/>
                  </a:cubicBezTo>
                  <a:cubicBezTo>
                    <a:pt x="295" y="8"/>
                    <a:pt x="296" y="0"/>
                    <a:pt x="327" y="4"/>
                  </a:cubicBezTo>
                  <a:cubicBezTo>
                    <a:pt x="322" y="11"/>
                    <a:pt x="319" y="24"/>
                    <a:pt x="319" y="24"/>
                  </a:cubicBezTo>
                  <a:cubicBezTo>
                    <a:pt x="309" y="46"/>
                    <a:pt x="318" y="49"/>
                    <a:pt x="318" y="49"/>
                  </a:cubicBezTo>
                  <a:cubicBezTo>
                    <a:pt x="330" y="53"/>
                    <a:pt x="330" y="61"/>
                    <a:pt x="330" y="61"/>
                  </a:cubicBezTo>
                  <a:cubicBezTo>
                    <a:pt x="331" y="65"/>
                    <a:pt x="318" y="59"/>
                    <a:pt x="321" y="71"/>
                  </a:cubicBezTo>
                  <a:cubicBezTo>
                    <a:pt x="317" y="75"/>
                    <a:pt x="319" y="79"/>
                    <a:pt x="319" y="79"/>
                  </a:cubicBezTo>
                  <a:cubicBezTo>
                    <a:pt x="322" y="90"/>
                    <a:pt x="307" y="87"/>
                    <a:pt x="307" y="87"/>
                  </a:cubicBezTo>
                  <a:cubicBezTo>
                    <a:pt x="296" y="90"/>
                    <a:pt x="292" y="103"/>
                    <a:pt x="292" y="103"/>
                  </a:cubicBezTo>
                  <a:cubicBezTo>
                    <a:pt x="278" y="114"/>
                    <a:pt x="295" y="132"/>
                    <a:pt x="295" y="132"/>
                  </a:cubicBezTo>
                  <a:cubicBezTo>
                    <a:pt x="300" y="132"/>
                    <a:pt x="297" y="151"/>
                    <a:pt x="297" y="151"/>
                  </a:cubicBezTo>
                  <a:cubicBezTo>
                    <a:pt x="305" y="162"/>
                    <a:pt x="292" y="158"/>
                    <a:pt x="293" y="175"/>
                  </a:cubicBezTo>
                  <a:cubicBezTo>
                    <a:pt x="297" y="191"/>
                    <a:pt x="285" y="189"/>
                    <a:pt x="285" y="189"/>
                  </a:cubicBezTo>
                  <a:cubicBezTo>
                    <a:pt x="291" y="206"/>
                    <a:pt x="289" y="216"/>
                    <a:pt x="289" y="216"/>
                  </a:cubicBezTo>
                  <a:cubicBezTo>
                    <a:pt x="287" y="222"/>
                    <a:pt x="275" y="217"/>
                    <a:pt x="278" y="230"/>
                  </a:cubicBezTo>
                  <a:cubicBezTo>
                    <a:pt x="274" y="240"/>
                    <a:pt x="285" y="243"/>
                    <a:pt x="285" y="243"/>
                  </a:cubicBezTo>
                  <a:cubicBezTo>
                    <a:pt x="291" y="240"/>
                    <a:pt x="287" y="252"/>
                    <a:pt x="294" y="251"/>
                  </a:cubicBezTo>
                  <a:cubicBezTo>
                    <a:pt x="300" y="251"/>
                    <a:pt x="297" y="244"/>
                    <a:pt x="306" y="245"/>
                  </a:cubicBezTo>
                  <a:cubicBezTo>
                    <a:pt x="296" y="258"/>
                    <a:pt x="306" y="264"/>
                    <a:pt x="306" y="264"/>
                  </a:cubicBezTo>
                  <a:cubicBezTo>
                    <a:pt x="305" y="274"/>
                    <a:pt x="296" y="276"/>
                    <a:pt x="297" y="284"/>
                  </a:cubicBezTo>
                  <a:cubicBezTo>
                    <a:pt x="296" y="291"/>
                    <a:pt x="306" y="299"/>
                    <a:pt x="300" y="309"/>
                  </a:cubicBezTo>
                  <a:cubicBezTo>
                    <a:pt x="300" y="327"/>
                    <a:pt x="292" y="339"/>
                    <a:pt x="292" y="339"/>
                  </a:cubicBezTo>
                  <a:cubicBezTo>
                    <a:pt x="292" y="347"/>
                    <a:pt x="279" y="357"/>
                    <a:pt x="279" y="357"/>
                  </a:cubicBezTo>
                  <a:cubicBezTo>
                    <a:pt x="270" y="371"/>
                    <a:pt x="259" y="368"/>
                    <a:pt x="259" y="368"/>
                  </a:cubicBezTo>
                  <a:cubicBezTo>
                    <a:pt x="237" y="377"/>
                    <a:pt x="227" y="368"/>
                    <a:pt x="227" y="368"/>
                  </a:cubicBezTo>
                  <a:cubicBezTo>
                    <a:pt x="217" y="358"/>
                    <a:pt x="205" y="368"/>
                    <a:pt x="205" y="368"/>
                  </a:cubicBezTo>
                  <a:cubicBezTo>
                    <a:pt x="197" y="381"/>
                    <a:pt x="185" y="376"/>
                    <a:pt x="185" y="376"/>
                  </a:cubicBezTo>
                  <a:cubicBezTo>
                    <a:pt x="185" y="376"/>
                    <a:pt x="185" y="376"/>
                    <a:pt x="185" y="376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4575" y="3627"/>
              <a:ext cx="688" cy="888"/>
            </a:xfrm>
            <a:custGeom>
              <a:avLst/>
              <a:gdLst/>
              <a:ahLst/>
              <a:cxnLst>
                <a:cxn ang="0">
                  <a:pos x="45" y="33"/>
                </a:cxn>
                <a:cxn ang="0">
                  <a:pos x="56" y="70"/>
                </a:cxn>
                <a:cxn ang="0">
                  <a:pos x="45" y="88"/>
                </a:cxn>
                <a:cxn ang="0">
                  <a:pos x="18" y="112"/>
                </a:cxn>
                <a:cxn ang="0">
                  <a:pos x="23" y="160"/>
                </a:cxn>
                <a:cxn ang="0">
                  <a:pos x="11" y="198"/>
                </a:cxn>
                <a:cxn ang="0">
                  <a:pos x="4" y="239"/>
                </a:cxn>
                <a:cxn ang="0">
                  <a:pos x="20" y="260"/>
                </a:cxn>
                <a:cxn ang="0">
                  <a:pos x="32" y="273"/>
                </a:cxn>
                <a:cxn ang="0">
                  <a:pos x="26" y="318"/>
                </a:cxn>
                <a:cxn ang="0">
                  <a:pos x="35" y="348"/>
                </a:cxn>
                <a:cxn ang="0">
                  <a:pos x="90" y="355"/>
                </a:cxn>
                <a:cxn ang="0">
                  <a:pos x="123" y="352"/>
                </a:cxn>
                <a:cxn ang="0">
                  <a:pos x="155" y="342"/>
                </a:cxn>
                <a:cxn ang="0">
                  <a:pos x="173" y="391"/>
                </a:cxn>
                <a:cxn ang="0">
                  <a:pos x="183" y="407"/>
                </a:cxn>
                <a:cxn ang="0">
                  <a:pos x="212" y="410"/>
                </a:cxn>
                <a:cxn ang="0">
                  <a:pos x="253" y="400"/>
                </a:cxn>
                <a:cxn ang="0">
                  <a:pos x="300" y="376"/>
                </a:cxn>
                <a:cxn ang="0">
                  <a:pos x="313" y="361"/>
                </a:cxn>
                <a:cxn ang="0">
                  <a:pos x="293" y="322"/>
                </a:cxn>
                <a:cxn ang="0">
                  <a:pos x="288" y="283"/>
                </a:cxn>
                <a:cxn ang="0">
                  <a:pos x="276" y="248"/>
                </a:cxn>
                <a:cxn ang="0">
                  <a:pos x="254" y="229"/>
                </a:cxn>
                <a:cxn ang="0">
                  <a:pos x="198" y="218"/>
                </a:cxn>
                <a:cxn ang="0">
                  <a:pos x="164" y="211"/>
                </a:cxn>
                <a:cxn ang="0">
                  <a:pos x="150" y="189"/>
                </a:cxn>
                <a:cxn ang="0">
                  <a:pos x="138" y="145"/>
                </a:cxn>
                <a:cxn ang="0">
                  <a:pos x="168" y="116"/>
                </a:cxn>
                <a:cxn ang="0">
                  <a:pos x="127" y="69"/>
                </a:cxn>
                <a:cxn ang="0">
                  <a:pos x="102" y="20"/>
                </a:cxn>
                <a:cxn ang="0">
                  <a:pos x="66" y="26"/>
                </a:cxn>
                <a:cxn ang="0">
                  <a:pos x="53" y="13"/>
                </a:cxn>
              </a:cxnLst>
              <a:rect l="0" t="0" r="r" b="b"/>
              <a:pathLst>
                <a:path w="323" h="419">
                  <a:moveTo>
                    <a:pt x="53" y="13"/>
                  </a:moveTo>
                  <a:cubicBezTo>
                    <a:pt x="48" y="20"/>
                    <a:pt x="45" y="33"/>
                    <a:pt x="45" y="33"/>
                  </a:cubicBezTo>
                  <a:cubicBezTo>
                    <a:pt x="35" y="55"/>
                    <a:pt x="44" y="58"/>
                    <a:pt x="44" y="58"/>
                  </a:cubicBezTo>
                  <a:cubicBezTo>
                    <a:pt x="56" y="62"/>
                    <a:pt x="56" y="70"/>
                    <a:pt x="56" y="70"/>
                  </a:cubicBezTo>
                  <a:cubicBezTo>
                    <a:pt x="57" y="74"/>
                    <a:pt x="44" y="68"/>
                    <a:pt x="47" y="80"/>
                  </a:cubicBezTo>
                  <a:cubicBezTo>
                    <a:pt x="43" y="84"/>
                    <a:pt x="45" y="88"/>
                    <a:pt x="45" y="88"/>
                  </a:cubicBezTo>
                  <a:cubicBezTo>
                    <a:pt x="48" y="99"/>
                    <a:pt x="33" y="96"/>
                    <a:pt x="33" y="96"/>
                  </a:cubicBezTo>
                  <a:cubicBezTo>
                    <a:pt x="22" y="99"/>
                    <a:pt x="18" y="112"/>
                    <a:pt x="18" y="112"/>
                  </a:cubicBezTo>
                  <a:cubicBezTo>
                    <a:pt x="4" y="123"/>
                    <a:pt x="21" y="141"/>
                    <a:pt x="21" y="141"/>
                  </a:cubicBezTo>
                  <a:cubicBezTo>
                    <a:pt x="26" y="141"/>
                    <a:pt x="23" y="160"/>
                    <a:pt x="23" y="160"/>
                  </a:cubicBezTo>
                  <a:cubicBezTo>
                    <a:pt x="31" y="171"/>
                    <a:pt x="18" y="167"/>
                    <a:pt x="19" y="184"/>
                  </a:cubicBezTo>
                  <a:cubicBezTo>
                    <a:pt x="23" y="200"/>
                    <a:pt x="11" y="198"/>
                    <a:pt x="11" y="198"/>
                  </a:cubicBezTo>
                  <a:cubicBezTo>
                    <a:pt x="17" y="215"/>
                    <a:pt x="15" y="225"/>
                    <a:pt x="15" y="225"/>
                  </a:cubicBezTo>
                  <a:cubicBezTo>
                    <a:pt x="13" y="231"/>
                    <a:pt x="1" y="226"/>
                    <a:pt x="4" y="239"/>
                  </a:cubicBezTo>
                  <a:cubicBezTo>
                    <a:pt x="0" y="249"/>
                    <a:pt x="11" y="252"/>
                    <a:pt x="11" y="252"/>
                  </a:cubicBezTo>
                  <a:cubicBezTo>
                    <a:pt x="17" y="249"/>
                    <a:pt x="13" y="261"/>
                    <a:pt x="20" y="260"/>
                  </a:cubicBezTo>
                  <a:cubicBezTo>
                    <a:pt x="26" y="260"/>
                    <a:pt x="23" y="253"/>
                    <a:pt x="32" y="254"/>
                  </a:cubicBezTo>
                  <a:cubicBezTo>
                    <a:pt x="22" y="267"/>
                    <a:pt x="32" y="273"/>
                    <a:pt x="32" y="273"/>
                  </a:cubicBezTo>
                  <a:cubicBezTo>
                    <a:pt x="31" y="283"/>
                    <a:pt x="22" y="285"/>
                    <a:pt x="23" y="293"/>
                  </a:cubicBezTo>
                  <a:cubicBezTo>
                    <a:pt x="22" y="300"/>
                    <a:pt x="32" y="308"/>
                    <a:pt x="26" y="318"/>
                  </a:cubicBezTo>
                  <a:cubicBezTo>
                    <a:pt x="26" y="336"/>
                    <a:pt x="18" y="348"/>
                    <a:pt x="18" y="348"/>
                  </a:cubicBezTo>
                  <a:cubicBezTo>
                    <a:pt x="32" y="355"/>
                    <a:pt x="35" y="348"/>
                    <a:pt x="35" y="348"/>
                  </a:cubicBezTo>
                  <a:cubicBezTo>
                    <a:pt x="41" y="341"/>
                    <a:pt x="55" y="352"/>
                    <a:pt x="55" y="352"/>
                  </a:cubicBezTo>
                  <a:cubicBezTo>
                    <a:pt x="59" y="355"/>
                    <a:pt x="84" y="351"/>
                    <a:pt x="90" y="355"/>
                  </a:cubicBezTo>
                  <a:cubicBezTo>
                    <a:pt x="107" y="359"/>
                    <a:pt x="107" y="352"/>
                    <a:pt x="107" y="352"/>
                  </a:cubicBezTo>
                  <a:cubicBezTo>
                    <a:pt x="115" y="339"/>
                    <a:pt x="123" y="352"/>
                    <a:pt x="123" y="352"/>
                  </a:cubicBezTo>
                  <a:cubicBezTo>
                    <a:pt x="133" y="361"/>
                    <a:pt x="138" y="352"/>
                    <a:pt x="138" y="352"/>
                  </a:cubicBezTo>
                  <a:cubicBezTo>
                    <a:pt x="139" y="341"/>
                    <a:pt x="155" y="342"/>
                    <a:pt x="155" y="342"/>
                  </a:cubicBezTo>
                  <a:cubicBezTo>
                    <a:pt x="154" y="366"/>
                    <a:pt x="165" y="369"/>
                    <a:pt x="165" y="369"/>
                  </a:cubicBezTo>
                  <a:cubicBezTo>
                    <a:pt x="172" y="377"/>
                    <a:pt x="173" y="391"/>
                    <a:pt x="173" y="391"/>
                  </a:cubicBezTo>
                  <a:cubicBezTo>
                    <a:pt x="180" y="388"/>
                    <a:pt x="180" y="398"/>
                    <a:pt x="180" y="398"/>
                  </a:cubicBezTo>
                  <a:cubicBezTo>
                    <a:pt x="193" y="403"/>
                    <a:pt x="183" y="407"/>
                    <a:pt x="183" y="407"/>
                  </a:cubicBezTo>
                  <a:cubicBezTo>
                    <a:pt x="178" y="418"/>
                    <a:pt x="191" y="417"/>
                    <a:pt x="191" y="417"/>
                  </a:cubicBezTo>
                  <a:cubicBezTo>
                    <a:pt x="205" y="419"/>
                    <a:pt x="212" y="410"/>
                    <a:pt x="212" y="410"/>
                  </a:cubicBezTo>
                  <a:cubicBezTo>
                    <a:pt x="224" y="403"/>
                    <a:pt x="235" y="409"/>
                    <a:pt x="235" y="409"/>
                  </a:cubicBezTo>
                  <a:cubicBezTo>
                    <a:pt x="242" y="399"/>
                    <a:pt x="253" y="400"/>
                    <a:pt x="253" y="400"/>
                  </a:cubicBezTo>
                  <a:cubicBezTo>
                    <a:pt x="258" y="388"/>
                    <a:pt x="272" y="392"/>
                    <a:pt x="272" y="392"/>
                  </a:cubicBezTo>
                  <a:cubicBezTo>
                    <a:pt x="275" y="377"/>
                    <a:pt x="296" y="370"/>
                    <a:pt x="300" y="376"/>
                  </a:cubicBezTo>
                  <a:cubicBezTo>
                    <a:pt x="304" y="370"/>
                    <a:pt x="323" y="378"/>
                    <a:pt x="323" y="364"/>
                  </a:cubicBezTo>
                  <a:cubicBezTo>
                    <a:pt x="318" y="364"/>
                    <a:pt x="313" y="361"/>
                    <a:pt x="313" y="361"/>
                  </a:cubicBezTo>
                  <a:cubicBezTo>
                    <a:pt x="312" y="341"/>
                    <a:pt x="303" y="344"/>
                    <a:pt x="303" y="344"/>
                  </a:cubicBezTo>
                  <a:cubicBezTo>
                    <a:pt x="290" y="341"/>
                    <a:pt x="293" y="322"/>
                    <a:pt x="293" y="322"/>
                  </a:cubicBezTo>
                  <a:cubicBezTo>
                    <a:pt x="281" y="311"/>
                    <a:pt x="297" y="315"/>
                    <a:pt x="296" y="300"/>
                  </a:cubicBezTo>
                  <a:cubicBezTo>
                    <a:pt x="296" y="289"/>
                    <a:pt x="287" y="287"/>
                    <a:pt x="288" y="283"/>
                  </a:cubicBezTo>
                  <a:cubicBezTo>
                    <a:pt x="279" y="276"/>
                    <a:pt x="279" y="263"/>
                    <a:pt x="279" y="263"/>
                  </a:cubicBezTo>
                  <a:cubicBezTo>
                    <a:pt x="269" y="255"/>
                    <a:pt x="276" y="248"/>
                    <a:pt x="276" y="248"/>
                  </a:cubicBezTo>
                  <a:cubicBezTo>
                    <a:pt x="285" y="240"/>
                    <a:pt x="268" y="242"/>
                    <a:pt x="268" y="242"/>
                  </a:cubicBezTo>
                  <a:cubicBezTo>
                    <a:pt x="257" y="248"/>
                    <a:pt x="254" y="229"/>
                    <a:pt x="254" y="229"/>
                  </a:cubicBezTo>
                  <a:cubicBezTo>
                    <a:pt x="254" y="205"/>
                    <a:pt x="231" y="215"/>
                    <a:pt x="231" y="215"/>
                  </a:cubicBezTo>
                  <a:cubicBezTo>
                    <a:pt x="215" y="227"/>
                    <a:pt x="198" y="218"/>
                    <a:pt x="198" y="218"/>
                  </a:cubicBezTo>
                  <a:cubicBezTo>
                    <a:pt x="192" y="207"/>
                    <a:pt x="180" y="211"/>
                    <a:pt x="180" y="211"/>
                  </a:cubicBezTo>
                  <a:cubicBezTo>
                    <a:pt x="172" y="202"/>
                    <a:pt x="164" y="211"/>
                    <a:pt x="164" y="211"/>
                  </a:cubicBezTo>
                  <a:cubicBezTo>
                    <a:pt x="139" y="217"/>
                    <a:pt x="154" y="205"/>
                    <a:pt x="154" y="205"/>
                  </a:cubicBezTo>
                  <a:cubicBezTo>
                    <a:pt x="164" y="187"/>
                    <a:pt x="150" y="189"/>
                    <a:pt x="150" y="189"/>
                  </a:cubicBezTo>
                  <a:cubicBezTo>
                    <a:pt x="144" y="190"/>
                    <a:pt x="149" y="168"/>
                    <a:pt x="149" y="168"/>
                  </a:cubicBezTo>
                  <a:cubicBezTo>
                    <a:pt x="149" y="155"/>
                    <a:pt x="138" y="145"/>
                    <a:pt x="138" y="145"/>
                  </a:cubicBezTo>
                  <a:cubicBezTo>
                    <a:pt x="124" y="134"/>
                    <a:pt x="150" y="128"/>
                    <a:pt x="150" y="128"/>
                  </a:cubicBezTo>
                  <a:cubicBezTo>
                    <a:pt x="169" y="128"/>
                    <a:pt x="168" y="116"/>
                    <a:pt x="168" y="116"/>
                  </a:cubicBezTo>
                  <a:cubicBezTo>
                    <a:pt x="169" y="106"/>
                    <a:pt x="149" y="95"/>
                    <a:pt x="149" y="95"/>
                  </a:cubicBezTo>
                  <a:cubicBezTo>
                    <a:pt x="129" y="84"/>
                    <a:pt x="127" y="69"/>
                    <a:pt x="127" y="69"/>
                  </a:cubicBezTo>
                  <a:cubicBezTo>
                    <a:pt x="118" y="55"/>
                    <a:pt x="139" y="51"/>
                    <a:pt x="119" y="40"/>
                  </a:cubicBezTo>
                  <a:cubicBezTo>
                    <a:pt x="109" y="40"/>
                    <a:pt x="102" y="20"/>
                    <a:pt x="102" y="20"/>
                  </a:cubicBezTo>
                  <a:cubicBezTo>
                    <a:pt x="92" y="0"/>
                    <a:pt x="84" y="13"/>
                    <a:pt x="84" y="13"/>
                  </a:cubicBezTo>
                  <a:cubicBezTo>
                    <a:pt x="73" y="13"/>
                    <a:pt x="66" y="26"/>
                    <a:pt x="66" y="26"/>
                  </a:cubicBezTo>
                  <a:cubicBezTo>
                    <a:pt x="58" y="29"/>
                    <a:pt x="68" y="10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57" name="Freeform 46"/>
            <p:cNvSpPr>
              <a:spLocks/>
            </p:cNvSpPr>
            <p:nvPr/>
          </p:nvSpPr>
          <p:spPr bwMode="auto">
            <a:xfrm>
              <a:off x="4381" y="4345"/>
              <a:ext cx="853" cy="703"/>
            </a:xfrm>
            <a:custGeom>
              <a:avLst/>
              <a:gdLst/>
              <a:ahLst/>
              <a:cxnLst>
                <a:cxn ang="0">
                  <a:pos x="326" y="70"/>
                </a:cxn>
                <a:cxn ang="0">
                  <a:pos x="324" y="92"/>
                </a:cxn>
                <a:cxn ang="0">
                  <a:pos x="327" y="112"/>
                </a:cxn>
                <a:cxn ang="0">
                  <a:pos x="349" y="123"/>
                </a:cxn>
                <a:cxn ang="0">
                  <a:pos x="363" y="137"/>
                </a:cxn>
                <a:cxn ang="0">
                  <a:pos x="383" y="152"/>
                </a:cxn>
                <a:cxn ang="0">
                  <a:pos x="393" y="160"/>
                </a:cxn>
                <a:cxn ang="0">
                  <a:pos x="390" y="185"/>
                </a:cxn>
                <a:cxn ang="0">
                  <a:pos x="383" y="198"/>
                </a:cxn>
                <a:cxn ang="0">
                  <a:pos x="380" y="216"/>
                </a:cxn>
                <a:cxn ang="0">
                  <a:pos x="359" y="221"/>
                </a:cxn>
                <a:cxn ang="0">
                  <a:pos x="343" y="246"/>
                </a:cxn>
                <a:cxn ang="0">
                  <a:pos x="315" y="250"/>
                </a:cxn>
                <a:cxn ang="0">
                  <a:pos x="285" y="265"/>
                </a:cxn>
                <a:cxn ang="0">
                  <a:pos x="270" y="284"/>
                </a:cxn>
                <a:cxn ang="0">
                  <a:pos x="266" y="301"/>
                </a:cxn>
                <a:cxn ang="0">
                  <a:pos x="263" y="321"/>
                </a:cxn>
                <a:cxn ang="0">
                  <a:pos x="242" y="318"/>
                </a:cxn>
                <a:cxn ang="0">
                  <a:pos x="219" y="307"/>
                </a:cxn>
                <a:cxn ang="0">
                  <a:pos x="185" y="299"/>
                </a:cxn>
                <a:cxn ang="0">
                  <a:pos x="168" y="298"/>
                </a:cxn>
                <a:cxn ang="0">
                  <a:pos x="150" y="284"/>
                </a:cxn>
                <a:cxn ang="0">
                  <a:pos x="136" y="273"/>
                </a:cxn>
                <a:cxn ang="0">
                  <a:pos x="126" y="260"/>
                </a:cxn>
                <a:cxn ang="0">
                  <a:pos x="96" y="249"/>
                </a:cxn>
                <a:cxn ang="0">
                  <a:pos x="84" y="240"/>
                </a:cxn>
                <a:cxn ang="0">
                  <a:pos x="75" y="210"/>
                </a:cxn>
                <a:cxn ang="0">
                  <a:pos x="74" y="188"/>
                </a:cxn>
                <a:cxn ang="0">
                  <a:pos x="73" y="174"/>
                </a:cxn>
                <a:cxn ang="0">
                  <a:pos x="58" y="161"/>
                </a:cxn>
                <a:cxn ang="0">
                  <a:pos x="43" y="143"/>
                </a:cxn>
                <a:cxn ang="0">
                  <a:pos x="36" y="128"/>
                </a:cxn>
                <a:cxn ang="0">
                  <a:pos x="34" y="110"/>
                </a:cxn>
                <a:cxn ang="0">
                  <a:pos x="24" y="99"/>
                </a:cxn>
                <a:cxn ang="0">
                  <a:pos x="15" y="79"/>
                </a:cxn>
                <a:cxn ang="0">
                  <a:pos x="0" y="63"/>
                </a:cxn>
                <a:cxn ang="0">
                  <a:pos x="3" y="46"/>
                </a:cxn>
                <a:cxn ang="0">
                  <a:pos x="22" y="38"/>
                </a:cxn>
                <a:cxn ang="0">
                  <a:pos x="44" y="38"/>
                </a:cxn>
                <a:cxn ang="0">
                  <a:pos x="76" y="38"/>
                </a:cxn>
                <a:cxn ang="0">
                  <a:pos x="96" y="27"/>
                </a:cxn>
                <a:cxn ang="0">
                  <a:pos x="109" y="9"/>
                </a:cxn>
                <a:cxn ang="0">
                  <a:pos x="126" y="9"/>
                </a:cxn>
                <a:cxn ang="0">
                  <a:pos x="146" y="13"/>
                </a:cxn>
                <a:cxn ang="0">
                  <a:pos x="181" y="16"/>
                </a:cxn>
                <a:cxn ang="0">
                  <a:pos x="198" y="13"/>
                </a:cxn>
                <a:cxn ang="0">
                  <a:pos x="214" y="13"/>
                </a:cxn>
                <a:cxn ang="0">
                  <a:pos x="229" y="13"/>
                </a:cxn>
                <a:cxn ang="0">
                  <a:pos x="246" y="3"/>
                </a:cxn>
                <a:cxn ang="0">
                  <a:pos x="256" y="30"/>
                </a:cxn>
                <a:cxn ang="0">
                  <a:pos x="264" y="52"/>
                </a:cxn>
                <a:cxn ang="0">
                  <a:pos x="271" y="59"/>
                </a:cxn>
                <a:cxn ang="0">
                  <a:pos x="274" y="68"/>
                </a:cxn>
                <a:cxn ang="0">
                  <a:pos x="282" y="78"/>
                </a:cxn>
                <a:cxn ang="0">
                  <a:pos x="303" y="71"/>
                </a:cxn>
                <a:cxn ang="0">
                  <a:pos x="326" y="70"/>
                </a:cxn>
                <a:cxn ang="0">
                  <a:pos x="326" y="70"/>
                </a:cxn>
              </a:cxnLst>
              <a:rect l="0" t="0" r="r" b="b"/>
              <a:pathLst>
                <a:path w="400" h="331">
                  <a:moveTo>
                    <a:pt x="326" y="70"/>
                  </a:moveTo>
                  <a:cubicBezTo>
                    <a:pt x="329" y="84"/>
                    <a:pt x="324" y="92"/>
                    <a:pt x="324" y="92"/>
                  </a:cubicBezTo>
                  <a:cubicBezTo>
                    <a:pt x="312" y="108"/>
                    <a:pt x="327" y="112"/>
                    <a:pt x="327" y="112"/>
                  </a:cubicBezTo>
                  <a:cubicBezTo>
                    <a:pt x="331" y="119"/>
                    <a:pt x="340" y="110"/>
                    <a:pt x="349" y="123"/>
                  </a:cubicBezTo>
                  <a:cubicBezTo>
                    <a:pt x="369" y="122"/>
                    <a:pt x="363" y="137"/>
                    <a:pt x="363" y="137"/>
                  </a:cubicBezTo>
                  <a:cubicBezTo>
                    <a:pt x="368" y="158"/>
                    <a:pt x="383" y="152"/>
                    <a:pt x="383" y="152"/>
                  </a:cubicBezTo>
                  <a:cubicBezTo>
                    <a:pt x="393" y="146"/>
                    <a:pt x="393" y="160"/>
                    <a:pt x="393" y="160"/>
                  </a:cubicBezTo>
                  <a:cubicBezTo>
                    <a:pt x="400" y="187"/>
                    <a:pt x="390" y="185"/>
                    <a:pt x="390" y="185"/>
                  </a:cubicBezTo>
                  <a:cubicBezTo>
                    <a:pt x="375" y="183"/>
                    <a:pt x="383" y="198"/>
                    <a:pt x="383" y="198"/>
                  </a:cubicBezTo>
                  <a:cubicBezTo>
                    <a:pt x="392" y="203"/>
                    <a:pt x="380" y="216"/>
                    <a:pt x="380" y="216"/>
                  </a:cubicBezTo>
                  <a:cubicBezTo>
                    <a:pt x="373" y="224"/>
                    <a:pt x="359" y="221"/>
                    <a:pt x="359" y="221"/>
                  </a:cubicBezTo>
                  <a:cubicBezTo>
                    <a:pt x="329" y="211"/>
                    <a:pt x="343" y="246"/>
                    <a:pt x="343" y="246"/>
                  </a:cubicBezTo>
                  <a:cubicBezTo>
                    <a:pt x="333" y="251"/>
                    <a:pt x="322" y="243"/>
                    <a:pt x="315" y="250"/>
                  </a:cubicBezTo>
                  <a:cubicBezTo>
                    <a:pt x="311" y="254"/>
                    <a:pt x="298" y="251"/>
                    <a:pt x="285" y="265"/>
                  </a:cubicBezTo>
                  <a:cubicBezTo>
                    <a:pt x="272" y="264"/>
                    <a:pt x="270" y="284"/>
                    <a:pt x="270" y="284"/>
                  </a:cubicBezTo>
                  <a:cubicBezTo>
                    <a:pt x="256" y="298"/>
                    <a:pt x="266" y="301"/>
                    <a:pt x="266" y="301"/>
                  </a:cubicBezTo>
                  <a:cubicBezTo>
                    <a:pt x="270" y="314"/>
                    <a:pt x="263" y="321"/>
                    <a:pt x="263" y="321"/>
                  </a:cubicBezTo>
                  <a:cubicBezTo>
                    <a:pt x="263" y="321"/>
                    <a:pt x="260" y="331"/>
                    <a:pt x="242" y="318"/>
                  </a:cubicBezTo>
                  <a:cubicBezTo>
                    <a:pt x="242" y="318"/>
                    <a:pt x="227" y="311"/>
                    <a:pt x="219" y="307"/>
                  </a:cubicBezTo>
                  <a:cubicBezTo>
                    <a:pt x="219" y="307"/>
                    <a:pt x="215" y="294"/>
                    <a:pt x="185" y="299"/>
                  </a:cubicBezTo>
                  <a:cubicBezTo>
                    <a:pt x="185" y="299"/>
                    <a:pt x="175" y="302"/>
                    <a:pt x="168" y="298"/>
                  </a:cubicBezTo>
                  <a:cubicBezTo>
                    <a:pt x="162" y="292"/>
                    <a:pt x="154" y="304"/>
                    <a:pt x="150" y="284"/>
                  </a:cubicBezTo>
                  <a:cubicBezTo>
                    <a:pt x="150" y="284"/>
                    <a:pt x="152" y="273"/>
                    <a:pt x="136" y="273"/>
                  </a:cubicBezTo>
                  <a:cubicBezTo>
                    <a:pt x="136" y="273"/>
                    <a:pt x="132" y="266"/>
                    <a:pt x="126" y="260"/>
                  </a:cubicBezTo>
                  <a:cubicBezTo>
                    <a:pt x="126" y="260"/>
                    <a:pt x="120" y="250"/>
                    <a:pt x="96" y="249"/>
                  </a:cubicBezTo>
                  <a:cubicBezTo>
                    <a:pt x="96" y="249"/>
                    <a:pt x="92" y="242"/>
                    <a:pt x="84" y="240"/>
                  </a:cubicBezTo>
                  <a:cubicBezTo>
                    <a:pt x="84" y="240"/>
                    <a:pt x="85" y="222"/>
                    <a:pt x="75" y="210"/>
                  </a:cubicBezTo>
                  <a:cubicBezTo>
                    <a:pt x="75" y="210"/>
                    <a:pt x="65" y="199"/>
                    <a:pt x="74" y="188"/>
                  </a:cubicBezTo>
                  <a:cubicBezTo>
                    <a:pt x="74" y="188"/>
                    <a:pt x="87" y="187"/>
                    <a:pt x="73" y="174"/>
                  </a:cubicBezTo>
                  <a:cubicBezTo>
                    <a:pt x="73" y="174"/>
                    <a:pt x="75" y="164"/>
                    <a:pt x="58" y="161"/>
                  </a:cubicBezTo>
                  <a:cubicBezTo>
                    <a:pt x="58" y="161"/>
                    <a:pt x="58" y="149"/>
                    <a:pt x="43" y="143"/>
                  </a:cubicBezTo>
                  <a:cubicBezTo>
                    <a:pt x="43" y="143"/>
                    <a:pt x="23" y="130"/>
                    <a:pt x="36" y="128"/>
                  </a:cubicBezTo>
                  <a:cubicBezTo>
                    <a:pt x="36" y="128"/>
                    <a:pt x="40" y="115"/>
                    <a:pt x="34" y="110"/>
                  </a:cubicBezTo>
                  <a:cubicBezTo>
                    <a:pt x="34" y="110"/>
                    <a:pt x="32" y="99"/>
                    <a:pt x="24" y="99"/>
                  </a:cubicBezTo>
                  <a:cubicBezTo>
                    <a:pt x="24" y="99"/>
                    <a:pt x="15" y="101"/>
                    <a:pt x="15" y="79"/>
                  </a:cubicBezTo>
                  <a:cubicBezTo>
                    <a:pt x="15" y="79"/>
                    <a:pt x="0" y="78"/>
                    <a:pt x="0" y="63"/>
                  </a:cubicBezTo>
                  <a:cubicBezTo>
                    <a:pt x="0" y="63"/>
                    <a:pt x="5" y="58"/>
                    <a:pt x="3" y="46"/>
                  </a:cubicBezTo>
                  <a:cubicBezTo>
                    <a:pt x="3" y="46"/>
                    <a:pt x="14" y="51"/>
                    <a:pt x="22" y="38"/>
                  </a:cubicBezTo>
                  <a:cubicBezTo>
                    <a:pt x="22" y="38"/>
                    <a:pt x="34" y="28"/>
                    <a:pt x="44" y="38"/>
                  </a:cubicBezTo>
                  <a:cubicBezTo>
                    <a:pt x="44" y="38"/>
                    <a:pt x="54" y="47"/>
                    <a:pt x="76" y="38"/>
                  </a:cubicBezTo>
                  <a:cubicBezTo>
                    <a:pt x="76" y="38"/>
                    <a:pt x="87" y="41"/>
                    <a:pt x="96" y="27"/>
                  </a:cubicBezTo>
                  <a:cubicBezTo>
                    <a:pt x="96" y="27"/>
                    <a:pt x="109" y="17"/>
                    <a:pt x="109" y="9"/>
                  </a:cubicBezTo>
                  <a:cubicBezTo>
                    <a:pt x="123" y="16"/>
                    <a:pt x="126" y="9"/>
                    <a:pt x="126" y="9"/>
                  </a:cubicBezTo>
                  <a:cubicBezTo>
                    <a:pt x="132" y="2"/>
                    <a:pt x="146" y="13"/>
                    <a:pt x="146" y="13"/>
                  </a:cubicBezTo>
                  <a:cubicBezTo>
                    <a:pt x="150" y="16"/>
                    <a:pt x="175" y="12"/>
                    <a:pt x="181" y="16"/>
                  </a:cubicBezTo>
                  <a:cubicBezTo>
                    <a:pt x="198" y="20"/>
                    <a:pt x="198" y="13"/>
                    <a:pt x="198" y="13"/>
                  </a:cubicBezTo>
                  <a:cubicBezTo>
                    <a:pt x="206" y="0"/>
                    <a:pt x="214" y="13"/>
                    <a:pt x="214" y="13"/>
                  </a:cubicBezTo>
                  <a:cubicBezTo>
                    <a:pt x="224" y="22"/>
                    <a:pt x="229" y="13"/>
                    <a:pt x="229" y="13"/>
                  </a:cubicBezTo>
                  <a:cubicBezTo>
                    <a:pt x="230" y="2"/>
                    <a:pt x="246" y="3"/>
                    <a:pt x="246" y="3"/>
                  </a:cubicBezTo>
                  <a:cubicBezTo>
                    <a:pt x="245" y="27"/>
                    <a:pt x="256" y="30"/>
                    <a:pt x="256" y="30"/>
                  </a:cubicBezTo>
                  <a:cubicBezTo>
                    <a:pt x="263" y="38"/>
                    <a:pt x="264" y="52"/>
                    <a:pt x="264" y="52"/>
                  </a:cubicBezTo>
                  <a:cubicBezTo>
                    <a:pt x="271" y="49"/>
                    <a:pt x="271" y="59"/>
                    <a:pt x="271" y="59"/>
                  </a:cubicBezTo>
                  <a:cubicBezTo>
                    <a:pt x="284" y="64"/>
                    <a:pt x="274" y="68"/>
                    <a:pt x="274" y="68"/>
                  </a:cubicBezTo>
                  <a:cubicBezTo>
                    <a:pt x="269" y="79"/>
                    <a:pt x="282" y="78"/>
                    <a:pt x="282" y="78"/>
                  </a:cubicBezTo>
                  <a:cubicBezTo>
                    <a:pt x="296" y="80"/>
                    <a:pt x="303" y="71"/>
                    <a:pt x="303" y="71"/>
                  </a:cubicBezTo>
                  <a:cubicBezTo>
                    <a:pt x="315" y="64"/>
                    <a:pt x="326" y="70"/>
                    <a:pt x="326" y="70"/>
                  </a:cubicBezTo>
                  <a:cubicBezTo>
                    <a:pt x="326" y="70"/>
                    <a:pt x="326" y="70"/>
                    <a:pt x="326" y="70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5046" y="4329"/>
              <a:ext cx="820" cy="782"/>
            </a:xfrm>
            <a:custGeom>
              <a:avLst/>
              <a:gdLst/>
              <a:ahLst/>
              <a:cxnLst>
                <a:cxn ang="0">
                  <a:pos x="102" y="33"/>
                </a:cxn>
                <a:cxn ang="0">
                  <a:pos x="79" y="45"/>
                </a:cxn>
                <a:cxn ang="0">
                  <a:pos x="51" y="61"/>
                </a:cxn>
                <a:cxn ang="0">
                  <a:pos x="32" y="69"/>
                </a:cxn>
                <a:cxn ang="0">
                  <a:pos x="14" y="77"/>
                </a:cxn>
                <a:cxn ang="0">
                  <a:pos x="12" y="100"/>
                </a:cxn>
                <a:cxn ang="0">
                  <a:pos x="15" y="120"/>
                </a:cxn>
                <a:cxn ang="0">
                  <a:pos x="37" y="131"/>
                </a:cxn>
                <a:cxn ang="0">
                  <a:pos x="51" y="145"/>
                </a:cxn>
                <a:cxn ang="0">
                  <a:pos x="71" y="160"/>
                </a:cxn>
                <a:cxn ang="0">
                  <a:pos x="81" y="168"/>
                </a:cxn>
                <a:cxn ang="0">
                  <a:pos x="78" y="193"/>
                </a:cxn>
                <a:cxn ang="0">
                  <a:pos x="71" y="206"/>
                </a:cxn>
                <a:cxn ang="0">
                  <a:pos x="68" y="224"/>
                </a:cxn>
                <a:cxn ang="0">
                  <a:pos x="47" y="229"/>
                </a:cxn>
                <a:cxn ang="0">
                  <a:pos x="31" y="254"/>
                </a:cxn>
                <a:cxn ang="0">
                  <a:pos x="64" y="265"/>
                </a:cxn>
                <a:cxn ang="0">
                  <a:pos x="102" y="287"/>
                </a:cxn>
                <a:cxn ang="0">
                  <a:pos x="132" y="287"/>
                </a:cxn>
                <a:cxn ang="0">
                  <a:pos x="157" y="303"/>
                </a:cxn>
                <a:cxn ang="0">
                  <a:pos x="175" y="321"/>
                </a:cxn>
                <a:cxn ang="0">
                  <a:pos x="185" y="333"/>
                </a:cxn>
                <a:cxn ang="0">
                  <a:pos x="195" y="349"/>
                </a:cxn>
                <a:cxn ang="0">
                  <a:pos x="208" y="349"/>
                </a:cxn>
                <a:cxn ang="0">
                  <a:pos x="228" y="339"/>
                </a:cxn>
                <a:cxn ang="0">
                  <a:pos x="245" y="338"/>
                </a:cxn>
                <a:cxn ang="0">
                  <a:pos x="241" y="316"/>
                </a:cxn>
                <a:cxn ang="0">
                  <a:pos x="254" y="310"/>
                </a:cxn>
                <a:cxn ang="0">
                  <a:pos x="263" y="303"/>
                </a:cxn>
                <a:cxn ang="0">
                  <a:pos x="278" y="309"/>
                </a:cxn>
                <a:cxn ang="0">
                  <a:pos x="284" y="298"/>
                </a:cxn>
                <a:cxn ang="0">
                  <a:pos x="296" y="299"/>
                </a:cxn>
                <a:cxn ang="0">
                  <a:pos x="304" y="282"/>
                </a:cxn>
                <a:cxn ang="0">
                  <a:pos x="310" y="267"/>
                </a:cxn>
                <a:cxn ang="0">
                  <a:pos x="328" y="245"/>
                </a:cxn>
                <a:cxn ang="0">
                  <a:pos x="343" y="231"/>
                </a:cxn>
                <a:cxn ang="0">
                  <a:pos x="332" y="226"/>
                </a:cxn>
                <a:cxn ang="0">
                  <a:pos x="348" y="221"/>
                </a:cxn>
                <a:cxn ang="0">
                  <a:pos x="371" y="218"/>
                </a:cxn>
                <a:cxn ang="0">
                  <a:pos x="373" y="200"/>
                </a:cxn>
                <a:cxn ang="0">
                  <a:pos x="373" y="169"/>
                </a:cxn>
                <a:cxn ang="0">
                  <a:pos x="376" y="153"/>
                </a:cxn>
                <a:cxn ang="0">
                  <a:pos x="380" y="134"/>
                </a:cxn>
                <a:cxn ang="0">
                  <a:pos x="377" y="120"/>
                </a:cxn>
                <a:cxn ang="0">
                  <a:pos x="384" y="103"/>
                </a:cxn>
                <a:cxn ang="0">
                  <a:pos x="381" y="87"/>
                </a:cxn>
                <a:cxn ang="0">
                  <a:pos x="374" y="80"/>
                </a:cxn>
                <a:cxn ang="0">
                  <a:pos x="346" y="65"/>
                </a:cxn>
                <a:cxn ang="0">
                  <a:pos x="328" y="41"/>
                </a:cxn>
                <a:cxn ang="0">
                  <a:pos x="318" y="21"/>
                </a:cxn>
                <a:cxn ang="0">
                  <a:pos x="308" y="8"/>
                </a:cxn>
                <a:cxn ang="0">
                  <a:pos x="292" y="3"/>
                </a:cxn>
                <a:cxn ang="0">
                  <a:pos x="259" y="22"/>
                </a:cxn>
                <a:cxn ang="0">
                  <a:pos x="230" y="35"/>
                </a:cxn>
                <a:cxn ang="0">
                  <a:pos x="219" y="45"/>
                </a:cxn>
                <a:cxn ang="0">
                  <a:pos x="203" y="45"/>
                </a:cxn>
                <a:cxn ang="0">
                  <a:pos x="184" y="39"/>
                </a:cxn>
                <a:cxn ang="0">
                  <a:pos x="166" y="30"/>
                </a:cxn>
                <a:cxn ang="0">
                  <a:pos x="141" y="14"/>
                </a:cxn>
                <a:cxn ang="0">
                  <a:pos x="112" y="25"/>
                </a:cxn>
                <a:cxn ang="0">
                  <a:pos x="102" y="33"/>
                </a:cxn>
                <a:cxn ang="0">
                  <a:pos x="102" y="33"/>
                </a:cxn>
              </a:cxnLst>
              <a:rect l="0" t="0" r="r" b="b"/>
              <a:pathLst>
                <a:path w="385" h="369">
                  <a:moveTo>
                    <a:pt x="102" y="33"/>
                  </a:moveTo>
                  <a:cubicBezTo>
                    <a:pt x="102" y="47"/>
                    <a:pt x="83" y="39"/>
                    <a:pt x="79" y="45"/>
                  </a:cubicBezTo>
                  <a:cubicBezTo>
                    <a:pt x="75" y="39"/>
                    <a:pt x="54" y="46"/>
                    <a:pt x="51" y="61"/>
                  </a:cubicBezTo>
                  <a:cubicBezTo>
                    <a:pt x="51" y="61"/>
                    <a:pt x="37" y="57"/>
                    <a:pt x="32" y="69"/>
                  </a:cubicBezTo>
                  <a:cubicBezTo>
                    <a:pt x="32" y="69"/>
                    <a:pt x="21" y="68"/>
                    <a:pt x="14" y="77"/>
                  </a:cubicBezTo>
                  <a:cubicBezTo>
                    <a:pt x="17" y="91"/>
                    <a:pt x="12" y="100"/>
                    <a:pt x="12" y="100"/>
                  </a:cubicBezTo>
                  <a:cubicBezTo>
                    <a:pt x="0" y="116"/>
                    <a:pt x="15" y="120"/>
                    <a:pt x="15" y="120"/>
                  </a:cubicBezTo>
                  <a:cubicBezTo>
                    <a:pt x="19" y="127"/>
                    <a:pt x="28" y="118"/>
                    <a:pt x="37" y="131"/>
                  </a:cubicBezTo>
                  <a:cubicBezTo>
                    <a:pt x="57" y="130"/>
                    <a:pt x="51" y="145"/>
                    <a:pt x="51" y="145"/>
                  </a:cubicBezTo>
                  <a:cubicBezTo>
                    <a:pt x="56" y="166"/>
                    <a:pt x="71" y="160"/>
                    <a:pt x="71" y="160"/>
                  </a:cubicBezTo>
                  <a:cubicBezTo>
                    <a:pt x="81" y="154"/>
                    <a:pt x="81" y="168"/>
                    <a:pt x="81" y="168"/>
                  </a:cubicBezTo>
                  <a:cubicBezTo>
                    <a:pt x="88" y="195"/>
                    <a:pt x="78" y="193"/>
                    <a:pt x="78" y="193"/>
                  </a:cubicBezTo>
                  <a:cubicBezTo>
                    <a:pt x="63" y="191"/>
                    <a:pt x="71" y="206"/>
                    <a:pt x="71" y="206"/>
                  </a:cubicBezTo>
                  <a:cubicBezTo>
                    <a:pt x="80" y="211"/>
                    <a:pt x="68" y="224"/>
                    <a:pt x="68" y="224"/>
                  </a:cubicBezTo>
                  <a:cubicBezTo>
                    <a:pt x="61" y="232"/>
                    <a:pt x="47" y="229"/>
                    <a:pt x="47" y="229"/>
                  </a:cubicBezTo>
                  <a:cubicBezTo>
                    <a:pt x="17" y="219"/>
                    <a:pt x="31" y="254"/>
                    <a:pt x="31" y="254"/>
                  </a:cubicBezTo>
                  <a:cubicBezTo>
                    <a:pt x="33" y="259"/>
                    <a:pt x="54" y="250"/>
                    <a:pt x="64" y="265"/>
                  </a:cubicBezTo>
                  <a:cubicBezTo>
                    <a:pt x="82" y="281"/>
                    <a:pt x="90" y="290"/>
                    <a:pt x="102" y="287"/>
                  </a:cubicBezTo>
                  <a:cubicBezTo>
                    <a:pt x="116" y="289"/>
                    <a:pt x="132" y="287"/>
                    <a:pt x="132" y="287"/>
                  </a:cubicBezTo>
                  <a:cubicBezTo>
                    <a:pt x="159" y="271"/>
                    <a:pt x="157" y="303"/>
                    <a:pt x="157" y="303"/>
                  </a:cubicBezTo>
                  <a:cubicBezTo>
                    <a:pt x="180" y="313"/>
                    <a:pt x="175" y="321"/>
                    <a:pt x="175" y="321"/>
                  </a:cubicBezTo>
                  <a:cubicBezTo>
                    <a:pt x="178" y="332"/>
                    <a:pt x="185" y="333"/>
                    <a:pt x="185" y="333"/>
                  </a:cubicBezTo>
                  <a:cubicBezTo>
                    <a:pt x="197" y="338"/>
                    <a:pt x="195" y="349"/>
                    <a:pt x="195" y="349"/>
                  </a:cubicBezTo>
                  <a:cubicBezTo>
                    <a:pt x="197" y="369"/>
                    <a:pt x="208" y="349"/>
                    <a:pt x="208" y="349"/>
                  </a:cubicBezTo>
                  <a:cubicBezTo>
                    <a:pt x="215" y="330"/>
                    <a:pt x="228" y="339"/>
                    <a:pt x="228" y="339"/>
                  </a:cubicBezTo>
                  <a:cubicBezTo>
                    <a:pt x="230" y="348"/>
                    <a:pt x="245" y="338"/>
                    <a:pt x="245" y="338"/>
                  </a:cubicBezTo>
                  <a:cubicBezTo>
                    <a:pt x="248" y="321"/>
                    <a:pt x="240" y="325"/>
                    <a:pt x="241" y="316"/>
                  </a:cubicBezTo>
                  <a:cubicBezTo>
                    <a:pt x="241" y="316"/>
                    <a:pt x="239" y="303"/>
                    <a:pt x="254" y="310"/>
                  </a:cubicBezTo>
                  <a:cubicBezTo>
                    <a:pt x="259" y="313"/>
                    <a:pt x="260" y="304"/>
                    <a:pt x="263" y="303"/>
                  </a:cubicBezTo>
                  <a:cubicBezTo>
                    <a:pt x="263" y="303"/>
                    <a:pt x="270" y="309"/>
                    <a:pt x="278" y="309"/>
                  </a:cubicBezTo>
                  <a:cubicBezTo>
                    <a:pt x="278" y="309"/>
                    <a:pt x="273" y="303"/>
                    <a:pt x="284" y="298"/>
                  </a:cubicBezTo>
                  <a:cubicBezTo>
                    <a:pt x="284" y="298"/>
                    <a:pt x="290" y="292"/>
                    <a:pt x="296" y="299"/>
                  </a:cubicBezTo>
                  <a:cubicBezTo>
                    <a:pt x="296" y="299"/>
                    <a:pt x="291" y="288"/>
                    <a:pt x="304" y="282"/>
                  </a:cubicBezTo>
                  <a:cubicBezTo>
                    <a:pt x="304" y="282"/>
                    <a:pt x="316" y="278"/>
                    <a:pt x="310" y="267"/>
                  </a:cubicBezTo>
                  <a:cubicBezTo>
                    <a:pt x="310" y="267"/>
                    <a:pt x="310" y="259"/>
                    <a:pt x="328" y="245"/>
                  </a:cubicBezTo>
                  <a:cubicBezTo>
                    <a:pt x="328" y="245"/>
                    <a:pt x="343" y="240"/>
                    <a:pt x="343" y="231"/>
                  </a:cubicBezTo>
                  <a:cubicBezTo>
                    <a:pt x="343" y="224"/>
                    <a:pt x="329" y="232"/>
                    <a:pt x="332" y="226"/>
                  </a:cubicBezTo>
                  <a:cubicBezTo>
                    <a:pt x="332" y="226"/>
                    <a:pt x="337" y="212"/>
                    <a:pt x="348" y="221"/>
                  </a:cubicBezTo>
                  <a:cubicBezTo>
                    <a:pt x="348" y="221"/>
                    <a:pt x="364" y="223"/>
                    <a:pt x="371" y="218"/>
                  </a:cubicBezTo>
                  <a:cubicBezTo>
                    <a:pt x="371" y="218"/>
                    <a:pt x="383" y="203"/>
                    <a:pt x="373" y="200"/>
                  </a:cubicBezTo>
                  <a:cubicBezTo>
                    <a:pt x="373" y="200"/>
                    <a:pt x="368" y="193"/>
                    <a:pt x="373" y="169"/>
                  </a:cubicBezTo>
                  <a:cubicBezTo>
                    <a:pt x="373" y="169"/>
                    <a:pt x="382" y="163"/>
                    <a:pt x="376" y="153"/>
                  </a:cubicBezTo>
                  <a:cubicBezTo>
                    <a:pt x="369" y="142"/>
                    <a:pt x="385" y="141"/>
                    <a:pt x="380" y="134"/>
                  </a:cubicBezTo>
                  <a:cubicBezTo>
                    <a:pt x="380" y="134"/>
                    <a:pt x="373" y="128"/>
                    <a:pt x="377" y="120"/>
                  </a:cubicBezTo>
                  <a:cubicBezTo>
                    <a:pt x="381" y="118"/>
                    <a:pt x="376" y="110"/>
                    <a:pt x="384" y="103"/>
                  </a:cubicBezTo>
                  <a:cubicBezTo>
                    <a:pt x="384" y="103"/>
                    <a:pt x="376" y="96"/>
                    <a:pt x="381" y="87"/>
                  </a:cubicBezTo>
                  <a:cubicBezTo>
                    <a:pt x="376" y="87"/>
                    <a:pt x="374" y="80"/>
                    <a:pt x="374" y="80"/>
                  </a:cubicBezTo>
                  <a:cubicBezTo>
                    <a:pt x="363" y="63"/>
                    <a:pt x="346" y="65"/>
                    <a:pt x="346" y="65"/>
                  </a:cubicBezTo>
                  <a:cubicBezTo>
                    <a:pt x="336" y="46"/>
                    <a:pt x="328" y="41"/>
                    <a:pt x="328" y="41"/>
                  </a:cubicBezTo>
                  <a:cubicBezTo>
                    <a:pt x="330" y="17"/>
                    <a:pt x="318" y="21"/>
                    <a:pt x="318" y="21"/>
                  </a:cubicBezTo>
                  <a:cubicBezTo>
                    <a:pt x="307" y="17"/>
                    <a:pt x="308" y="8"/>
                    <a:pt x="308" y="8"/>
                  </a:cubicBezTo>
                  <a:cubicBezTo>
                    <a:pt x="307" y="0"/>
                    <a:pt x="292" y="3"/>
                    <a:pt x="292" y="3"/>
                  </a:cubicBezTo>
                  <a:cubicBezTo>
                    <a:pt x="270" y="28"/>
                    <a:pt x="259" y="22"/>
                    <a:pt x="259" y="22"/>
                  </a:cubicBezTo>
                  <a:cubicBezTo>
                    <a:pt x="241" y="19"/>
                    <a:pt x="230" y="35"/>
                    <a:pt x="230" y="35"/>
                  </a:cubicBezTo>
                  <a:cubicBezTo>
                    <a:pt x="216" y="39"/>
                    <a:pt x="219" y="45"/>
                    <a:pt x="219" y="45"/>
                  </a:cubicBezTo>
                  <a:cubicBezTo>
                    <a:pt x="208" y="57"/>
                    <a:pt x="203" y="45"/>
                    <a:pt x="203" y="45"/>
                  </a:cubicBezTo>
                  <a:cubicBezTo>
                    <a:pt x="192" y="24"/>
                    <a:pt x="184" y="39"/>
                    <a:pt x="184" y="39"/>
                  </a:cubicBezTo>
                  <a:cubicBezTo>
                    <a:pt x="173" y="46"/>
                    <a:pt x="166" y="30"/>
                    <a:pt x="166" y="30"/>
                  </a:cubicBezTo>
                  <a:cubicBezTo>
                    <a:pt x="157" y="10"/>
                    <a:pt x="141" y="14"/>
                    <a:pt x="141" y="14"/>
                  </a:cubicBezTo>
                  <a:cubicBezTo>
                    <a:pt x="118" y="12"/>
                    <a:pt x="112" y="25"/>
                    <a:pt x="112" y="25"/>
                  </a:cubicBezTo>
                  <a:cubicBezTo>
                    <a:pt x="109" y="32"/>
                    <a:pt x="105" y="33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black"/>
                </a:solidFill>
              </a:endParaRPr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5830" y="4450"/>
              <a:ext cx="616" cy="827"/>
            </a:xfrm>
            <a:custGeom>
              <a:avLst/>
              <a:gdLst/>
              <a:ahLst/>
              <a:cxnLst>
                <a:cxn ang="0">
                  <a:pos x="4" y="161"/>
                </a:cxn>
                <a:cxn ang="0">
                  <a:pos x="5" y="143"/>
                </a:cxn>
                <a:cxn ang="0">
                  <a:pos x="5" y="112"/>
                </a:cxn>
                <a:cxn ang="0">
                  <a:pos x="8" y="96"/>
                </a:cxn>
                <a:cxn ang="0">
                  <a:pos x="12" y="77"/>
                </a:cxn>
                <a:cxn ang="0">
                  <a:pos x="9" y="63"/>
                </a:cxn>
                <a:cxn ang="0">
                  <a:pos x="16" y="46"/>
                </a:cxn>
                <a:cxn ang="0">
                  <a:pos x="13" y="30"/>
                </a:cxn>
                <a:cxn ang="0">
                  <a:pos x="20" y="29"/>
                </a:cxn>
                <a:cxn ang="0">
                  <a:pos x="30" y="15"/>
                </a:cxn>
                <a:cxn ang="0">
                  <a:pos x="38" y="2"/>
                </a:cxn>
                <a:cxn ang="0">
                  <a:pos x="56" y="15"/>
                </a:cxn>
                <a:cxn ang="0">
                  <a:pos x="73" y="17"/>
                </a:cxn>
                <a:cxn ang="0">
                  <a:pos x="96" y="26"/>
                </a:cxn>
                <a:cxn ang="0">
                  <a:pos x="115" y="33"/>
                </a:cxn>
                <a:cxn ang="0">
                  <a:pos x="137" y="33"/>
                </a:cxn>
                <a:cxn ang="0">
                  <a:pos x="155" y="36"/>
                </a:cxn>
                <a:cxn ang="0">
                  <a:pos x="176" y="45"/>
                </a:cxn>
                <a:cxn ang="0">
                  <a:pos x="192" y="46"/>
                </a:cxn>
                <a:cxn ang="0">
                  <a:pos x="201" y="56"/>
                </a:cxn>
                <a:cxn ang="0">
                  <a:pos x="221" y="67"/>
                </a:cxn>
                <a:cxn ang="0">
                  <a:pos x="242" y="68"/>
                </a:cxn>
                <a:cxn ang="0">
                  <a:pos x="260" y="58"/>
                </a:cxn>
                <a:cxn ang="0">
                  <a:pos x="261" y="72"/>
                </a:cxn>
                <a:cxn ang="0">
                  <a:pos x="265" y="98"/>
                </a:cxn>
                <a:cxn ang="0">
                  <a:pos x="258" y="146"/>
                </a:cxn>
                <a:cxn ang="0">
                  <a:pos x="235" y="165"/>
                </a:cxn>
                <a:cxn ang="0">
                  <a:pos x="232" y="183"/>
                </a:cxn>
                <a:cxn ang="0">
                  <a:pos x="251" y="191"/>
                </a:cxn>
                <a:cxn ang="0">
                  <a:pos x="262" y="195"/>
                </a:cxn>
                <a:cxn ang="0">
                  <a:pos x="269" y="202"/>
                </a:cxn>
                <a:cxn ang="0">
                  <a:pos x="254" y="205"/>
                </a:cxn>
                <a:cxn ang="0">
                  <a:pos x="236" y="213"/>
                </a:cxn>
                <a:cxn ang="0">
                  <a:pos x="232" y="238"/>
                </a:cxn>
                <a:cxn ang="0">
                  <a:pos x="243" y="249"/>
                </a:cxn>
                <a:cxn ang="0">
                  <a:pos x="259" y="268"/>
                </a:cxn>
                <a:cxn ang="0">
                  <a:pos x="265" y="290"/>
                </a:cxn>
                <a:cxn ang="0">
                  <a:pos x="269" y="297"/>
                </a:cxn>
                <a:cxn ang="0">
                  <a:pos x="269" y="319"/>
                </a:cxn>
                <a:cxn ang="0">
                  <a:pos x="262" y="364"/>
                </a:cxn>
                <a:cxn ang="0">
                  <a:pos x="247" y="386"/>
                </a:cxn>
                <a:cxn ang="0">
                  <a:pos x="194" y="389"/>
                </a:cxn>
                <a:cxn ang="0">
                  <a:pos x="170" y="390"/>
                </a:cxn>
                <a:cxn ang="0">
                  <a:pos x="170" y="390"/>
                </a:cxn>
                <a:cxn ang="0">
                  <a:pos x="170" y="378"/>
                </a:cxn>
                <a:cxn ang="0">
                  <a:pos x="170" y="378"/>
                </a:cxn>
                <a:cxn ang="0">
                  <a:pos x="154" y="362"/>
                </a:cxn>
                <a:cxn ang="0">
                  <a:pos x="137" y="356"/>
                </a:cxn>
                <a:cxn ang="0">
                  <a:pos x="111" y="343"/>
                </a:cxn>
                <a:cxn ang="0">
                  <a:pos x="89" y="304"/>
                </a:cxn>
                <a:cxn ang="0">
                  <a:pos x="73" y="295"/>
                </a:cxn>
                <a:cxn ang="0">
                  <a:pos x="64" y="272"/>
                </a:cxn>
                <a:cxn ang="0">
                  <a:pos x="62" y="251"/>
                </a:cxn>
                <a:cxn ang="0">
                  <a:pos x="60" y="238"/>
                </a:cxn>
                <a:cxn ang="0">
                  <a:pos x="53" y="222"/>
                </a:cxn>
                <a:cxn ang="0">
                  <a:pos x="39" y="209"/>
                </a:cxn>
                <a:cxn ang="0">
                  <a:pos x="30" y="201"/>
                </a:cxn>
                <a:cxn ang="0">
                  <a:pos x="30" y="185"/>
                </a:cxn>
                <a:cxn ang="0">
                  <a:pos x="19" y="173"/>
                </a:cxn>
                <a:cxn ang="0">
                  <a:pos x="10" y="169"/>
                </a:cxn>
                <a:cxn ang="0">
                  <a:pos x="4" y="161"/>
                </a:cxn>
                <a:cxn ang="0">
                  <a:pos x="4" y="161"/>
                </a:cxn>
              </a:cxnLst>
              <a:rect l="0" t="0" r="r" b="b"/>
              <a:pathLst>
                <a:path w="289" h="390">
                  <a:moveTo>
                    <a:pt x="4" y="161"/>
                  </a:moveTo>
                  <a:cubicBezTo>
                    <a:pt x="4" y="161"/>
                    <a:pt x="15" y="146"/>
                    <a:pt x="5" y="143"/>
                  </a:cubicBezTo>
                  <a:cubicBezTo>
                    <a:pt x="5" y="143"/>
                    <a:pt x="0" y="136"/>
                    <a:pt x="5" y="112"/>
                  </a:cubicBezTo>
                  <a:cubicBezTo>
                    <a:pt x="5" y="112"/>
                    <a:pt x="14" y="106"/>
                    <a:pt x="8" y="96"/>
                  </a:cubicBezTo>
                  <a:cubicBezTo>
                    <a:pt x="1" y="85"/>
                    <a:pt x="17" y="84"/>
                    <a:pt x="12" y="77"/>
                  </a:cubicBezTo>
                  <a:cubicBezTo>
                    <a:pt x="12" y="77"/>
                    <a:pt x="5" y="71"/>
                    <a:pt x="9" y="63"/>
                  </a:cubicBezTo>
                  <a:cubicBezTo>
                    <a:pt x="13" y="61"/>
                    <a:pt x="8" y="53"/>
                    <a:pt x="16" y="46"/>
                  </a:cubicBezTo>
                  <a:cubicBezTo>
                    <a:pt x="16" y="46"/>
                    <a:pt x="8" y="39"/>
                    <a:pt x="13" y="30"/>
                  </a:cubicBezTo>
                  <a:cubicBezTo>
                    <a:pt x="16" y="31"/>
                    <a:pt x="18" y="30"/>
                    <a:pt x="20" y="29"/>
                  </a:cubicBezTo>
                  <a:cubicBezTo>
                    <a:pt x="20" y="29"/>
                    <a:pt x="31" y="32"/>
                    <a:pt x="30" y="15"/>
                  </a:cubicBezTo>
                  <a:cubicBezTo>
                    <a:pt x="30" y="15"/>
                    <a:pt x="25" y="1"/>
                    <a:pt x="38" y="2"/>
                  </a:cubicBezTo>
                  <a:cubicBezTo>
                    <a:pt x="49" y="0"/>
                    <a:pt x="44" y="11"/>
                    <a:pt x="56" y="15"/>
                  </a:cubicBezTo>
                  <a:cubicBezTo>
                    <a:pt x="56" y="15"/>
                    <a:pt x="67" y="21"/>
                    <a:pt x="73" y="17"/>
                  </a:cubicBezTo>
                  <a:cubicBezTo>
                    <a:pt x="73" y="17"/>
                    <a:pt x="87" y="11"/>
                    <a:pt x="96" y="26"/>
                  </a:cubicBezTo>
                  <a:cubicBezTo>
                    <a:pt x="96" y="26"/>
                    <a:pt x="115" y="28"/>
                    <a:pt x="115" y="33"/>
                  </a:cubicBezTo>
                  <a:cubicBezTo>
                    <a:pt x="115" y="33"/>
                    <a:pt x="126" y="47"/>
                    <a:pt x="137" y="33"/>
                  </a:cubicBezTo>
                  <a:cubicBezTo>
                    <a:pt x="137" y="33"/>
                    <a:pt x="145" y="8"/>
                    <a:pt x="155" y="36"/>
                  </a:cubicBezTo>
                  <a:cubicBezTo>
                    <a:pt x="155" y="36"/>
                    <a:pt x="160" y="52"/>
                    <a:pt x="176" y="45"/>
                  </a:cubicBezTo>
                  <a:cubicBezTo>
                    <a:pt x="176" y="45"/>
                    <a:pt x="181" y="39"/>
                    <a:pt x="192" y="46"/>
                  </a:cubicBezTo>
                  <a:cubicBezTo>
                    <a:pt x="192" y="46"/>
                    <a:pt x="203" y="43"/>
                    <a:pt x="201" y="56"/>
                  </a:cubicBezTo>
                  <a:cubicBezTo>
                    <a:pt x="201" y="56"/>
                    <a:pt x="204" y="70"/>
                    <a:pt x="221" y="67"/>
                  </a:cubicBezTo>
                  <a:cubicBezTo>
                    <a:pt x="221" y="67"/>
                    <a:pt x="226" y="81"/>
                    <a:pt x="242" y="68"/>
                  </a:cubicBezTo>
                  <a:cubicBezTo>
                    <a:pt x="242" y="68"/>
                    <a:pt x="245" y="57"/>
                    <a:pt x="260" y="58"/>
                  </a:cubicBezTo>
                  <a:cubicBezTo>
                    <a:pt x="260" y="58"/>
                    <a:pt x="276" y="61"/>
                    <a:pt x="261" y="72"/>
                  </a:cubicBezTo>
                  <a:cubicBezTo>
                    <a:pt x="261" y="72"/>
                    <a:pt x="245" y="77"/>
                    <a:pt x="265" y="98"/>
                  </a:cubicBezTo>
                  <a:cubicBezTo>
                    <a:pt x="265" y="98"/>
                    <a:pt x="288" y="117"/>
                    <a:pt x="258" y="146"/>
                  </a:cubicBezTo>
                  <a:cubicBezTo>
                    <a:pt x="255" y="170"/>
                    <a:pt x="240" y="158"/>
                    <a:pt x="235" y="165"/>
                  </a:cubicBezTo>
                  <a:cubicBezTo>
                    <a:pt x="235" y="165"/>
                    <a:pt x="219" y="168"/>
                    <a:pt x="232" y="183"/>
                  </a:cubicBezTo>
                  <a:cubicBezTo>
                    <a:pt x="232" y="183"/>
                    <a:pt x="231" y="194"/>
                    <a:pt x="251" y="191"/>
                  </a:cubicBezTo>
                  <a:cubicBezTo>
                    <a:pt x="251" y="191"/>
                    <a:pt x="257" y="191"/>
                    <a:pt x="262" y="195"/>
                  </a:cubicBezTo>
                  <a:cubicBezTo>
                    <a:pt x="273" y="181"/>
                    <a:pt x="280" y="194"/>
                    <a:pt x="269" y="202"/>
                  </a:cubicBezTo>
                  <a:cubicBezTo>
                    <a:pt x="269" y="202"/>
                    <a:pt x="272" y="209"/>
                    <a:pt x="254" y="205"/>
                  </a:cubicBezTo>
                  <a:cubicBezTo>
                    <a:pt x="254" y="205"/>
                    <a:pt x="245" y="197"/>
                    <a:pt x="236" y="213"/>
                  </a:cubicBezTo>
                  <a:cubicBezTo>
                    <a:pt x="236" y="213"/>
                    <a:pt x="232" y="224"/>
                    <a:pt x="232" y="238"/>
                  </a:cubicBezTo>
                  <a:cubicBezTo>
                    <a:pt x="232" y="238"/>
                    <a:pt x="226" y="252"/>
                    <a:pt x="243" y="249"/>
                  </a:cubicBezTo>
                  <a:cubicBezTo>
                    <a:pt x="243" y="249"/>
                    <a:pt x="259" y="244"/>
                    <a:pt x="259" y="268"/>
                  </a:cubicBezTo>
                  <a:cubicBezTo>
                    <a:pt x="259" y="268"/>
                    <a:pt x="271" y="285"/>
                    <a:pt x="265" y="290"/>
                  </a:cubicBezTo>
                  <a:cubicBezTo>
                    <a:pt x="265" y="290"/>
                    <a:pt x="252" y="294"/>
                    <a:pt x="269" y="297"/>
                  </a:cubicBezTo>
                  <a:cubicBezTo>
                    <a:pt x="269" y="297"/>
                    <a:pt x="289" y="289"/>
                    <a:pt x="269" y="319"/>
                  </a:cubicBezTo>
                  <a:cubicBezTo>
                    <a:pt x="269" y="319"/>
                    <a:pt x="262" y="334"/>
                    <a:pt x="262" y="364"/>
                  </a:cubicBezTo>
                  <a:cubicBezTo>
                    <a:pt x="263" y="387"/>
                    <a:pt x="265" y="385"/>
                    <a:pt x="247" y="386"/>
                  </a:cubicBezTo>
                  <a:cubicBezTo>
                    <a:pt x="247" y="386"/>
                    <a:pt x="223" y="383"/>
                    <a:pt x="194" y="389"/>
                  </a:cubicBezTo>
                  <a:cubicBezTo>
                    <a:pt x="194" y="389"/>
                    <a:pt x="185" y="390"/>
                    <a:pt x="170" y="390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170" y="378"/>
                    <a:pt x="170" y="378"/>
                    <a:pt x="170" y="378"/>
                  </a:cubicBezTo>
                  <a:cubicBezTo>
                    <a:pt x="170" y="378"/>
                    <a:pt x="170" y="378"/>
                    <a:pt x="170" y="378"/>
                  </a:cubicBezTo>
                  <a:cubicBezTo>
                    <a:pt x="170" y="378"/>
                    <a:pt x="174" y="363"/>
                    <a:pt x="154" y="362"/>
                  </a:cubicBezTo>
                  <a:cubicBezTo>
                    <a:pt x="154" y="362"/>
                    <a:pt x="141" y="367"/>
                    <a:pt x="137" y="356"/>
                  </a:cubicBezTo>
                  <a:cubicBezTo>
                    <a:pt x="137" y="356"/>
                    <a:pt x="147" y="348"/>
                    <a:pt x="111" y="343"/>
                  </a:cubicBezTo>
                  <a:cubicBezTo>
                    <a:pt x="111" y="343"/>
                    <a:pt x="115" y="327"/>
                    <a:pt x="89" y="304"/>
                  </a:cubicBezTo>
                  <a:cubicBezTo>
                    <a:pt x="89" y="304"/>
                    <a:pt x="91" y="296"/>
                    <a:pt x="73" y="295"/>
                  </a:cubicBezTo>
                  <a:cubicBezTo>
                    <a:pt x="74" y="279"/>
                    <a:pt x="63" y="285"/>
                    <a:pt x="64" y="272"/>
                  </a:cubicBezTo>
                  <a:cubicBezTo>
                    <a:pt x="64" y="272"/>
                    <a:pt x="56" y="268"/>
                    <a:pt x="62" y="251"/>
                  </a:cubicBezTo>
                  <a:cubicBezTo>
                    <a:pt x="69" y="247"/>
                    <a:pt x="56" y="243"/>
                    <a:pt x="60" y="238"/>
                  </a:cubicBezTo>
                  <a:cubicBezTo>
                    <a:pt x="60" y="238"/>
                    <a:pt x="72" y="236"/>
                    <a:pt x="53" y="222"/>
                  </a:cubicBezTo>
                  <a:cubicBezTo>
                    <a:pt x="53" y="222"/>
                    <a:pt x="56" y="209"/>
                    <a:pt x="39" y="209"/>
                  </a:cubicBezTo>
                  <a:cubicBezTo>
                    <a:pt x="39" y="209"/>
                    <a:pt x="17" y="210"/>
                    <a:pt x="30" y="201"/>
                  </a:cubicBezTo>
                  <a:cubicBezTo>
                    <a:pt x="40" y="198"/>
                    <a:pt x="28" y="194"/>
                    <a:pt x="30" y="185"/>
                  </a:cubicBezTo>
                  <a:cubicBezTo>
                    <a:pt x="30" y="185"/>
                    <a:pt x="33" y="166"/>
                    <a:pt x="19" y="173"/>
                  </a:cubicBezTo>
                  <a:cubicBezTo>
                    <a:pt x="19" y="173"/>
                    <a:pt x="9" y="175"/>
                    <a:pt x="10" y="169"/>
                  </a:cubicBezTo>
                  <a:cubicBezTo>
                    <a:pt x="10" y="169"/>
                    <a:pt x="14" y="162"/>
                    <a:pt x="4" y="161"/>
                  </a:cubicBezTo>
                  <a:cubicBezTo>
                    <a:pt x="4" y="161"/>
                    <a:pt x="4" y="161"/>
                    <a:pt x="4" y="161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black"/>
                </a:solidFill>
              </a:endParaRPr>
            </a:p>
          </p:txBody>
        </p:sp>
        <p:sp>
          <p:nvSpPr>
            <p:cNvPr id="60" name="Freeform 43"/>
            <p:cNvSpPr>
              <a:spLocks/>
            </p:cNvSpPr>
            <p:nvPr/>
          </p:nvSpPr>
          <p:spPr bwMode="auto">
            <a:xfrm>
              <a:off x="5527" y="4778"/>
              <a:ext cx="673" cy="931"/>
            </a:xfrm>
            <a:custGeom>
              <a:avLst/>
              <a:gdLst/>
              <a:ahLst/>
              <a:cxnLst>
                <a:cxn ang="0">
                  <a:pos x="26" y="135"/>
                </a:cxn>
                <a:cxn ang="0">
                  <a:pos x="44" y="135"/>
                </a:cxn>
                <a:cxn ang="0">
                  <a:pos x="40" y="180"/>
                </a:cxn>
                <a:cxn ang="0">
                  <a:pos x="48" y="205"/>
                </a:cxn>
                <a:cxn ang="0">
                  <a:pos x="34" y="230"/>
                </a:cxn>
                <a:cxn ang="0">
                  <a:pos x="14" y="244"/>
                </a:cxn>
                <a:cxn ang="0">
                  <a:pos x="15" y="270"/>
                </a:cxn>
                <a:cxn ang="0">
                  <a:pos x="29" y="289"/>
                </a:cxn>
                <a:cxn ang="0">
                  <a:pos x="54" y="314"/>
                </a:cxn>
                <a:cxn ang="0">
                  <a:pos x="85" y="330"/>
                </a:cxn>
                <a:cxn ang="0">
                  <a:pos x="91" y="347"/>
                </a:cxn>
                <a:cxn ang="0">
                  <a:pos x="75" y="361"/>
                </a:cxn>
                <a:cxn ang="0">
                  <a:pos x="59" y="385"/>
                </a:cxn>
                <a:cxn ang="0">
                  <a:pos x="94" y="415"/>
                </a:cxn>
                <a:cxn ang="0">
                  <a:pos x="87" y="439"/>
                </a:cxn>
                <a:cxn ang="0">
                  <a:pos x="123" y="434"/>
                </a:cxn>
                <a:cxn ang="0">
                  <a:pos x="220" y="389"/>
                </a:cxn>
                <a:cxn ang="0">
                  <a:pos x="230" y="358"/>
                </a:cxn>
                <a:cxn ang="0">
                  <a:pos x="229" y="331"/>
                </a:cxn>
                <a:cxn ang="0">
                  <a:pos x="265" y="281"/>
                </a:cxn>
                <a:cxn ang="0">
                  <a:pos x="285" y="255"/>
                </a:cxn>
                <a:cxn ang="0">
                  <a:pos x="312" y="235"/>
                </a:cxn>
                <a:cxn ang="0">
                  <a:pos x="312" y="223"/>
                </a:cxn>
                <a:cxn ang="0">
                  <a:pos x="296" y="207"/>
                </a:cxn>
                <a:cxn ang="0">
                  <a:pos x="253" y="188"/>
                </a:cxn>
                <a:cxn ang="0">
                  <a:pos x="215" y="140"/>
                </a:cxn>
                <a:cxn ang="0">
                  <a:pos x="204" y="96"/>
                </a:cxn>
                <a:cxn ang="0">
                  <a:pos x="195" y="67"/>
                </a:cxn>
                <a:cxn ang="0">
                  <a:pos x="172" y="46"/>
                </a:cxn>
                <a:cxn ang="0">
                  <a:pos x="161" y="18"/>
                </a:cxn>
                <a:cxn ang="0">
                  <a:pos x="145" y="6"/>
                </a:cxn>
                <a:cxn ang="0">
                  <a:pos x="106" y="14"/>
                </a:cxn>
                <a:cxn ang="0">
                  <a:pos x="102" y="33"/>
                </a:cxn>
                <a:cxn ang="0">
                  <a:pos x="78" y="70"/>
                </a:cxn>
                <a:cxn ang="0">
                  <a:pos x="58" y="86"/>
                </a:cxn>
                <a:cxn ang="0">
                  <a:pos x="37" y="91"/>
                </a:cxn>
                <a:cxn ang="0">
                  <a:pos x="15" y="104"/>
                </a:cxn>
                <a:cxn ang="0">
                  <a:pos x="19" y="127"/>
                </a:cxn>
              </a:cxnLst>
              <a:rect l="0" t="0" r="r" b="b"/>
              <a:pathLst>
                <a:path w="316" h="439">
                  <a:moveTo>
                    <a:pt x="19" y="127"/>
                  </a:moveTo>
                  <a:cubicBezTo>
                    <a:pt x="34" y="131"/>
                    <a:pt x="26" y="135"/>
                    <a:pt x="26" y="135"/>
                  </a:cubicBezTo>
                  <a:cubicBezTo>
                    <a:pt x="20" y="141"/>
                    <a:pt x="30" y="145"/>
                    <a:pt x="31" y="137"/>
                  </a:cubicBezTo>
                  <a:cubicBezTo>
                    <a:pt x="37" y="131"/>
                    <a:pt x="44" y="135"/>
                    <a:pt x="44" y="135"/>
                  </a:cubicBezTo>
                  <a:cubicBezTo>
                    <a:pt x="44" y="138"/>
                    <a:pt x="33" y="144"/>
                    <a:pt x="37" y="155"/>
                  </a:cubicBezTo>
                  <a:cubicBezTo>
                    <a:pt x="32" y="180"/>
                    <a:pt x="40" y="180"/>
                    <a:pt x="40" y="180"/>
                  </a:cubicBezTo>
                  <a:cubicBezTo>
                    <a:pt x="50" y="182"/>
                    <a:pt x="51" y="193"/>
                    <a:pt x="51" y="193"/>
                  </a:cubicBezTo>
                  <a:cubicBezTo>
                    <a:pt x="55" y="202"/>
                    <a:pt x="48" y="205"/>
                    <a:pt x="48" y="205"/>
                  </a:cubicBezTo>
                  <a:cubicBezTo>
                    <a:pt x="40" y="206"/>
                    <a:pt x="48" y="220"/>
                    <a:pt x="48" y="220"/>
                  </a:cubicBezTo>
                  <a:cubicBezTo>
                    <a:pt x="55" y="237"/>
                    <a:pt x="34" y="230"/>
                    <a:pt x="34" y="230"/>
                  </a:cubicBezTo>
                  <a:cubicBezTo>
                    <a:pt x="21" y="215"/>
                    <a:pt x="14" y="226"/>
                    <a:pt x="14" y="226"/>
                  </a:cubicBezTo>
                  <a:cubicBezTo>
                    <a:pt x="5" y="237"/>
                    <a:pt x="14" y="244"/>
                    <a:pt x="14" y="244"/>
                  </a:cubicBezTo>
                  <a:cubicBezTo>
                    <a:pt x="24" y="252"/>
                    <a:pt x="14" y="255"/>
                    <a:pt x="14" y="255"/>
                  </a:cubicBezTo>
                  <a:cubicBezTo>
                    <a:pt x="0" y="257"/>
                    <a:pt x="15" y="270"/>
                    <a:pt x="15" y="270"/>
                  </a:cubicBezTo>
                  <a:cubicBezTo>
                    <a:pt x="16" y="279"/>
                    <a:pt x="21" y="278"/>
                    <a:pt x="21" y="278"/>
                  </a:cubicBezTo>
                  <a:cubicBezTo>
                    <a:pt x="28" y="278"/>
                    <a:pt x="29" y="289"/>
                    <a:pt x="29" y="289"/>
                  </a:cubicBezTo>
                  <a:cubicBezTo>
                    <a:pt x="33" y="297"/>
                    <a:pt x="39" y="308"/>
                    <a:pt x="39" y="308"/>
                  </a:cubicBezTo>
                  <a:cubicBezTo>
                    <a:pt x="49" y="305"/>
                    <a:pt x="54" y="314"/>
                    <a:pt x="54" y="314"/>
                  </a:cubicBezTo>
                  <a:cubicBezTo>
                    <a:pt x="58" y="321"/>
                    <a:pt x="62" y="308"/>
                    <a:pt x="69" y="319"/>
                  </a:cubicBezTo>
                  <a:cubicBezTo>
                    <a:pt x="77" y="320"/>
                    <a:pt x="85" y="330"/>
                    <a:pt x="85" y="330"/>
                  </a:cubicBezTo>
                  <a:cubicBezTo>
                    <a:pt x="103" y="329"/>
                    <a:pt x="97" y="340"/>
                    <a:pt x="97" y="340"/>
                  </a:cubicBezTo>
                  <a:cubicBezTo>
                    <a:pt x="79" y="344"/>
                    <a:pt x="91" y="347"/>
                    <a:pt x="91" y="347"/>
                  </a:cubicBezTo>
                  <a:cubicBezTo>
                    <a:pt x="91" y="347"/>
                    <a:pt x="99" y="351"/>
                    <a:pt x="85" y="354"/>
                  </a:cubicBezTo>
                  <a:cubicBezTo>
                    <a:pt x="78" y="353"/>
                    <a:pt x="87" y="365"/>
                    <a:pt x="75" y="361"/>
                  </a:cubicBezTo>
                  <a:cubicBezTo>
                    <a:pt x="54" y="363"/>
                    <a:pt x="65" y="373"/>
                    <a:pt x="65" y="373"/>
                  </a:cubicBezTo>
                  <a:cubicBezTo>
                    <a:pt x="70" y="380"/>
                    <a:pt x="59" y="385"/>
                    <a:pt x="59" y="385"/>
                  </a:cubicBezTo>
                  <a:cubicBezTo>
                    <a:pt x="78" y="389"/>
                    <a:pt x="78" y="405"/>
                    <a:pt x="78" y="405"/>
                  </a:cubicBezTo>
                  <a:cubicBezTo>
                    <a:pt x="99" y="405"/>
                    <a:pt x="94" y="415"/>
                    <a:pt x="94" y="415"/>
                  </a:cubicBezTo>
                  <a:cubicBezTo>
                    <a:pt x="96" y="422"/>
                    <a:pt x="89" y="423"/>
                    <a:pt x="89" y="423"/>
                  </a:cubicBezTo>
                  <a:cubicBezTo>
                    <a:pt x="72" y="426"/>
                    <a:pt x="87" y="439"/>
                    <a:pt x="87" y="439"/>
                  </a:cubicBezTo>
                  <a:cubicBezTo>
                    <a:pt x="89" y="437"/>
                    <a:pt x="92" y="435"/>
                    <a:pt x="95" y="434"/>
                  </a:cubicBezTo>
                  <a:cubicBezTo>
                    <a:pt x="95" y="434"/>
                    <a:pt x="110" y="418"/>
                    <a:pt x="123" y="434"/>
                  </a:cubicBezTo>
                  <a:cubicBezTo>
                    <a:pt x="123" y="434"/>
                    <a:pt x="130" y="415"/>
                    <a:pt x="150" y="395"/>
                  </a:cubicBezTo>
                  <a:cubicBezTo>
                    <a:pt x="180" y="397"/>
                    <a:pt x="191" y="384"/>
                    <a:pt x="220" y="389"/>
                  </a:cubicBezTo>
                  <a:cubicBezTo>
                    <a:pt x="220" y="389"/>
                    <a:pt x="224" y="387"/>
                    <a:pt x="230" y="384"/>
                  </a:cubicBezTo>
                  <a:cubicBezTo>
                    <a:pt x="230" y="372"/>
                    <a:pt x="221" y="366"/>
                    <a:pt x="230" y="358"/>
                  </a:cubicBezTo>
                  <a:cubicBezTo>
                    <a:pt x="237" y="355"/>
                    <a:pt x="242" y="345"/>
                    <a:pt x="230" y="346"/>
                  </a:cubicBezTo>
                  <a:cubicBezTo>
                    <a:pt x="220" y="347"/>
                    <a:pt x="229" y="331"/>
                    <a:pt x="229" y="331"/>
                  </a:cubicBezTo>
                  <a:cubicBezTo>
                    <a:pt x="233" y="325"/>
                    <a:pt x="224" y="299"/>
                    <a:pt x="238" y="288"/>
                  </a:cubicBezTo>
                  <a:cubicBezTo>
                    <a:pt x="249" y="279"/>
                    <a:pt x="254" y="285"/>
                    <a:pt x="265" y="281"/>
                  </a:cubicBezTo>
                  <a:cubicBezTo>
                    <a:pt x="278" y="275"/>
                    <a:pt x="268" y="268"/>
                    <a:pt x="278" y="269"/>
                  </a:cubicBezTo>
                  <a:cubicBezTo>
                    <a:pt x="288" y="270"/>
                    <a:pt x="285" y="255"/>
                    <a:pt x="285" y="255"/>
                  </a:cubicBezTo>
                  <a:cubicBezTo>
                    <a:pt x="283" y="230"/>
                    <a:pt x="303" y="234"/>
                    <a:pt x="303" y="234"/>
                  </a:cubicBezTo>
                  <a:cubicBezTo>
                    <a:pt x="306" y="234"/>
                    <a:pt x="309" y="235"/>
                    <a:pt x="312" y="235"/>
                  </a:cubicBezTo>
                  <a:cubicBezTo>
                    <a:pt x="312" y="235"/>
                    <a:pt x="312" y="235"/>
                    <a:pt x="312" y="235"/>
                  </a:cubicBezTo>
                  <a:cubicBezTo>
                    <a:pt x="312" y="223"/>
                    <a:pt x="312" y="223"/>
                    <a:pt x="312" y="223"/>
                  </a:cubicBezTo>
                  <a:cubicBezTo>
                    <a:pt x="312" y="223"/>
                    <a:pt x="312" y="223"/>
                    <a:pt x="312" y="223"/>
                  </a:cubicBezTo>
                  <a:cubicBezTo>
                    <a:pt x="312" y="223"/>
                    <a:pt x="316" y="208"/>
                    <a:pt x="296" y="207"/>
                  </a:cubicBezTo>
                  <a:cubicBezTo>
                    <a:pt x="296" y="207"/>
                    <a:pt x="283" y="212"/>
                    <a:pt x="279" y="201"/>
                  </a:cubicBezTo>
                  <a:cubicBezTo>
                    <a:pt x="279" y="201"/>
                    <a:pt x="289" y="193"/>
                    <a:pt x="253" y="188"/>
                  </a:cubicBezTo>
                  <a:cubicBezTo>
                    <a:pt x="253" y="188"/>
                    <a:pt x="257" y="172"/>
                    <a:pt x="231" y="149"/>
                  </a:cubicBezTo>
                  <a:cubicBezTo>
                    <a:pt x="231" y="149"/>
                    <a:pt x="233" y="141"/>
                    <a:pt x="215" y="140"/>
                  </a:cubicBezTo>
                  <a:cubicBezTo>
                    <a:pt x="216" y="124"/>
                    <a:pt x="205" y="130"/>
                    <a:pt x="206" y="117"/>
                  </a:cubicBezTo>
                  <a:cubicBezTo>
                    <a:pt x="206" y="117"/>
                    <a:pt x="198" y="113"/>
                    <a:pt x="204" y="96"/>
                  </a:cubicBezTo>
                  <a:cubicBezTo>
                    <a:pt x="211" y="92"/>
                    <a:pt x="198" y="88"/>
                    <a:pt x="202" y="83"/>
                  </a:cubicBezTo>
                  <a:cubicBezTo>
                    <a:pt x="202" y="83"/>
                    <a:pt x="214" y="81"/>
                    <a:pt x="195" y="67"/>
                  </a:cubicBezTo>
                  <a:cubicBezTo>
                    <a:pt x="195" y="67"/>
                    <a:pt x="198" y="54"/>
                    <a:pt x="181" y="54"/>
                  </a:cubicBezTo>
                  <a:cubicBezTo>
                    <a:pt x="181" y="54"/>
                    <a:pt x="159" y="55"/>
                    <a:pt x="172" y="46"/>
                  </a:cubicBezTo>
                  <a:cubicBezTo>
                    <a:pt x="182" y="43"/>
                    <a:pt x="170" y="39"/>
                    <a:pt x="172" y="30"/>
                  </a:cubicBezTo>
                  <a:cubicBezTo>
                    <a:pt x="172" y="30"/>
                    <a:pt x="175" y="11"/>
                    <a:pt x="161" y="18"/>
                  </a:cubicBezTo>
                  <a:cubicBezTo>
                    <a:pt x="161" y="18"/>
                    <a:pt x="151" y="20"/>
                    <a:pt x="153" y="14"/>
                  </a:cubicBezTo>
                  <a:cubicBezTo>
                    <a:pt x="153" y="14"/>
                    <a:pt x="155" y="7"/>
                    <a:pt x="145" y="6"/>
                  </a:cubicBezTo>
                  <a:cubicBezTo>
                    <a:pt x="138" y="11"/>
                    <a:pt x="122" y="9"/>
                    <a:pt x="122" y="9"/>
                  </a:cubicBezTo>
                  <a:cubicBezTo>
                    <a:pt x="111" y="0"/>
                    <a:pt x="106" y="14"/>
                    <a:pt x="106" y="14"/>
                  </a:cubicBezTo>
                  <a:cubicBezTo>
                    <a:pt x="103" y="20"/>
                    <a:pt x="117" y="12"/>
                    <a:pt x="117" y="19"/>
                  </a:cubicBezTo>
                  <a:cubicBezTo>
                    <a:pt x="117" y="28"/>
                    <a:pt x="102" y="33"/>
                    <a:pt x="102" y="33"/>
                  </a:cubicBezTo>
                  <a:cubicBezTo>
                    <a:pt x="84" y="47"/>
                    <a:pt x="84" y="55"/>
                    <a:pt x="84" y="55"/>
                  </a:cubicBezTo>
                  <a:cubicBezTo>
                    <a:pt x="90" y="66"/>
                    <a:pt x="78" y="70"/>
                    <a:pt x="78" y="70"/>
                  </a:cubicBezTo>
                  <a:cubicBezTo>
                    <a:pt x="65" y="76"/>
                    <a:pt x="70" y="87"/>
                    <a:pt x="70" y="87"/>
                  </a:cubicBezTo>
                  <a:cubicBezTo>
                    <a:pt x="64" y="80"/>
                    <a:pt x="58" y="86"/>
                    <a:pt x="58" y="86"/>
                  </a:cubicBezTo>
                  <a:cubicBezTo>
                    <a:pt x="47" y="91"/>
                    <a:pt x="52" y="97"/>
                    <a:pt x="52" y="97"/>
                  </a:cubicBezTo>
                  <a:cubicBezTo>
                    <a:pt x="44" y="97"/>
                    <a:pt x="37" y="91"/>
                    <a:pt x="37" y="91"/>
                  </a:cubicBezTo>
                  <a:cubicBezTo>
                    <a:pt x="34" y="92"/>
                    <a:pt x="33" y="101"/>
                    <a:pt x="28" y="98"/>
                  </a:cubicBezTo>
                  <a:cubicBezTo>
                    <a:pt x="13" y="91"/>
                    <a:pt x="15" y="104"/>
                    <a:pt x="15" y="104"/>
                  </a:cubicBezTo>
                  <a:cubicBezTo>
                    <a:pt x="14" y="113"/>
                    <a:pt x="22" y="110"/>
                    <a:pt x="19" y="127"/>
                  </a:cubicBezTo>
                  <a:cubicBezTo>
                    <a:pt x="19" y="127"/>
                    <a:pt x="19" y="127"/>
                    <a:pt x="19" y="12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black"/>
                </a:solidFill>
              </a:endParaRPr>
            </a:p>
          </p:txBody>
        </p:sp>
        <p:sp>
          <p:nvSpPr>
            <p:cNvPr id="61" name="Freeform 42"/>
            <p:cNvSpPr>
              <a:spLocks/>
            </p:cNvSpPr>
            <p:nvPr/>
          </p:nvSpPr>
          <p:spPr bwMode="auto">
            <a:xfrm>
              <a:off x="4613" y="4858"/>
              <a:ext cx="1031" cy="679"/>
            </a:xfrm>
            <a:custGeom>
              <a:avLst/>
              <a:gdLst/>
              <a:ahLst/>
              <a:cxnLst>
                <a:cxn ang="0">
                  <a:pos x="429" y="234"/>
                </a:cxn>
                <a:cxn ang="0">
                  <a:pos x="404" y="236"/>
                </a:cxn>
                <a:cxn ang="0">
                  <a:pos x="382" y="229"/>
                </a:cxn>
                <a:cxn ang="0">
                  <a:pos x="374" y="196"/>
                </a:cxn>
                <a:cxn ang="0">
                  <a:pos x="354" y="196"/>
                </a:cxn>
                <a:cxn ang="0">
                  <a:pos x="317" y="192"/>
                </a:cxn>
                <a:cxn ang="0">
                  <a:pos x="272" y="192"/>
                </a:cxn>
                <a:cxn ang="0">
                  <a:pos x="262" y="192"/>
                </a:cxn>
                <a:cxn ang="0">
                  <a:pos x="229" y="206"/>
                </a:cxn>
                <a:cxn ang="0">
                  <a:pos x="238" y="224"/>
                </a:cxn>
                <a:cxn ang="0">
                  <a:pos x="239" y="247"/>
                </a:cxn>
                <a:cxn ang="0">
                  <a:pos x="242" y="287"/>
                </a:cxn>
                <a:cxn ang="0">
                  <a:pos x="220" y="298"/>
                </a:cxn>
                <a:cxn ang="0">
                  <a:pos x="175" y="309"/>
                </a:cxn>
                <a:cxn ang="0">
                  <a:pos x="136" y="314"/>
                </a:cxn>
                <a:cxn ang="0">
                  <a:pos x="110" y="313"/>
                </a:cxn>
                <a:cxn ang="0">
                  <a:pos x="66" y="308"/>
                </a:cxn>
                <a:cxn ang="0">
                  <a:pos x="46" y="309"/>
                </a:cxn>
                <a:cxn ang="0">
                  <a:pos x="20" y="302"/>
                </a:cxn>
                <a:cxn ang="0">
                  <a:pos x="14" y="275"/>
                </a:cxn>
                <a:cxn ang="0">
                  <a:pos x="12" y="239"/>
                </a:cxn>
                <a:cxn ang="0">
                  <a:pos x="35" y="207"/>
                </a:cxn>
                <a:cxn ang="0">
                  <a:pos x="66" y="162"/>
                </a:cxn>
                <a:cxn ang="0">
                  <a:pos x="69" y="121"/>
                </a:cxn>
                <a:cxn ang="0">
                  <a:pos x="86" y="115"/>
                </a:cxn>
                <a:cxn ang="0">
                  <a:pos x="99" y="100"/>
                </a:cxn>
                <a:cxn ang="0">
                  <a:pos x="80" y="79"/>
                </a:cxn>
                <a:cxn ang="0">
                  <a:pos x="100" y="82"/>
                </a:cxn>
                <a:cxn ang="0">
                  <a:pos x="110" y="65"/>
                </a:cxn>
                <a:cxn ang="0">
                  <a:pos x="154" y="79"/>
                </a:cxn>
                <a:cxn ang="0">
                  <a:pos x="161" y="42"/>
                </a:cxn>
                <a:cxn ang="0">
                  <a:pos x="206" y="8"/>
                </a:cxn>
                <a:cxn ang="0">
                  <a:pos x="267" y="15"/>
                </a:cxn>
                <a:cxn ang="0">
                  <a:pos x="335" y="37"/>
                </a:cxn>
                <a:cxn ang="0">
                  <a:pos x="378" y="71"/>
                </a:cxn>
                <a:cxn ang="0">
                  <a:pos x="398" y="99"/>
                </a:cxn>
                <a:cxn ang="0">
                  <a:pos x="431" y="89"/>
                </a:cxn>
                <a:cxn ang="0">
                  <a:pos x="455" y="97"/>
                </a:cxn>
                <a:cxn ang="0">
                  <a:pos x="473" y="97"/>
                </a:cxn>
                <a:cxn ang="0">
                  <a:pos x="469" y="142"/>
                </a:cxn>
                <a:cxn ang="0">
                  <a:pos x="477" y="167"/>
                </a:cxn>
                <a:cxn ang="0">
                  <a:pos x="463" y="192"/>
                </a:cxn>
                <a:cxn ang="0">
                  <a:pos x="443" y="206"/>
                </a:cxn>
                <a:cxn ang="0">
                  <a:pos x="444" y="233"/>
                </a:cxn>
              </a:cxnLst>
              <a:rect l="0" t="0" r="r" b="b"/>
              <a:pathLst>
                <a:path w="484" h="320">
                  <a:moveTo>
                    <a:pt x="444" y="233"/>
                  </a:moveTo>
                  <a:cubicBezTo>
                    <a:pt x="433" y="228"/>
                    <a:pt x="429" y="234"/>
                    <a:pt x="429" y="234"/>
                  </a:cubicBezTo>
                  <a:cubicBezTo>
                    <a:pt x="425" y="239"/>
                    <a:pt x="417" y="233"/>
                    <a:pt x="417" y="233"/>
                  </a:cubicBezTo>
                  <a:cubicBezTo>
                    <a:pt x="405" y="243"/>
                    <a:pt x="404" y="236"/>
                    <a:pt x="404" y="236"/>
                  </a:cubicBezTo>
                  <a:cubicBezTo>
                    <a:pt x="395" y="226"/>
                    <a:pt x="393" y="233"/>
                    <a:pt x="393" y="233"/>
                  </a:cubicBezTo>
                  <a:cubicBezTo>
                    <a:pt x="382" y="238"/>
                    <a:pt x="382" y="229"/>
                    <a:pt x="382" y="229"/>
                  </a:cubicBezTo>
                  <a:cubicBezTo>
                    <a:pt x="396" y="219"/>
                    <a:pt x="379" y="215"/>
                    <a:pt x="379" y="215"/>
                  </a:cubicBezTo>
                  <a:cubicBezTo>
                    <a:pt x="370" y="203"/>
                    <a:pt x="374" y="196"/>
                    <a:pt x="374" y="196"/>
                  </a:cubicBezTo>
                  <a:cubicBezTo>
                    <a:pt x="369" y="205"/>
                    <a:pt x="366" y="199"/>
                    <a:pt x="366" y="199"/>
                  </a:cubicBezTo>
                  <a:cubicBezTo>
                    <a:pt x="365" y="186"/>
                    <a:pt x="354" y="196"/>
                    <a:pt x="354" y="196"/>
                  </a:cubicBezTo>
                  <a:cubicBezTo>
                    <a:pt x="343" y="196"/>
                    <a:pt x="337" y="190"/>
                    <a:pt x="337" y="190"/>
                  </a:cubicBezTo>
                  <a:cubicBezTo>
                    <a:pt x="327" y="181"/>
                    <a:pt x="317" y="192"/>
                    <a:pt x="317" y="192"/>
                  </a:cubicBezTo>
                  <a:cubicBezTo>
                    <a:pt x="306" y="199"/>
                    <a:pt x="297" y="192"/>
                    <a:pt x="297" y="192"/>
                  </a:cubicBezTo>
                  <a:cubicBezTo>
                    <a:pt x="279" y="188"/>
                    <a:pt x="272" y="192"/>
                    <a:pt x="272" y="192"/>
                  </a:cubicBezTo>
                  <a:cubicBezTo>
                    <a:pt x="270" y="193"/>
                    <a:pt x="269" y="192"/>
                    <a:pt x="267" y="191"/>
                  </a:cubicBezTo>
                  <a:cubicBezTo>
                    <a:pt x="265" y="190"/>
                    <a:pt x="264" y="191"/>
                    <a:pt x="262" y="192"/>
                  </a:cubicBezTo>
                  <a:cubicBezTo>
                    <a:pt x="249" y="188"/>
                    <a:pt x="246" y="199"/>
                    <a:pt x="246" y="199"/>
                  </a:cubicBezTo>
                  <a:cubicBezTo>
                    <a:pt x="228" y="197"/>
                    <a:pt x="229" y="206"/>
                    <a:pt x="229" y="206"/>
                  </a:cubicBezTo>
                  <a:cubicBezTo>
                    <a:pt x="231" y="210"/>
                    <a:pt x="225" y="215"/>
                    <a:pt x="225" y="215"/>
                  </a:cubicBezTo>
                  <a:cubicBezTo>
                    <a:pt x="232" y="215"/>
                    <a:pt x="238" y="224"/>
                    <a:pt x="238" y="224"/>
                  </a:cubicBezTo>
                  <a:cubicBezTo>
                    <a:pt x="245" y="227"/>
                    <a:pt x="227" y="226"/>
                    <a:pt x="227" y="236"/>
                  </a:cubicBezTo>
                  <a:cubicBezTo>
                    <a:pt x="227" y="240"/>
                    <a:pt x="239" y="247"/>
                    <a:pt x="239" y="247"/>
                  </a:cubicBezTo>
                  <a:cubicBezTo>
                    <a:pt x="235" y="267"/>
                    <a:pt x="253" y="261"/>
                    <a:pt x="244" y="273"/>
                  </a:cubicBezTo>
                  <a:cubicBezTo>
                    <a:pt x="242" y="277"/>
                    <a:pt x="242" y="287"/>
                    <a:pt x="242" y="287"/>
                  </a:cubicBezTo>
                  <a:cubicBezTo>
                    <a:pt x="246" y="305"/>
                    <a:pt x="237" y="302"/>
                    <a:pt x="237" y="302"/>
                  </a:cubicBezTo>
                  <a:cubicBezTo>
                    <a:pt x="221" y="303"/>
                    <a:pt x="220" y="298"/>
                    <a:pt x="220" y="298"/>
                  </a:cubicBezTo>
                  <a:cubicBezTo>
                    <a:pt x="203" y="291"/>
                    <a:pt x="192" y="300"/>
                    <a:pt x="192" y="300"/>
                  </a:cubicBezTo>
                  <a:cubicBezTo>
                    <a:pt x="187" y="306"/>
                    <a:pt x="175" y="309"/>
                    <a:pt x="175" y="309"/>
                  </a:cubicBezTo>
                  <a:cubicBezTo>
                    <a:pt x="165" y="309"/>
                    <a:pt x="160" y="314"/>
                    <a:pt x="160" y="314"/>
                  </a:cubicBezTo>
                  <a:cubicBezTo>
                    <a:pt x="150" y="315"/>
                    <a:pt x="136" y="314"/>
                    <a:pt x="136" y="314"/>
                  </a:cubicBezTo>
                  <a:cubicBezTo>
                    <a:pt x="127" y="317"/>
                    <a:pt x="126" y="312"/>
                    <a:pt x="126" y="312"/>
                  </a:cubicBezTo>
                  <a:cubicBezTo>
                    <a:pt x="115" y="306"/>
                    <a:pt x="110" y="313"/>
                    <a:pt x="110" y="313"/>
                  </a:cubicBezTo>
                  <a:cubicBezTo>
                    <a:pt x="82" y="319"/>
                    <a:pt x="85" y="309"/>
                    <a:pt x="85" y="309"/>
                  </a:cubicBezTo>
                  <a:cubicBezTo>
                    <a:pt x="75" y="294"/>
                    <a:pt x="66" y="308"/>
                    <a:pt x="66" y="308"/>
                  </a:cubicBezTo>
                  <a:cubicBezTo>
                    <a:pt x="64" y="312"/>
                    <a:pt x="55" y="306"/>
                    <a:pt x="55" y="313"/>
                  </a:cubicBezTo>
                  <a:cubicBezTo>
                    <a:pt x="52" y="320"/>
                    <a:pt x="46" y="309"/>
                    <a:pt x="46" y="309"/>
                  </a:cubicBezTo>
                  <a:cubicBezTo>
                    <a:pt x="44" y="305"/>
                    <a:pt x="33" y="306"/>
                    <a:pt x="33" y="306"/>
                  </a:cubicBezTo>
                  <a:cubicBezTo>
                    <a:pt x="28" y="299"/>
                    <a:pt x="20" y="302"/>
                    <a:pt x="20" y="302"/>
                  </a:cubicBezTo>
                  <a:cubicBezTo>
                    <a:pt x="6" y="298"/>
                    <a:pt x="11" y="289"/>
                    <a:pt x="11" y="289"/>
                  </a:cubicBezTo>
                  <a:cubicBezTo>
                    <a:pt x="0" y="273"/>
                    <a:pt x="14" y="275"/>
                    <a:pt x="14" y="275"/>
                  </a:cubicBezTo>
                  <a:cubicBezTo>
                    <a:pt x="21" y="270"/>
                    <a:pt x="15" y="254"/>
                    <a:pt x="15" y="254"/>
                  </a:cubicBezTo>
                  <a:cubicBezTo>
                    <a:pt x="19" y="243"/>
                    <a:pt x="12" y="239"/>
                    <a:pt x="12" y="239"/>
                  </a:cubicBezTo>
                  <a:cubicBezTo>
                    <a:pt x="8" y="232"/>
                    <a:pt x="11" y="225"/>
                    <a:pt x="11" y="225"/>
                  </a:cubicBezTo>
                  <a:cubicBezTo>
                    <a:pt x="18" y="210"/>
                    <a:pt x="35" y="207"/>
                    <a:pt x="35" y="207"/>
                  </a:cubicBezTo>
                  <a:cubicBezTo>
                    <a:pt x="37" y="192"/>
                    <a:pt x="52" y="192"/>
                    <a:pt x="52" y="192"/>
                  </a:cubicBezTo>
                  <a:cubicBezTo>
                    <a:pt x="75" y="180"/>
                    <a:pt x="66" y="162"/>
                    <a:pt x="66" y="162"/>
                  </a:cubicBezTo>
                  <a:cubicBezTo>
                    <a:pt x="66" y="145"/>
                    <a:pt x="62" y="141"/>
                    <a:pt x="62" y="141"/>
                  </a:cubicBezTo>
                  <a:cubicBezTo>
                    <a:pt x="53" y="129"/>
                    <a:pt x="69" y="121"/>
                    <a:pt x="69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98" y="108"/>
                    <a:pt x="99" y="100"/>
                    <a:pt x="99" y="100"/>
                  </a:cubicBezTo>
                  <a:cubicBezTo>
                    <a:pt x="96" y="93"/>
                    <a:pt x="80" y="94"/>
                    <a:pt x="80" y="94"/>
                  </a:cubicBezTo>
                  <a:cubicBezTo>
                    <a:pt x="53" y="79"/>
                    <a:pt x="80" y="79"/>
                    <a:pt x="80" y="79"/>
                  </a:cubicBezTo>
                  <a:cubicBezTo>
                    <a:pt x="96" y="72"/>
                    <a:pt x="100" y="82"/>
                    <a:pt x="100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8" y="69"/>
                    <a:pt x="133" y="76"/>
                    <a:pt x="133" y="76"/>
                  </a:cubicBezTo>
                  <a:cubicBezTo>
                    <a:pt x="151" y="89"/>
                    <a:pt x="154" y="79"/>
                    <a:pt x="154" y="79"/>
                  </a:cubicBezTo>
                  <a:cubicBezTo>
                    <a:pt x="154" y="79"/>
                    <a:pt x="161" y="72"/>
                    <a:pt x="157" y="59"/>
                  </a:cubicBezTo>
                  <a:cubicBezTo>
                    <a:pt x="157" y="59"/>
                    <a:pt x="147" y="56"/>
                    <a:pt x="161" y="42"/>
                  </a:cubicBezTo>
                  <a:cubicBezTo>
                    <a:pt x="161" y="42"/>
                    <a:pt x="164" y="22"/>
                    <a:pt x="176" y="23"/>
                  </a:cubicBezTo>
                  <a:cubicBezTo>
                    <a:pt x="189" y="9"/>
                    <a:pt x="202" y="12"/>
                    <a:pt x="206" y="8"/>
                  </a:cubicBezTo>
                  <a:cubicBezTo>
                    <a:pt x="213" y="1"/>
                    <a:pt x="224" y="9"/>
                    <a:pt x="234" y="4"/>
                  </a:cubicBezTo>
                  <a:cubicBezTo>
                    <a:pt x="236" y="9"/>
                    <a:pt x="257" y="0"/>
                    <a:pt x="267" y="15"/>
                  </a:cubicBezTo>
                  <a:cubicBezTo>
                    <a:pt x="285" y="31"/>
                    <a:pt x="293" y="40"/>
                    <a:pt x="305" y="37"/>
                  </a:cubicBezTo>
                  <a:cubicBezTo>
                    <a:pt x="319" y="39"/>
                    <a:pt x="335" y="37"/>
                    <a:pt x="335" y="37"/>
                  </a:cubicBezTo>
                  <a:cubicBezTo>
                    <a:pt x="362" y="21"/>
                    <a:pt x="360" y="53"/>
                    <a:pt x="360" y="53"/>
                  </a:cubicBezTo>
                  <a:cubicBezTo>
                    <a:pt x="383" y="63"/>
                    <a:pt x="378" y="71"/>
                    <a:pt x="378" y="71"/>
                  </a:cubicBezTo>
                  <a:cubicBezTo>
                    <a:pt x="381" y="82"/>
                    <a:pt x="388" y="83"/>
                    <a:pt x="388" y="83"/>
                  </a:cubicBezTo>
                  <a:cubicBezTo>
                    <a:pt x="400" y="88"/>
                    <a:pt x="398" y="99"/>
                    <a:pt x="398" y="99"/>
                  </a:cubicBezTo>
                  <a:cubicBezTo>
                    <a:pt x="400" y="119"/>
                    <a:pt x="411" y="99"/>
                    <a:pt x="411" y="99"/>
                  </a:cubicBezTo>
                  <a:cubicBezTo>
                    <a:pt x="418" y="80"/>
                    <a:pt x="431" y="89"/>
                    <a:pt x="431" y="89"/>
                  </a:cubicBezTo>
                  <a:cubicBezTo>
                    <a:pt x="433" y="98"/>
                    <a:pt x="448" y="89"/>
                    <a:pt x="448" y="89"/>
                  </a:cubicBezTo>
                  <a:cubicBezTo>
                    <a:pt x="463" y="93"/>
                    <a:pt x="455" y="97"/>
                    <a:pt x="455" y="97"/>
                  </a:cubicBezTo>
                  <a:cubicBezTo>
                    <a:pt x="449" y="103"/>
                    <a:pt x="459" y="107"/>
                    <a:pt x="460" y="99"/>
                  </a:cubicBezTo>
                  <a:cubicBezTo>
                    <a:pt x="466" y="93"/>
                    <a:pt x="473" y="97"/>
                    <a:pt x="473" y="97"/>
                  </a:cubicBezTo>
                  <a:cubicBezTo>
                    <a:pt x="473" y="100"/>
                    <a:pt x="462" y="106"/>
                    <a:pt x="466" y="117"/>
                  </a:cubicBezTo>
                  <a:cubicBezTo>
                    <a:pt x="461" y="142"/>
                    <a:pt x="469" y="142"/>
                    <a:pt x="469" y="142"/>
                  </a:cubicBezTo>
                  <a:cubicBezTo>
                    <a:pt x="479" y="144"/>
                    <a:pt x="480" y="155"/>
                    <a:pt x="480" y="155"/>
                  </a:cubicBezTo>
                  <a:cubicBezTo>
                    <a:pt x="484" y="164"/>
                    <a:pt x="477" y="167"/>
                    <a:pt x="477" y="167"/>
                  </a:cubicBezTo>
                  <a:cubicBezTo>
                    <a:pt x="469" y="168"/>
                    <a:pt x="477" y="182"/>
                    <a:pt x="477" y="182"/>
                  </a:cubicBezTo>
                  <a:cubicBezTo>
                    <a:pt x="484" y="199"/>
                    <a:pt x="463" y="192"/>
                    <a:pt x="463" y="192"/>
                  </a:cubicBezTo>
                  <a:cubicBezTo>
                    <a:pt x="450" y="177"/>
                    <a:pt x="443" y="188"/>
                    <a:pt x="443" y="188"/>
                  </a:cubicBezTo>
                  <a:cubicBezTo>
                    <a:pt x="434" y="199"/>
                    <a:pt x="443" y="206"/>
                    <a:pt x="443" y="206"/>
                  </a:cubicBezTo>
                  <a:cubicBezTo>
                    <a:pt x="453" y="214"/>
                    <a:pt x="443" y="217"/>
                    <a:pt x="443" y="217"/>
                  </a:cubicBezTo>
                  <a:cubicBezTo>
                    <a:pt x="429" y="219"/>
                    <a:pt x="444" y="233"/>
                    <a:pt x="444" y="233"/>
                  </a:cubicBezTo>
                  <a:cubicBezTo>
                    <a:pt x="444" y="233"/>
                    <a:pt x="444" y="233"/>
                    <a:pt x="444" y="233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black"/>
                </a:solidFill>
              </a:endParaRPr>
            </a:p>
          </p:txBody>
        </p:sp>
        <p:sp>
          <p:nvSpPr>
            <p:cNvPr id="62" name="Freeform 41"/>
            <p:cNvSpPr>
              <a:spLocks/>
            </p:cNvSpPr>
            <p:nvPr/>
          </p:nvSpPr>
          <p:spPr bwMode="auto">
            <a:xfrm>
              <a:off x="3740" y="4479"/>
              <a:ext cx="843" cy="700"/>
            </a:xfrm>
            <a:custGeom>
              <a:avLst/>
              <a:gdLst/>
              <a:ahLst/>
              <a:cxnLst>
                <a:cxn ang="0">
                  <a:pos x="385" y="177"/>
                </a:cxn>
                <a:cxn ang="0">
                  <a:pos x="389" y="206"/>
                </a:cxn>
                <a:cxn ang="0">
                  <a:pos x="389" y="228"/>
                </a:cxn>
                <a:cxn ang="0">
                  <a:pos x="372" y="230"/>
                </a:cxn>
                <a:cxn ang="0">
                  <a:pos x="355" y="235"/>
                </a:cxn>
                <a:cxn ang="0">
                  <a:pos x="342" y="217"/>
                </a:cxn>
                <a:cxn ang="0">
                  <a:pos x="332" y="209"/>
                </a:cxn>
                <a:cxn ang="0">
                  <a:pos x="319" y="221"/>
                </a:cxn>
                <a:cxn ang="0">
                  <a:pos x="311" y="233"/>
                </a:cxn>
                <a:cxn ang="0">
                  <a:pos x="301" y="242"/>
                </a:cxn>
                <a:cxn ang="0">
                  <a:pos x="288" y="244"/>
                </a:cxn>
                <a:cxn ang="0">
                  <a:pos x="275" y="243"/>
                </a:cxn>
                <a:cxn ang="0">
                  <a:pos x="250" y="240"/>
                </a:cxn>
                <a:cxn ang="0">
                  <a:pos x="238" y="252"/>
                </a:cxn>
                <a:cxn ang="0">
                  <a:pos x="230" y="270"/>
                </a:cxn>
                <a:cxn ang="0">
                  <a:pos x="209" y="274"/>
                </a:cxn>
                <a:cxn ang="0">
                  <a:pos x="192" y="273"/>
                </a:cxn>
                <a:cxn ang="0">
                  <a:pos x="178" y="273"/>
                </a:cxn>
                <a:cxn ang="0">
                  <a:pos x="139" y="272"/>
                </a:cxn>
                <a:cxn ang="0">
                  <a:pos x="127" y="286"/>
                </a:cxn>
                <a:cxn ang="0">
                  <a:pos x="122" y="300"/>
                </a:cxn>
                <a:cxn ang="0">
                  <a:pos x="115" y="306"/>
                </a:cxn>
                <a:cxn ang="0">
                  <a:pos x="87" y="320"/>
                </a:cxn>
                <a:cxn ang="0">
                  <a:pos x="59" y="330"/>
                </a:cxn>
                <a:cxn ang="0">
                  <a:pos x="56" y="318"/>
                </a:cxn>
                <a:cxn ang="0">
                  <a:pos x="51" y="301"/>
                </a:cxn>
                <a:cxn ang="0">
                  <a:pos x="44" y="286"/>
                </a:cxn>
                <a:cxn ang="0">
                  <a:pos x="33" y="265"/>
                </a:cxn>
                <a:cxn ang="0">
                  <a:pos x="23" y="253"/>
                </a:cxn>
                <a:cxn ang="0">
                  <a:pos x="21" y="241"/>
                </a:cxn>
                <a:cxn ang="0">
                  <a:pos x="16" y="224"/>
                </a:cxn>
                <a:cxn ang="0">
                  <a:pos x="15" y="213"/>
                </a:cxn>
                <a:cxn ang="0">
                  <a:pos x="20" y="187"/>
                </a:cxn>
                <a:cxn ang="0">
                  <a:pos x="31" y="193"/>
                </a:cxn>
                <a:cxn ang="0">
                  <a:pos x="47" y="185"/>
                </a:cxn>
                <a:cxn ang="0">
                  <a:pos x="68" y="177"/>
                </a:cxn>
                <a:cxn ang="0">
                  <a:pos x="82" y="177"/>
                </a:cxn>
                <a:cxn ang="0">
                  <a:pos x="99" y="183"/>
                </a:cxn>
                <a:cxn ang="0">
                  <a:pos x="104" y="173"/>
                </a:cxn>
                <a:cxn ang="0">
                  <a:pos x="114" y="167"/>
                </a:cxn>
                <a:cxn ang="0">
                  <a:pos x="144" y="166"/>
                </a:cxn>
                <a:cxn ang="0">
                  <a:pos x="169" y="153"/>
                </a:cxn>
                <a:cxn ang="0">
                  <a:pos x="187" y="135"/>
                </a:cxn>
                <a:cxn ang="0">
                  <a:pos x="188" y="118"/>
                </a:cxn>
                <a:cxn ang="0">
                  <a:pos x="194" y="90"/>
                </a:cxn>
                <a:cxn ang="0">
                  <a:pos x="209" y="70"/>
                </a:cxn>
                <a:cxn ang="0">
                  <a:pos x="227" y="69"/>
                </a:cxn>
                <a:cxn ang="0">
                  <a:pos x="251" y="72"/>
                </a:cxn>
                <a:cxn ang="0">
                  <a:pos x="268" y="46"/>
                </a:cxn>
                <a:cxn ang="0">
                  <a:pos x="273" y="30"/>
                </a:cxn>
                <a:cxn ang="0">
                  <a:pos x="284" y="17"/>
                </a:cxn>
                <a:cxn ang="0">
                  <a:pos x="301" y="0"/>
                </a:cxn>
                <a:cxn ang="0">
                  <a:pos x="316" y="16"/>
                </a:cxn>
                <a:cxn ang="0">
                  <a:pos x="325" y="36"/>
                </a:cxn>
                <a:cxn ang="0">
                  <a:pos x="335" y="47"/>
                </a:cxn>
                <a:cxn ang="0">
                  <a:pos x="337" y="65"/>
                </a:cxn>
                <a:cxn ang="0">
                  <a:pos x="344" y="80"/>
                </a:cxn>
                <a:cxn ang="0">
                  <a:pos x="359" y="98"/>
                </a:cxn>
                <a:cxn ang="0">
                  <a:pos x="374" y="111"/>
                </a:cxn>
                <a:cxn ang="0">
                  <a:pos x="375" y="125"/>
                </a:cxn>
                <a:cxn ang="0">
                  <a:pos x="376" y="147"/>
                </a:cxn>
                <a:cxn ang="0">
                  <a:pos x="385" y="177"/>
                </a:cxn>
                <a:cxn ang="0">
                  <a:pos x="385" y="177"/>
                </a:cxn>
              </a:cxnLst>
              <a:rect l="0" t="0" r="r" b="b"/>
              <a:pathLst>
                <a:path w="396" h="330">
                  <a:moveTo>
                    <a:pt x="385" y="177"/>
                  </a:moveTo>
                  <a:cubicBezTo>
                    <a:pt x="374" y="195"/>
                    <a:pt x="385" y="191"/>
                    <a:pt x="389" y="206"/>
                  </a:cubicBezTo>
                  <a:cubicBezTo>
                    <a:pt x="389" y="206"/>
                    <a:pt x="396" y="220"/>
                    <a:pt x="389" y="228"/>
                  </a:cubicBezTo>
                  <a:cubicBezTo>
                    <a:pt x="380" y="238"/>
                    <a:pt x="380" y="226"/>
                    <a:pt x="372" y="230"/>
                  </a:cubicBezTo>
                  <a:cubicBezTo>
                    <a:pt x="372" y="230"/>
                    <a:pt x="365" y="239"/>
                    <a:pt x="355" y="235"/>
                  </a:cubicBezTo>
                  <a:cubicBezTo>
                    <a:pt x="355" y="235"/>
                    <a:pt x="354" y="224"/>
                    <a:pt x="342" y="217"/>
                  </a:cubicBezTo>
                  <a:cubicBezTo>
                    <a:pt x="342" y="217"/>
                    <a:pt x="335" y="217"/>
                    <a:pt x="332" y="209"/>
                  </a:cubicBezTo>
                  <a:cubicBezTo>
                    <a:pt x="332" y="209"/>
                    <a:pt x="325" y="217"/>
                    <a:pt x="319" y="221"/>
                  </a:cubicBezTo>
                  <a:cubicBezTo>
                    <a:pt x="319" y="221"/>
                    <a:pt x="310" y="223"/>
                    <a:pt x="311" y="233"/>
                  </a:cubicBezTo>
                  <a:cubicBezTo>
                    <a:pt x="311" y="233"/>
                    <a:pt x="313" y="248"/>
                    <a:pt x="301" y="242"/>
                  </a:cubicBezTo>
                  <a:cubicBezTo>
                    <a:pt x="301" y="242"/>
                    <a:pt x="296" y="232"/>
                    <a:pt x="288" y="244"/>
                  </a:cubicBezTo>
                  <a:cubicBezTo>
                    <a:pt x="288" y="244"/>
                    <a:pt x="279" y="259"/>
                    <a:pt x="275" y="243"/>
                  </a:cubicBezTo>
                  <a:cubicBezTo>
                    <a:pt x="275" y="243"/>
                    <a:pt x="260" y="234"/>
                    <a:pt x="250" y="240"/>
                  </a:cubicBezTo>
                  <a:cubicBezTo>
                    <a:pt x="250" y="240"/>
                    <a:pt x="232" y="234"/>
                    <a:pt x="238" y="252"/>
                  </a:cubicBezTo>
                  <a:cubicBezTo>
                    <a:pt x="238" y="252"/>
                    <a:pt x="229" y="261"/>
                    <a:pt x="230" y="270"/>
                  </a:cubicBezTo>
                  <a:cubicBezTo>
                    <a:pt x="230" y="270"/>
                    <a:pt x="212" y="282"/>
                    <a:pt x="209" y="274"/>
                  </a:cubicBezTo>
                  <a:cubicBezTo>
                    <a:pt x="209" y="274"/>
                    <a:pt x="205" y="265"/>
                    <a:pt x="192" y="273"/>
                  </a:cubicBezTo>
                  <a:cubicBezTo>
                    <a:pt x="192" y="273"/>
                    <a:pt x="182" y="281"/>
                    <a:pt x="178" y="273"/>
                  </a:cubicBezTo>
                  <a:cubicBezTo>
                    <a:pt x="178" y="273"/>
                    <a:pt x="161" y="268"/>
                    <a:pt x="139" y="272"/>
                  </a:cubicBezTo>
                  <a:cubicBezTo>
                    <a:pt x="139" y="272"/>
                    <a:pt x="128" y="268"/>
                    <a:pt x="127" y="286"/>
                  </a:cubicBezTo>
                  <a:cubicBezTo>
                    <a:pt x="127" y="286"/>
                    <a:pt x="118" y="296"/>
                    <a:pt x="122" y="300"/>
                  </a:cubicBezTo>
                  <a:cubicBezTo>
                    <a:pt x="122" y="300"/>
                    <a:pt x="127" y="309"/>
                    <a:pt x="115" y="306"/>
                  </a:cubicBezTo>
                  <a:cubicBezTo>
                    <a:pt x="115" y="306"/>
                    <a:pt x="102" y="302"/>
                    <a:pt x="87" y="320"/>
                  </a:cubicBezTo>
                  <a:cubicBezTo>
                    <a:pt x="81" y="325"/>
                    <a:pt x="76" y="311"/>
                    <a:pt x="59" y="330"/>
                  </a:cubicBezTo>
                  <a:cubicBezTo>
                    <a:pt x="44" y="325"/>
                    <a:pt x="56" y="318"/>
                    <a:pt x="56" y="318"/>
                  </a:cubicBezTo>
                  <a:cubicBezTo>
                    <a:pt x="62" y="303"/>
                    <a:pt x="51" y="301"/>
                    <a:pt x="51" y="301"/>
                  </a:cubicBezTo>
                  <a:cubicBezTo>
                    <a:pt x="46" y="300"/>
                    <a:pt x="58" y="285"/>
                    <a:pt x="44" y="286"/>
                  </a:cubicBezTo>
                  <a:cubicBezTo>
                    <a:pt x="35" y="283"/>
                    <a:pt x="45" y="274"/>
                    <a:pt x="33" y="265"/>
                  </a:cubicBezTo>
                  <a:cubicBezTo>
                    <a:pt x="21" y="263"/>
                    <a:pt x="31" y="250"/>
                    <a:pt x="23" y="253"/>
                  </a:cubicBezTo>
                  <a:cubicBezTo>
                    <a:pt x="17" y="252"/>
                    <a:pt x="21" y="241"/>
                    <a:pt x="21" y="241"/>
                  </a:cubicBezTo>
                  <a:cubicBezTo>
                    <a:pt x="10" y="239"/>
                    <a:pt x="16" y="224"/>
                    <a:pt x="16" y="224"/>
                  </a:cubicBezTo>
                  <a:cubicBezTo>
                    <a:pt x="0" y="224"/>
                    <a:pt x="11" y="211"/>
                    <a:pt x="15" y="213"/>
                  </a:cubicBezTo>
                  <a:cubicBezTo>
                    <a:pt x="26" y="199"/>
                    <a:pt x="20" y="187"/>
                    <a:pt x="20" y="187"/>
                  </a:cubicBezTo>
                  <a:cubicBezTo>
                    <a:pt x="31" y="182"/>
                    <a:pt x="24" y="195"/>
                    <a:pt x="31" y="193"/>
                  </a:cubicBezTo>
                  <a:cubicBezTo>
                    <a:pt x="40" y="195"/>
                    <a:pt x="47" y="185"/>
                    <a:pt x="47" y="185"/>
                  </a:cubicBezTo>
                  <a:cubicBezTo>
                    <a:pt x="51" y="176"/>
                    <a:pt x="68" y="177"/>
                    <a:pt x="68" y="177"/>
                  </a:cubicBezTo>
                  <a:cubicBezTo>
                    <a:pt x="73" y="162"/>
                    <a:pt x="82" y="177"/>
                    <a:pt x="82" y="177"/>
                  </a:cubicBezTo>
                  <a:cubicBezTo>
                    <a:pt x="93" y="177"/>
                    <a:pt x="99" y="183"/>
                    <a:pt x="99" y="183"/>
                  </a:cubicBezTo>
                  <a:cubicBezTo>
                    <a:pt x="106" y="188"/>
                    <a:pt x="104" y="173"/>
                    <a:pt x="104" y="173"/>
                  </a:cubicBezTo>
                  <a:cubicBezTo>
                    <a:pt x="104" y="155"/>
                    <a:pt x="114" y="167"/>
                    <a:pt x="114" y="167"/>
                  </a:cubicBezTo>
                  <a:cubicBezTo>
                    <a:pt x="137" y="158"/>
                    <a:pt x="144" y="166"/>
                    <a:pt x="144" y="166"/>
                  </a:cubicBezTo>
                  <a:cubicBezTo>
                    <a:pt x="167" y="166"/>
                    <a:pt x="169" y="153"/>
                    <a:pt x="169" y="153"/>
                  </a:cubicBezTo>
                  <a:cubicBezTo>
                    <a:pt x="170" y="144"/>
                    <a:pt x="187" y="135"/>
                    <a:pt x="187" y="135"/>
                  </a:cubicBezTo>
                  <a:cubicBezTo>
                    <a:pt x="187" y="126"/>
                    <a:pt x="188" y="118"/>
                    <a:pt x="188" y="118"/>
                  </a:cubicBezTo>
                  <a:cubicBezTo>
                    <a:pt x="195" y="107"/>
                    <a:pt x="194" y="90"/>
                    <a:pt x="194" y="90"/>
                  </a:cubicBezTo>
                  <a:cubicBezTo>
                    <a:pt x="194" y="63"/>
                    <a:pt x="209" y="70"/>
                    <a:pt x="209" y="70"/>
                  </a:cubicBezTo>
                  <a:cubicBezTo>
                    <a:pt x="217" y="58"/>
                    <a:pt x="227" y="69"/>
                    <a:pt x="227" y="69"/>
                  </a:cubicBezTo>
                  <a:cubicBezTo>
                    <a:pt x="234" y="76"/>
                    <a:pt x="251" y="72"/>
                    <a:pt x="251" y="72"/>
                  </a:cubicBezTo>
                  <a:cubicBezTo>
                    <a:pt x="266" y="74"/>
                    <a:pt x="268" y="46"/>
                    <a:pt x="268" y="46"/>
                  </a:cubicBezTo>
                  <a:cubicBezTo>
                    <a:pt x="279" y="43"/>
                    <a:pt x="273" y="30"/>
                    <a:pt x="273" y="30"/>
                  </a:cubicBezTo>
                  <a:cubicBezTo>
                    <a:pt x="274" y="22"/>
                    <a:pt x="287" y="22"/>
                    <a:pt x="284" y="17"/>
                  </a:cubicBezTo>
                  <a:cubicBezTo>
                    <a:pt x="282" y="5"/>
                    <a:pt x="301" y="0"/>
                    <a:pt x="301" y="0"/>
                  </a:cubicBezTo>
                  <a:cubicBezTo>
                    <a:pt x="302" y="15"/>
                    <a:pt x="316" y="16"/>
                    <a:pt x="316" y="16"/>
                  </a:cubicBezTo>
                  <a:cubicBezTo>
                    <a:pt x="316" y="38"/>
                    <a:pt x="325" y="36"/>
                    <a:pt x="325" y="36"/>
                  </a:cubicBezTo>
                  <a:cubicBezTo>
                    <a:pt x="333" y="36"/>
                    <a:pt x="335" y="47"/>
                    <a:pt x="335" y="47"/>
                  </a:cubicBezTo>
                  <a:cubicBezTo>
                    <a:pt x="341" y="52"/>
                    <a:pt x="337" y="65"/>
                    <a:pt x="337" y="65"/>
                  </a:cubicBezTo>
                  <a:cubicBezTo>
                    <a:pt x="324" y="67"/>
                    <a:pt x="344" y="80"/>
                    <a:pt x="344" y="80"/>
                  </a:cubicBezTo>
                  <a:cubicBezTo>
                    <a:pt x="359" y="86"/>
                    <a:pt x="359" y="98"/>
                    <a:pt x="359" y="98"/>
                  </a:cubicBezTo>
                  <a:cubicBezTo>
                    <a:pt x="376" y="100"/>
                    <a:pt x="374" y="111"/>
                    <a:pt x="374" y="111"/>
                  </a:cubicBezTo>
                  <a:cubicBezTo>
                    <a:pt x="388" y="124"/>
                    <a:pt x="375" y="125"/>
                    <a:pt x="375" y="125"/>
                  </a:cubicBezTo>
                  <a:cubicBezTo>
                    <a:pt x="366" y="136"/>
                    <a:pt x="376" y="147"/>
                    <a:pt x="376" y="147"/>
                  </a:cubicBezTo>
                  <a:cubicBezTo>
                    <a:pt x="386" y="159"/>
                    <a:pt x="385" y="177"/>
                    <a:pt x="385" y="177"/>
                  </a:cubicBezTo>
                  <a:cubicBezTo>
                    <a:pt x="385" y="177"/>
                    <a:pt x="385" y="177"/>
                    <a:pt x="385" y="17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3" name="Freeform 40"/>
            <p:cNvSpPr>
              <a:spLocks/>
            </p:cNvSpPr>
            <p:nvPr/>
          </p:nvSpPr>
          <p:spPr bwMode="auto">
            <a:xfrm>
              <a:off x="3778" y="4855"/>
              <a:ext cx="1069" cy="604"/>
            </a:xfrm>
            <a:custGeom>
              <a:avLst/>
              <a:gdLst/>
              <a:ahLst/>
              <a:cxnLst>
                <a:cxn ang="0">
                  <a:pos x="375" y="231"/>
                </a:cxn>
                <a:cxn ang="0">
                  <a:pos x="328" y="267"/>
                </a:cxn>
                <a:cxn ang="0">
                  <a:pos x="289" y="271"/>
                </a:cxn>
                <a:cxn ang="0">
                  <a:pos x="263" y="256"/>
                </a:cxn>
                <a:cxn ang="0">
                  <a:pos x="246" y="225"/>
                </a:cxn>
                <a:cxn ang="0">
                  <a:pos x="218" y="219"/>
                </a:cxn>
                <a:cxn ang="0">
                  <a:pos x="181" y="201"/>
                </a:cxn>
                <a:cxn ang="0">
                  <a:pos x="119" y="200"/>
                </a:cxn>
                <a:cxn ang="0">
                  <a:pos x="74" y="204"/>
                </a:cxn>
                <a:cxn ang="0">
                  <a:pos x="26" y="190"/>
                </a:cxn>
                <a:cxn ang="0">
                  <a:pos x="10" y="166"/>
                </a:cxn>
                <a:cxn ang="0">
                  <a:pos x="41" y="154"/>
                </a:cxn>
                <a:cxn ang="0">
                  <a:pos x="97" y="129"/>
                </a:cxn>
                <a:cxn ang="0">
                  <a:pos x="109" y="109"/>
                </a:cxn>
                <a:cxn ang="0">
                  <a:pos x="160" y="96"/>
                </a:cxn>
                <a:cxn ang="0">
                  <a:pos x="191" y="97"/>
                </a:cxn>
                <a:cxn ang="0">
                  <a:pos x="220" y="75"/>
                </a:cxn>
                <a:cxn ang="0">
                  <a:pos x="257" y="66"/>
                </a:cxn>
                <a:cxn ang="0">
                  <a:pos x="283" y="65"/>
                </a:cxn>
                <a:cxn ang="0">
                  <a:pos x="301" y="44"/>
                </a:cxn>
                <a:cxn ang="0">
                  <a:pos x="324" y="40"/>
                </a:cxn>
                <a:cxn ang="0">
                  <a:pos x="354" y="53"/>
                </a:cxn>
                <a:cxn ang="0">
                  <a:pos x="371" y="29"/>
                </a:cxn>
                <a:cxn ang="0">
                  <a:pos x="379" y="9"/>
                </a:cxn>
                <a:cxn ang="0">
                  <a:pos x="419" y="33"/>
                </a:cxn>
                <a:cxn ang="0">
                  <a:pos x="451" y="58"/>
                </a:cxn>
                <a:cxn ang="0">
                  <a:pos x="502" y="67"/>
                </a:cxn>
                <a:cxn ang="0">
                  <a:pos x="492" y="84"/>
                </a:cxn>
                <a:cxn ang="0">
                  <a:pos x="472" y="81"/>
                </a:cxn>
                <a:cxn ang="0">
                  <a:pos x="491" y="102"/>
                </a:cxn>
                <a:cxn ang="0">
                  <a:pos x="478" y="117"/>
                </a:cxn>
                <a:cxn ang="0">
                  <a:pos x="461" y="123"/>
                </a:cxn>
                <a:cxn ang="0">
                  <a:pos x="458" y="164"/>
                </a:cxn>
                <a:cxn ang="0">
                  <a:pos x="427" y="209"/>
                </a:cxn>
                <a:cxn ang="0">
                  <a:pos x="403" y="227"/>
                </a:cxn>
              </a:cxnLst>
              <a:rect l="0" t="0" r="r" b="b"/>
              <a:pathLst>
                <a:path w="502" h="285">
                  <a:moveTo>
                    <a:pt x="403" y="227"/>
                  </a:moveTo>
                  <a:cubicBezTo>
                    <a:pt x="385" y="209"/>
                    <a:pt x="389" y="236"/>
                    <a:pt x="375" y="231"/>
                  </a:cubicBezTo>
                  <a:cubicBezTo>
                    <a:pt x="375" y="231"/>
                    <a:pt x="358" y="223"/>
                    <a:pt x="358" y="249"/>
                  </a:cubicBezTo>
                  <a:cubicBezTo>
                    <a:pt x="358" y="249"/>
                    <a:pt x="365" y="273"/>
                    <a:pt x="328" y="267"/>
                  </a:cubicBezTo>
                  <a:cubicBezTo>
                    <a:pt x="328" y="267"/>
                    <a:pt x="310" y="253"/>
                    <a:pt x="304" y="267"/>
                  </a:cubicBezTo>
                  <a:cubicBezTo>
                    <a:pt x="304" y="267"/>
                    <a:pt x="292" y="285"/>
                    <a:pt x="289" y="271"/>
                  </a:cubicBezTo>
                  <a:cubicBezTo>
                    <a:pt x="289" y="271"/>
                    <a:pt x="282" y="257"/>
                    <a:pt x="272" y="267"/>
                  </a:cubicBezTo>
                  <a:cubicBezTo>
                    <a:pt x="272" y="267"/>
                    <a:pt x="255" y="273"/>
                    <a:pt x="263" y="256"/>
                  </a:cubicBezTo>
                  <a:cubicBezTo>
                    <a:pt x="263" y="256"/>
                    <a:pt x="263" y="244"/>
                    <a:pt x="253" y="240"/>
                  </a:cubicBezTo>
                  <a:cubicBezTo>
                    <a:pt x="253" y="240"/>
                    <a:pt x="235" y="228"/>
                    <a:pt x="246" y="225"/>
                  </a:cubicBezTo>
                  <a:cubicBezTo>
                    <a:pt x="246" y="225"/>
                    <a:pt x="259" y="214"/>
                    <a:pt x="237" y="212"/>
                  </a:cubicBezTo>
                  <a:cubicBezTo>
                    <a:pt x="237" y="212"/>
                    <a:pt x="232" y="204"/>
                    <a:pt x="218" y="219"/>
                  </a:cubicBezTo>
                  <a:cubicBezTo>
                    <a:pt x="218" y="219"/>
                    <a:pt x="223" y="206"/>
                    <a:pt x="202" y="209"/>
                  </a:cubicBezTo>
                  <a:cubicBezTo>
                    <a:pt x="202" y="209"/>
                    <a:pt x="184" y="214"/>
                    <a:pt x="181" y="201"/>
                  </a:cubicBezTo>
                  <a:cubicBezTo>
                    <a:pt x="181" y="201"/>
                    <a:pt x="173" y="181"/>
                    <a:pt x="151" y="197"/>
                  </a:cubicBezTo>
                  <a:cubicBezTo>
                    <a:pt x="142" y="210"/>
                    <a:pt x="143" y="193"/>
                    <a:pt x="119" y="200"/>
                  </a:cubicBezTo>
                  <a:cubicBezTo>
                    <a:pt x="112" y="199"/>
                    <a:pt x="109" y="208"/>
                    <a:pt x="103" y="201"/>
                  </a:cubicBezTo>
                  <a:cubicBezTo>
                    <a:pt x="103" y="201"/>
                    <a:pt x="84" y="192"/>
                    <a:pt x="74" y="204"/>
                  </a:cubicBezTo>
                  <a:cubicBezTo>
                    <a:pt x="74" y="204"/>
                    <a:pt x="63" y="207"/>
                    <a:pt x="54" y="204"/>
                  </a:cubicBezTo>
                  <a:cubicBezTo>
                    <a:pt x="44" y="208"/>
                    <a:pt x="38" y="190"/>
                    <a:pt x="26" y="190"/>
                  </a:cubicBezTo>
                  <a:cubicBezTo>
                    <a:pt x="26" y="190"/>
                    <a:pt x="23" y="197"/>
                    <a:pt x="11" y="194"/>
                  </a:cubicBezTo>
                  <a:cubicBezTo>
                    <a:pt x="0" y="181"/>
                    <a:pt x="10" y="166"/>
                    <a:pt x="10" y="166"/>
                  </a:cubicBezTo>
                  <a:cubicBezTo>
                    <a:pt x="16" y="150"/>
                    <a:pt x="23" y="156"/>
                    <a:pt x="23" y="156"/>
                  </a:cubicBezTo>
                  <a:cubicBezTo>
                    <a:pt x="31" y="169"/>
                    <a:pt x="41" y="154"/>
                    <a:pt x="41" y="154"/>
                  </a:cubicBezTo>
                  <a:cubicBezTo>
                    <a:pt x="57" y="135"/>
                    <a:pt x="63" y="148"/>
                    <a:pt x="69" y="143"/>
                  </a:cubicBezTo>
                  <a:cubicBezTo>
                    <a:pt x="84" y="125"/>
                    <a:pt x="97" y="129"/>
                    <a:pt x="97" y="129"/>
                  </a:cubicBezTo>
                  <a:cubicBezTo>
                    <a:pt x="109" y="132"/>
                    <a:pt x="104" y="123"/>
                    <a:pt x="104" y="123"/>
                  </a:cubicBezTo>
                  <a:cubicBezTo>
                    <a:pt x="100" y="119"/>
                    <a:pt x="109" y="109"/>
                    <a:pt x="109" y="109"/>
                  </a:cubicBezTo>
                  <a:cubicBezTo>
                    <a:pt x="110" y="91"/>
                    <a:pt x="121" y="95"/>
                    <a:pt x="121" y="95"/>
                  </a:cubicBezTo>
                  <a:cubicBezTo>
                    <a:pt x="143" y="91"/>
                    <a:pt x="160" y="96"/>
                    <a:pt x="160" y="96"/>
                  </a:cubicBezTo>
                  <a:cubicBezTo>
                    <a:pt x="164" y="104"/>
                    <a:pt x="174" y="96"/>
                    <a:pt x="174" y="96"/>
                  </a:cubicBezTo>
                  <a:cubicBezTo>
                    <a:pt x="187" y="88"/>
                    <a:pt x="191" y="97"/>
                    <a:pt x="191" y="97"/>
                  </a:cubicBezTo>
                  <a:cubicBezTo>
                    <a:pt x="194" y="105"/>
                    <a:pt x="212" y="93"/>
                    <a:pt x="212" y="93"/>
                  </a:cubicBezTo>
                  <a:cubicBezTo>
                    <a:pt x="211" y="84"/>
                    <a:pt x="220" y="75"/>
                    <a:pt x="220" y="75"/>
                  </a:cubicBezTo>
                  <a:cubicBezTo>
                    <a:pt x="214" y="57"/>
                    <a:pt x="232" y="63"/>
                    <a:pt x="232" y="63"/>
                  </a:cubicBezTo>
                  <a:cubicBezTo>
                    <a:pt x="242" y="57"/>
                    <a:pt x="257" y="66"/>
                    <a:pt x="257" y="66"/>
                  </a:cubicBezTo>
                  <a:cubicBezTo>
                    <a:pt x="261" y="82"/>
                    <a:pt x="270" y="67"/>
                    <a:pt x="270" y="67"/>
                  </a:cubicBezTo>
                  <a:cubicBezTo>
                    <a:pt x="278" y="55"/>
                    <a:pt x="283" y="65"/>
                    <a:pt x="283" y="65"/>
                  </a:cubicBezTo>
                  <a:cubicBezTo>
                    <a:pt x="295" y="71"/>
                    <a:pt x="293" y="56"/>
                    <a:pt x="293" y="56"/>
                  </a:cubicBezTo>
                  <a:cubicBezTo>
                    <a:pt x="292" y="46"/>
                    <a:pt x="301" y="44"/>
                    <a:pt x="301" y="44"/>
                  </a:cubicBezTo>
                  <a:cubicBezTo>
                    <a:pt x="307" y="40"/>
                    <a:pt x="314" y="32"/>
                    <a:pt x="314" y="32"/>
                  </a:cubicBezTo>
                  <a:cubicBezTo>
                    <a:pt x="317" y="40"/>
                    <a:pt x="324" y="40"/>
                    <a:pt x="324" y="40"/>
                  </a:cubicBezTo>
                  <a:cubicBezTo>
                    <a:pt x="336" y="47"/>
                    <a:pt x="337" y="58"/>
                    <a:pt x="337" y="58"/>
                  </a:cubicBezTo>
                  <a:cubicBezTo>
                    <a:pt x="347" y="62"/>
                    <a:pt x="354" y="53"/>
                    <a:pt x="354" y="53"/>
                  </a:cubicBezTo>
                  <a:cubicBezTo>
                    <a:pt x="362" y="49"/>
                    <a:pt x="362" y="61"/>
                    <a:pt x="371" y="51"/>
                  </a:cubicBezTo>
                  <a:cubicBezTo>
                    <a:pt x="378" y="43"/>
                    <a:pt x="371" y="29"/>
                    <a:pt x="371" y="29"/>
                  </a:cubicBezTo>
                  <a:cubicBezTo>
                    <a:pt x="367" y="14"/>
                    <a:pt x="356" y="18"/>
                    <a:pt x="367" y="0"/>
                  </a:cubicBezTo>
                  <a:cubicBezTo>
                    <a:pt x="375" y="2"/>
                    <a:pt x="379" y="9"/>
                    <a:pt x="379" y="9"/>
                  </a:cubicBezTo>
                  <a:cubicBezTo>
                    <a:pt x="403" y="10"/>
                    <a:pt x="409" y="20"/>
                    <a:pt x="409" y="20"/>
                  </a:cubicBezTo>
                  <a:cubicBezTo>
                    <a:pt x="415" y="26"/>
                    <a:pt x="419" y="33"/>
                    <a:pt x="419" y="33"/>
                  </a:cubicBezTo>
                  <a:cubicBezTo>
                    <a:pt x="435" y="33"/>
                    <a:pt x="433" y="44"/>
                    <a:pt x="433" y="44"/>
                  </a:cubicBezTo>
                  <a:cubicBezTo>
                    <a:pt x="437" y="64"/>
                    <a:pt x="445" y="52"/>
                    <a:pt x="451" y="58"/>
                  </a:cubicBezTo>
                  <a:cubicBezTo>
                    <a:pt x="458" y="62"/>
                    <a:pt x="468" y="59"/>
                    <a:pt x="468" y="59"/>
                  </a:cubicBezTo>
                  <a:cubicBezTo>
                    <a:pt x="498" y="54"/>
                    <a:pt x="502" y="67"/>
                    <a:pt x="502" y="67"/>
                  </a:cubicBezTo>
                  <a:cubicBezTo>
                    <a:pt x="502" y="67"/>
                    <a:pt x="502" y="67"/>
                    <a:pt x="502" y="67"/>
                  </a:cubicBezTo>
                  <a:cubicBezTo>
                    <a:pt x="492" y="84"/>
                    <a:pt x="492" y="84"/>
                    <a:pt x="492" y="84"/>
                  </a:cubicBezTo>
                  <a:cubicBezTo>
                    <a:pt x="492" y="84"/>
                    <a:pt x="492" y="84"/>
                    <a:pt x="492" y="84"/>
                  </a:cubicBezTo>
                  <a:cubicBezTo>
                    <a:pt x="492" y="84"/>
                    <a:pt x="488" y="74"/>
                    <a:pt x="472" y="81"/>
                  </a:cubicBezTo>
                  <a:cubicBezTo>
                    <a:pt x="472" y="81"/>
                    <a:pt x="445" y="81"/>
                    <a:pt x="472" y="96"/>
                  </a:cubicBezTo>
                  <a:cubicBezTo>
                    <a:pt x="472" y="96"/>
                    <a:pt x="488" y="95"/>
                    <a:pt x="491" y="102"/>
                  </a:cubicBezTo>
                  <a:cubicBezTo>
                    <a:pt x="491" y="102"/>
                    <a:pt x="490" y="110"/>
                    <a:pt x="478" y="117"/>
                  </a:cubicBezTo>
                  <a:cubicBezTo>
                    <a:pt x="478" y="117"/>
                    <a:pt x="478" y="117"/>
                    <a:pt x="478" y="117"/>
                  </a:cubicBezTo>
                  <a:cubicBezTo>
                    <a:pt x="461" y="123"/>
                    <a:pt x="461" y="123"/>
                    <a:pt x="461" y="123"/>
                  </a:cubicBezTo>
                  <a:cubicBezTo>
                    <a:pt x="461" y="123"/>
                    <a:pt x="461" y="123"/>
                    <a:pt x="461" y="123"/>
                  </a:cubicBezTo>
                  <a:cubicBezTo>
                    <a:pt x="461" y="123"/>
                    <a:pt x="445" y="131"/>
                    <a:pt x="454" y="143"/>
                  </a:cubicBezTo>
                  <a:cubicBezTo>
                    <a:pt x="454" y="143"/>
                    <a:pt x="458" y="147"/>
                    <a:pt x="458" y="164"/>
                  </a:cubicBezTo>
                  <a:cubicBezTo>
                    <a:pt x="458" y="164"/>
                    <a:pt x="467" y="182"/>
                    <a:pt x="444" y="194"/>
                  </a:cubicBezTo>
                  <a:cubicBezTo>
                    <a:pt x="444" y="194"/>
                    <a:pt x="429" y="194"/>
                    <a:pt x="427" y="209"/>
                  </a:cubicBezTo>
                  <a:cubicBezTo>
                    <a:pt x="427" y="209"/>
                    <a:pt x="409" y="212"/>
                    <a:pt x="403" y="227"/>
                  </a:cubicBezTo>
                  <a:cubicBezTo>
                    <a:pt x="403" y="227"/>
                    <a:pt x="403" y="227"/>
                    <a:pt x="403" y="22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4" name="Freeform 39"/>
            <p:cNvSpPr>
              <a:spLocks/>
            </p:cNvSpPr>
            <p:nvPr/>
          </p:nvSpPr>
          <p:spPr bwMode="auto">
            <a:xfrm>
              <a:off x="3359" y="5255"/>
              <a:ext cx="854" cy="1158"/>
            </a:xfrm>
            <a:custGeom>
              <a:avLst/>
              <a:gdLst/>
              <a:ahLst/>
              <a:cxnLst>
                <a:cxn ang="0">
                  <a:pos x="117" y="19"/>
                </a:cxn>
                <a:cxn ang="0">
                  <a:pos x="156" y="23"/>
                </a:cxn>
                <a:cxn ang="0">
                  <a:pos x="195" y="16"/>
                </a:cxn>
                <a:cxn ang="0">
                  <a:pos x="223" y="1"/>
                </a:cxn>
                <a:cxn ang="0">
                  <a:pos x="269" y="15"/>
                </a:cxn>
                <a:cxn ang="0">
                  <a:pos x="264" y="47"/>
                </a:cxn>
                <a:cxn ang="0">
                  <a:pos x="281" y="93"/>
                </a:cxn>
                <a:cxn ang="0">
                  <a:pos x="331" y="118"/>
                </a:cxn>
                <a:cxn ang="0">
                  <a:pos x="337" y="166"/>
                </a:cxn>
                <a:cxn ang="0">
                  <a:pos x="368" y="190"/>
                </a:cxn>
                <a:cxn ang="0">
                  <a:pos x="373" y="228"/>
                </a:cxn>
                <a:cxn ang="0">
                  <a:pos x="366" y="247"/>
                </a:cxn>
                <a:cxn ang="0">
                  <a:pos x="380" y="286"/>
                </a:cxn>
                <a:cxn ang="0">
                  <a:pos x="336" y="299"/>
                </a:cxn>
                <a:cxn ang="0">
                  <a:pos x="317" y="342"/>
                </a:cxn>
                <a:cxn ang="0">
                  <a:pos x="296" y="379"/>
                </a:cxn>
                <a:cxn ang="0">
                  <a:pos x="283" y="357"/>
                </a:cxn>
                <a:cxn ang="0">
                  <a:pos x="272" y="346"/>
                </a:cxn>
                <a:cxn ang="0">
                  <a:pos x="251" y="351"/>
                </a:cxn>
                <a:cxn ang="0">
                  <a:pos x="265" y="360"/>
                </a:cxn>
                <a:cxn ang="0">
                  <a:pos x="280" y="379"/>
                </a:cxn>
                <a:cxn ang="0">
                  <a:pos x="278" y="405"/>
                </a:cxn>
                <a:cxn ang="0">
                  <a:pos x="248" y="426"/>
                </a:cxn>
                <a:cxn ang="0">
                  <a:pos x="234" y="434"/>
                </a:cxn>
                <a:cxn ang="0">
                  <a:pos x="206" y="450"/>
                </a:cxn>
                <a:cxn ang="0">
                  <a:pos x="191" y="463"/>
                </a:cxn>
                <a:cxn ang="0">
                  <a:pos x="190" y="448"/>
                </a:cxn>
                <a:cxn ang="0">
                  <a:pos x="187" y="438"/>
                </a:cxn>
                <a:cxn ang="0">
                  <a:pos x="183" y="485"/>
                </a:cxn>
                <a:cxn ang="0">
                  <a:pos x="199" y="519"/>
                </a:cxn>
                <a:cxn ang="0">
                  <a:pos x="180" y="517"/>
                </a:cxn>
                <a:cxn ang="0">
                  <a:pos x="119" y="513"/>
                </a:cxn>
                <a:cxn ang="0">
                  <a:pos x="91" y="531"/>
                </a:cxn>
                <a:cxn ang="0">
                  <a:pos x="80" y="522"/>
                </a:cxn>
                <a:cxn ang="0">
                  <a:pos x="47" y="534"/>
                </a:cxn>
                <a:cxn ang="0">
                  <a:pos x="7" y="497"/>
                </a:cxn>
                <a:cxn ang="0">
                  <a:pos x="19" y="485"/>
                </a:cxn>
                <a:cxn ang="0">
                  <a:pos x="42" y="462"/>
                </a:cxn>
                <a:cxn ang="0">
                  <a:pos x="64" y="431"/>
                </a:cxn>
                <a:cxn ang="0">
                  <a:pos x="89" y="402"/>
                </a:cxn>
                <a:cxn ang="0">
                  <a:pos x="103" y="375"/>
                </a:cxn>
                <a:cxn ang="0">
                  <a:pos x="97" y="347"/>
                </a:cxn>
                <a:cxn ang="0">
                  <a:pos x="108" y="310"/>
                </a:cxn>
                <a:cxn ang="0">
                  <a:pos x="135" y="320"/>
                </a:cxn>
                <a:cxn ang="0">
                  <a:pos x="150" y="319"/>
                </a:cxn>
                <a:cxn ang="0">
                  <a:pos x="178" y="324"/>
                </a:cxn>
                <a:cxn ang="0">
                  <a:pos x="210" y="331"/>
                </a:cxn>
                <a:cxn ang="0">
                  <a:pos x="248" y="330"/>
                </a:cxn>
                <a:cxn ang="0">
                  <a:pos x="219" y="303"/>
                </a:cxn>
                <a:cxn ang="0">
                  <a:pos x="226" y="265"/>
                </a:cxn>
                <a:cxn ang="0">
                  <a:pos x="183" y="226"/>
                </a:cxn>
                <a:cxn ang="0">
                  <a:pos x="185" y="206"/>
                </a:cxn>
                <a:cxn ang="0">
                  <a:pos x="174" y="197"/>
                </a:cxn>
                <a:cxn ang="0">
                  <a:pos x="172" y="158"/>
                </a:cxn>
                <a:cxn ang="0">
                  <a:pos x="132" y="138"/>
                </a:cxn>
                <a:cxn ang="0">
                  <a:pos x="135" y="96"/>
                </a:cxn>
                <a:cxn ang="0">
                  <a:pos x="138" y="71"/>
                </a:cxn>
                <a:cxn ang="0">
                  <a:pos x="120" y="41"/>
                </a:cxn>
                <a:cxn ang="0">
                  <a:pos x="101" y="35"/>
                </a:cxn>
              </a:cxnLst>
              <a:rect l="0" t="0" r="r" b="b"/>
              <a:pathLst>
                <a:path w="401" h="546">
                  <a:moveTo>
                    <a:pt x="101" y="35"/>
                  </a:moveTo>
                  <a:cubicBezTo>
                    <a:pt x="113" y="32"/>
                    <a:pt x="117" y="19"/>
                    <a:pt x="117" y="19"/>
                  </a:cubicBezTo>
                  <a:cubicBezTo>
                    <a:pt x="120" y="0"/>
                    <a:pt x="128" y="17"/>
                    <a:pt x="128" y="17"/>
                  </a:cubicBezTo>
                  <a:cubicBezTo>
                    <a:pt x="138" y="27"/>
                    <a:pt x="156" y="23"/>
                    <a:pt x="156" y="23"/>
                  </a:cubicBezTo>
                  <a:cubicBezTo>
                    <a:pt x="167" y="13"/>
                    <a:pt x="174" y="24"/>
                    <a:pt x="174" y="24"/>
                  </a:cubicBezTo>
                  <a:cubicBezTo>
                    <a:pt x="195" y="27"/>
                    <a:pt x="195" y="16"/>
                    <a:pt x="195" y="16"/>
                  </a:cubicBezTo>
                  <a:cubicBezTo>
                    <a:pt x="193" y="5"/>
                    <a:pt x="208" y="5"/>
                    <a:pt x="208" y="5"/>
                  </a:cubicBezTo>
                  <a:cubicBezTo>
                    <a:pt x="220" y="8"/>
                    <a:pt x="223" y="1"/>
                    <a:pt x="223" y="1"/>
                  </a:cubicBezTo>
                  <a:cubicBezTo>
                    <a:pt x="235" y="1"/>
                    <a:pt x="241" y="19"/>
                    <a:pt x="251" y="15"/>
                  </a:cubicBezTo>
                  <a:cubicBezTo>
                    <a:pt x="260" y="18"/>
                    <a:pt x="269" y="15"/>
                    <a:pt x="269" y="15"/>
                  </a:cubicBezTo>
                  <a:cubicBezTo>
                    <a:pt x="274" y="24"/>
                    <a:pt x="265" y="23"/>
                    <a:pt x="265" y="23"/>
                  </a:cubicBezTo>
                  <a:cubicBezTo>
                    <a:pt x="252" y="32"/>
                    <a:pt x="264" y="47"/>
                    <a:pt x="264" y="47"/>
                  </a:cubicBezTo>
                  <a:cubicBezTo>
                    <a:pt x="274" y="53"/>
                    <a:pt x="272" y="77"/>
                    <a:pt x="272" y="77"/>
                  </a:cubicBezTo>
                  <a:cubicBezTo>
                    <a:pt x="282" y="76"/>
                    <a:pt x="281" y="93"/>
                    <a:pt x="281" y="93"/>
                  </a:cubicBezTo>
                  <a:cubicBezTo>
                    <a:pt x="278" y="118"/>
                    <a:pt x="304" y="110"/>
                    <a:pt x="304" y="110"/>
                  </a:cubicBezTo>
                  <a:cubicBezTo>
                    <a:pt x="321" y="112"/>
                    <a:pt x="331" y="104"/>
                    <a:pt x="331" y="118"/>
                  </a:cubicBezTo>
                  <a:cubicBezTo>
                    <a:pt x="344" y="133"/>
                    <a:pt x="333" y="142"/>
                    <a:pt x="333" y="142"/>
                  </a:cubicBezTo>
                  <a:cubicBezTo>
                    <a:pt x="332" y="152"/>
                    <a:pt x="337" y="166"/>
                    <a:pt x="337" y="166"/>
                  </a:cubicBezTo>
                  <a:cubicBezTo>
                    <a:pt x="339" y="178"/>
                    <a:pt x="359" y="176"/>
                    <a:pt x="359" y="176"/>
                  </a:cubicBezTo>
                  <a:cubicBezTo>
                    <a:pt x="384" y="172"/>
                    <a:pt x="366" y="187"/>
                    <a:pt x="368" y="190"/>
                  </a:cubicBezTo>
                  <a:cubicBezTo>
                    <a:pt x="369" y="196"/>
                    <a:pt x="387" y="196"/>
                    <a:pt x="388" y="203"/>
                  </a:cubicBezTo>
                  <a:cubicBezTo>
                    <a:pt x="401" y="225"/>
                    <a:pt x="373" y="228"/>
                    <a:pt x="373" y="228"/>
                  </a:cubicBezTo>
                  <a:cubicBezTo>
                    <a:pt x="353" y="228"/>
                    <a:pt x="359" y="236"/>
                    <a:pt x="359" y="236"/>
                  </a:cubicBezTo>
                  <a:cubicBezTo>
                    <a:pt x="356" y="243"/>
                    <a:pt x="366" y="247"/>
                    <a:pt x="366" y="247"/>
                  </a:cubicBezTo>
                  <a:cubicBezTo>
                    <a:pt x="376" y="255"/>
                    <a:pt x="373" y="269"/>
                    <a:pt x="373" y="269"/>
                  </a:cubicBezTo>
                  <a:cubicBezTo>
                    <a:pt x="370" y="286"/>
                    <a:pt x="380" y="286"/>
                    <a:pt x="380" y="286"/>
                  </a:cubicBezTo>
                  <a:cubicBezTo>
                    <a:pt x="373" y="293"/>
                    <a:pt x="360" y="294"/>
                    <a:pt x="360" y="294"/>
                  </a:cubicBezTo>
                  <a:cubicBezTo>
                    <a:pt x="355" y="298"/>
                    <a:pt x="336" y="299"/>
                    <a:pt x="336" y="299"/>
                  </a:cubicBezTo>
                  <a:cubicBezTo>
                    <a:pt x="326" y="297"/>
                    <a:pt x="333" y="319"/>
                    <a:pt x="333" y="319"/>
                  </a:cubicBezTo>
                  <a:cubicBezTo>
                    <a:pt x="331" y="336"/>
                    <a:pt x="317" y="342"/>
                    <a:pt x="317" y="342"/>
                  </a:cubicBezTo>
                  <a:cubicBezTo>
                    <a:pt x="319" y="353"/>
                    <a:pt x="309" y="361"/>
                    <a:pt x="309" y="361"/>
                  </a:cubicBezTo>
                  <a:cubicBezTo>
                    <a:pt x="303" y="378"/>
                    <a:pt x="296" y="379"/>
                    <a:pt x="296" y="379"/>
                  </a:cubicBezTo>
                  <a:cubicBezTo>
                    <a:pt x="284" y="371"/>
                    <a:pt x="283" y="357"/>
                    <a:pt x="283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1" y="337"/>
                    <a:pt x="260" y="329"/>
                    <a:pt x="250" y="337"/>
                  </a:cubicBezTo>
                  <a:cubicBezTo>
                    <a:pt x="238" y="346"/>
                    <a:pt x="251" y="351"/>
                    <a:pt x="251" y="351"/>
                  </a:cubicBezTo>
                  <a:cubicBezTo>
                    <a:pt x="251" y="351"/>
                    <a:pt x="251" y="351"/>
                    <a:pt x="251" y="351"/>
                  </a:cubicBezTo>
                  <a:cubicBezTo>
                    <a:pt x="265" y="360"/>
                    <a:pt x="265" y="360"/>
                    <a:pt x="265" y="360"/>
                  </a:cubicBezTo>
                  <a:cubicBezTo>
                    <a:pt x="265" y="360"/>
                    <a:pt x="265" y="360"/>
                    <a:pt x="265" y="360"/>
                  </a:cubicBezTo>
                  <a:cubicBezTo>
                    <a:pt x="278" y="366"/>
                    <a:pt x="280" y="379"/>
                    <a:pt x="280" y="379"/>
                  </a:cubicBezTo>
                  <a:cubicBezTo>
                    <a:pt x="293" y="397"/>
                    <a:pt x="278" y="405"/>
                    <a:pt x="278" y="405"/>
                  </a:cubicBezTo>
                  <a:cubicBezTo>
                    <a:pt x="278" y="405"/>
                    <a:pt x="278" y="405"/>
                    <a:pt x="278" y="405"/>
                  </a:cubicBezTo>
                  <a:cubicBezTo>
                    <a:pt x="248" y="437"/>
                    <a:pt x="248" y="437"/>
                    <a:pt x="248" y="437"/>
                  </a:cubicBezTo>
                  <a:cubicBezTo>
                    <a:pt x="248" y="426"/>
                    <a:pt x="248" y="426"/>
                    <a:pt x="248" y="426"/>
                  </a:cubicBezTo>
                  <a:cubicBezTo>
                    <a:pt x="234" y="434"/>
                    <a:pt x="234" y="434"/>
                    <a:pt x="234" y="434"/>
                  </a:cubicBezTo>
                  <a:cubicBezTo>
                    <a:pt x="234" y="434"/>
                    <a:pt x="234" y="434"/>
                    <a:pt x="234" y="434"/>
                  </a:cubicBezTo>
                  <a:cubicBezTo>
                    <a:pt x="219" y="434"/>
                    <a:pt x="220" y="448"/>
                    <a:pt x="220" y="448"/>
                  </a:cubicBezTo>
                  <a:cubicBezTo>
                    <a:pt x="216" y="453"/>
                    <a:pt x="206" y="450"/>
                    <a:pt x="206" y="450"/>
                  </a:cubicBezTo>
                  <a:cubicBezTo>
                    <a:pt x="203" y="456"/>
                    <a:pt x="214" y="457"/>
                    <a:pt x="210" y="466"/>
                  </a:cubicBezTo>
                  <a:cubicBezTo>
                    <a:pt x="199" y="475"/>
                    <a:pt x="191" y="463"/>
                    <a:pt x="191" y="463"/>
                  </a:cubicBezTo>
                  <a:cubicBezTo>
                    <a:pt x="191" y="463"/>
                    <a:pt x="191" y="463"/>
                    <a:pt x="191" y="463"/>
                  </a:cubicBezTo>
                  <a:cubicBezTo>
                    <a:pt x="190" y="448"/>
                    <a:pt x="190" y="448"/>
                    <a:pt x="190" y="448"/>
                  </a:cubicBezTo>
                  <a:cubicBezTo>
                    <a:pt x="187" y="438"/>
                    <a:pt x="187" y="438"/>
                    <a:pt x="187" y="438"/>
                  </a:cubicBezTo>
                  <a:cubicBezTo>
                    <a:pt x="187" y="438"/>
                    <a:pt x="187" y="438"/>
                    <a:pt x="187" y="438"/>
                  </a:cubicBezTo>
                  <a:cubicBezTo>
                    <a:pt x="179" y="443"/>
                    <a:pt x="183" y="458"/>
                    <a:pt x="183" y="458"/>
                  </a:cubicBezTo>
                  <a:cubicBezTo>
                    <a:pt x="175" y="474"/>
                    <a:pt x="183" y="485"/>
                    <a:pt x="183" y="485"/>
                  </a:cubicBezTo>
                  <a:cubicBezTo>
                    <a:pt x="179" y="505"/>
                    <a:pt x="189" y="500"/>
                    <a:pt x="189" y="500"/>
                  </a:cubicBezTo>
                  <a:cubicBezTo>
                    <a:pt x="201" y="498"/>
                    <a:pt x="199" y="519"/>
                    <a:pt x="199" y="519"/>
                  </a:cubicBezTo>
                  <a:cubicBezTo>
                    <a:pt x="197" y="544"/>
                    <a:pt x="185" y="544"/>
                    <a:pt x="185" y="544"/>
                  </a:cubicBezTo>
                  <a:cubicBezTo>
                    <a:pt x="185" y="544"/>
                    <a:pt x="190" y="525"/>
                    <a:pt x="180" y="517"/>
                  </a:cubicBezTo>
                  <a:cubicBezTo>
                    <a:pt x="180" y="517"/>
                    <a:pt x="179" y="506"/>
                    <a:pt x="158" y="503"/>
                  </a:cubicBezTo>
                  <a:cubicBezTo>
                    <a:pt x="158" y="503"/>
                    <a:pt x="131" y="498"/>
                    <a:pt x="119" y="513"/>
                  </a:cubicBezTo>
                  <a:cubicBezTo>
                    <a:pt x="119" y="513"/>
                    <a:pt x="98" y="514"/>
                    <a:pt x="91" y="531"/>
                  </a:cubicBezTo>
                  <a:cubicBezTo>
                    <a:pt x="91" y="531"/>
                    <a:pt x="91" y="531"/>
                    <a:pt x="91" y="531"/>
                  </a:cubicBezTo>
                  <a:cubicBezTo>
                    <a:pt x="80" y="522"/>
                    <a:pt x="80" y="522"/>
                    <a:pt x="80" y="522"/>
                  </a:cubicBezTo>
                  <a:cubicBezTo>
                    <a:pt x="80" y="522"/>
                    <a:pt x="80" y="522"/>
                    <a:pt x="80" y="522"/>
                  </a:cubicBezTo>
                  <a:cubicBezTo>
                    <a:pt x="80" y="522"/>
                    <a:pt x="69" y="525"/>
                    <a:pt x="73" y="532"/>
                  </a:cubicBezTo>
                  <a:cubicBezTo>
                    <a:pt x="73" y="532"/>
                    <a:pt x="73" y="546"/>
                    <a:pt x="47" y="534"/>
                  </a:cubicBezTo>
                  <a:cubicBezTo>
                    <a:pt x="36" y="522"/>
                    <a:pt x="25" y="529"/>
                    <a:pt x="18" y="519"/>
                  </a:cubicBezTo>
                  <a:cubicBezTo>
                    <a:pt x="18" y="519"/>
                    <a:pt x="7" y="514"/>
                    <a:pt x="7" y="497"/>
                  </a:cubicBezTo>
                  <a:cubicBezTo>
                    <a:pt x="7" y="497"/>
                    <a:pt x="1" y="498"/>
                    <a:pt x="0" y="492"/>
                  </a:cubicBezTo>
                  <a:cubicBezTo>
                    <a:pt x="0" y="492"/>
                    <a:pt x="8" y="477"/>
                    <a:pt x="19" y="485"/>
                  </a:cubicBezTo>
                  <a:cubicBezTo>
                    <a:pt x="19" y="485"/>
                    <a:pt x="25" y="481"/>
                    <a:pt x="33" y="485"/>
                  </a:cubicBezTo>
                  <a:cubicBezTo>
                    <a:pt x="33" y="485"/>
                    <a:pt x="47" y="489"/>
                    <a:pt x="42" y="462"/>
                  </a:cubicBezTo>
                  <a:cubicBezTo>
                    <a:pt x="42" y="462"/>
                    <a:pt x="27" y="459"/>
                    <a:pt x="51" y="444"/>
                  </a:cubicBezTo>
                  <a:cubicBezTo>
                    <a:pt x="51" y="444"/>
                    <a:pt x="63" y="440"/>
                    <a:pt x="64" y="431"/>
                  </a:cubicBezTo>
                  <a:cubicBezTo>
                    <a:pt x="64" y="431"/>
                    <a:pt x="76" y="434"/>
                    <a:pt x="73" y="417"/>
                  </a:cubicBezTo>
                  <a:cubicBezTo>
                    <a:pt x="73" y="417"/>
                    <a:pt x="65" y="404"/>
                    <a:pt x="89" y="402"/>
                  </a:cubicBezTo>
                  <a:cubicBezTo>
                    <a:pt x="89" y="402"/>
                    <a:pt x="102" y="401"/>
                    <a:pt x="100" y="390"/>
                  </a:cubicBezTo>
                  <a:cubicBezTo>
                    <a:pt x="100" y="390"/>
                    <a:pt x="93" y="382"/>
                    <a:pt x="103" y="375"/>
                  </a:cubicBezTo>
                  <a:cubicBezTo>
                    <a:pt x="103" y="375"/>
                    <a:pt x="117" y="366"/>
                    <a:pt x="103" y="358"/>
                  </a:cubicBezTo>
                  <a:cubicBezTo>
                    <a:pt x="103" y="358"/>
                    <a:pt x="97" y="357"/>
                    <a:pt x="97" y="347"/>
                  </a:cubicBezTo>
                  <a:cubicBezTo>
                    <a:pt x="97" y="347"/>
                    <a:pt x="105" y="342"/>
                    <a:pt x="97" y="330"/>
                  </a:cubicBezTo>
                  <a:cubicBezTo>
                    <a:pt x="97" y="330"/>
                    <a:pt x="93" y="319"/>
                    <a:pt x="108" y="310"/>
                  </a:cubicBezTo>
                  <a:cubicBezTo>
                    <a:pt x="108" y="310"/>
                    <a:pt x="118" y="310"/>
                    <a:pt x="124" y="303"/>
                  </a:cubicBezTo>
                  <a:cubicBezTo>
                    <a:pt x="124" y="303"/>
                    <a:pt x="135" y="294"/>
                    <a:pt x="135" y="320"/>
                  </a:cubicBezTo>
                  <a:cubicBezTo>
                    <a:pt x="128" y="337"/>
                    <a:pt x="145" y="331"/>
                    <a:pt x="143" y="324"/>
                  </a:cubicBezTo>
                  <a:cubicBezTo>
                    <a:pt x="143" y="324"/>
                    <a:pt x="145" y="310"/>
                    <a:pt x="150" y="319"/>
                  </a:cubicBezTo>
                  <a:cubicBezTo>
                    <a:pt x="150" y="319"/>
                    <a:pt x="152" y="324"/>
                    <a:pt x="161" y="316"/>
                  </a:cubicBezTo>
                  <a:cubicBezTo>
                    <a:pt x="168" y="306"/>
                    <a:pt x="166" y="324"/>
                    <a:pt x="178" y="324"/>
                  </a:cubicBezTo>
                  <a:cubicBezTo>
                    <a:pt x="178" y="337"/>
                    <a:pt x="191" y="337"/>
                    <a:pt x="191" y="326"/>
                  </a:cubicBezTo>
                  <a:cubicBezTo>
                    <a:pt x="191" y="326"/>
                    <a:pt x="202" y="310"/>
                    <a:pt x="210" y="331"/>
                  </a:cubicBezTo>
                  <a:cubicBezTo>
                    <a:pt x="210" y="331"/>
                    <a:pt x="210" y="348"/>
                    <a:pt x="220" y="332"/>
                  </a:cubicBezTo>
                  <a:cubicBezTo>
                    <a:pt x="220" y="332"/>
                    <a:pt x="244" y="335"/>
                    <a:pt x="248" y="330"/>
                  </a:cubicBezTo>
                  <a:cubicBezTo>
                    <a:pt x="248" y="330"/>
                    <a:pt x="241" y="318"/>
                    <a:pt x="234" y="320"/>
                  </a:cubicBezTo>
                  <a:cubicBezTo>
                    <a:pt x="232" y="312"/>
                    <a:pt x="216" y="309"/>
                    <a:pt x="219" y="303"/>
                  </a:cubicBezTo>
                  <a:cubicBezTo>
                    <a:pt x="219" y="303"/>
                    <a:pt x="229" y="304"/>
                    <a:pt x="226" y="286"/>
                  </a:cubicBezTo>
                  <a:cubicBezTo>
                    <a:pt x="226" y="286"/>
                    <a:pt x="230" y="271"/>
                    <a:pt x="226" y="265"/>
                  </a:cubicBezTo>
                  <a:cubicBezTo>
                    <a:pt x="226" y="265"/>
                    <a:pt x="230" y="248"/>
                    <a:pt x="201" y="243"/>
                  </a:cubicBezTo>
                  <a:cubicBezTo>
                    <a:pt x="193" y="231"/>
                    <a:pt x="186" y="236"/>
                    <a:pt x="183" y="226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5" y="206"/>
                    <a:pt x="185" y="206"/>
                    <a:pt x="185" y="206"/>
                  </a:cubicBezTo>
                  <a:cubicBezTo>
                    <a:pt x="185" y="206"/>
                    <a:pt x="185" y="206"/>
                    <a:pt x="185" y="206"/>
                  </a:cubicBezTo>
                  <a:cubicBezTo>
                    <a:pt x="185" y="206"/>
                    <a:pt x="165" y="201"/>
                    <a:pt x="174" y="197"/>
                  </a:cubicBezTo>
                  <a:cubicBezTo>
                    <a:pt x="183" y="198"/>
                    <a:pt x="175" y="179"/>
                    <a:pt x="181" y="175"/>
                  </a:cubicBezTo>
                  <a:cubicBezTo>
                    <a:pt x="181" y="175"/>
                    <a:pt x="189" y="153"/>
                    <a:pt x="172" y="158"/>
                  </a:cubicBezTo>
                  <a:cubicBezTo>
                    <a:pt x="172" y="166"/>
                    <a:pt x="156" y="174"/>
                    <a:pt x="155" y="156"/>
                  </a:cubicBezTo>
                  <a:cubicBezTo>
                    <a:pt x="155" y="156"/>
                    <a:pt x="151" y="137"/>
                    <a:pt x="132" y="138"/>
                  </a:cubicBezTo>
                  <a:cubicBezTo>
                    <a:pt x="132" y="138"/>
                    <a:pt x="125" y="132"/>
                    <a:pt x="128" y="115"/>
                  </a:cubicBezTo>
                  <a:cubicBezTo>
                    <a:pt x="128" y="115"/>
                    <a:pt x="139" y="108"/>
                    <a:pt x="135" y="96"/>
                  </a:cubicBezTo>
                  <a:cubicBezTo>
                    <a:pt x="135" y="96"/>
                    <a:pt x="134" y="86"/>
                    <a:pt x="139" y="84"/>
                  </a:cubicBezTo>
                  <a:cubicBezTo>
                    <a:pt x="139" y="84"/>
                    <a:pt x="148" y="80"/>
                    <a:pt x="138" y="71"/>
                  </a:cubicBezTo>
                  <a:cubicBezTo>
                    <a:pt x="135" y="64"/>
                    <a:pt x="150" y="70"/>
                    <a:pt x="135" y="49"/>
                  </a:cubicBezTo>
                  <a:cubicBezTo>
                    <a:pt x="135" y="49"/>
                    <a:pt x="133" y="33"/>
                    <a:pt x="120" y="41"/>
                  </a:cubicBezTo>
                  <a:cubicBezTo>
                    <a:pt x="120" y="41"/>
                    <a:pt x="118" y="60"/>
                    <a:pt x="101" y="35"/>
                  </a:cubicBezTo>
                  <a:cubicBezTo>
                    <a:pt x="101" y="35"/>
                    <a:pt x="101" y="35"/>
                    <a:pt x="101" y="35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5" name="Freeform 38"/>
            <p:cNvSpPr>
              <a:spLocks/>
            </p:cNvSpPr>
            <p:nvPr/>
          </p:nvSpPr>
          <p:spPr bwMode="auto">
            <a:xfrm>
              <a:off x="3896" y="5238"/>
              <a:ext cx="781" cy="645"/>
            </a:xfrm>
            <a:custGeom>
              <a:avLst/>
              <a:gdLst/>
              <a:ahLst/>
              <a:cxnLst>
                <a:cxn ang="0">
                  <a:pos x="121" y="277"/>
                </a:cxn>
                <a:cxn ang="0">
                  <a:pos x="107" y="244"/>
                </a:cxn>
                <a:cxn ang="0">
                  <a:pos x="136" y="211"/>
                </a:cxn>
                <a:cxn ang="0">
                  <a:pos x="107" y="184"/>
                </a:cxn>
                <a:cxn ang="0">
                  <a:pos x="81" y="150"/>
                </a:cxn>
                <a:cxn ang="0">
                  <a:pos x="52" y="118"/>
                </a:cxn>
                <a:cxn ang="0">
                  <a:pos x="20" y="85"/>
                </a:cxn>
                <a:cxn ang="0">
                  <a:pos x="13" y="31"/>
                </a:cxn>
                <a:cxn ang="0">
                  <a:pos x="48" y="20"/>
                </a:cxn>
                <a:cxn ang="0">
                  <a:pos x="96" y="16"/>
                </a:cxn>
                <a:cxn ang="0">
                  <a:pos x="147" y="28"/>
                </a:cxn>
                <a:cxn ang="0">
                  <a:pos x="182" y="31"/>
                </a:cxn>
                <a:cxn ang="0">
                  <a:pos x="198" y="59"/>
                </a:cxn>
                <a:cxn ang="0">
                  <a:pos x="217" y="86"/>
                </a:cxn>
                <a:cxn ang="0">
                  <a:pos x="249" y="86"/>
                </a:cxn>
                <a:cxn ang="0">
                  <a:pos x="303" y="68"/>
                </a:cxn>
                <a:cxn ang="0">
                  <a:pos x="348" y="46"/>
                </a:cxn>
                <a:cxn ang="0">
                  <a:pos x="352" y="75"/>
                </a:cxn>
                <a:cxn ang="0">
                  <a:pos x="348" y="110"/>
                </a:cxn>
                <a:cxn ang="0">
                  <a:pos x="361" y="140"/>
                </a:cxn>
                <a:cxn ang="0">
                  <a:pos x="348" y="156"/>
                </a:cxn>
                <a:cxn ang="0">
                  <a:pos x="362" y="181"/>
                </a:cxn>
                <a:cxn ang="0">
                  <a:pos x="340" y="215"/>
                </a:cxn>
                <a:cxn ang="0">
                  <a:pos x="341" y="233"/>
                </a:cxn>
                <a:cxn ang="0">
                  <a:pos x="327" y="250"/>
                </a:cxn>
                <a:cxn ang="0">
                  <a:pos x="312" y="258"/>
                </a:cxn>
                <a:cxn ang="0">
                  <a:pos x="269" y="266"/>
                </a:cxn>
                <a:cxn ang="0">
                  <a:pos x="224" y="280"/>
                </a:cxn>
                <a:cxn ang="0">
                  <a:pos x="214" y="273"/>
                </a:cxn>
                <a:cxn ang="0">
                  <a:pos x="191" y="294"/>
                </a:cxn>
                <a:cxn ang="0">
                  <a:pos x="166" y="299"/>
                </a:cxn>
                <a:cxn ang="0">
                  <a:pos x="174" y="274"/>
                </a:cxn>
                <a:cxn ang="0">
                  <a:pos x="127" y="294"/>
                </a:cxn>
              </a:cxnLst>
              <a:rect l="0" t="0" r="r" b="b"/>
              <a:pathLst>
                <a:path w="367" h="304">
                  <a:moveTo>
                    <a:pt x="127" y="294"/>
                  </a:moveTo>
                  <a:cubicBezTo>
                    <a:pt x="127" y="294"/>
                    <a:pt x="118" y="294"/>
                    <a:pt x="121" y="277"/>
                  </a:cubicBezTo>
                  <a:cubicBezTo>
                    <a:pt x="121" y="277"/>
                    <a:pt x="124" y="263"/>
                    <a:pt x="114" y="255"/>
                  </a:cubicBezTo>
                  <a:cubicBezTo>
                    <a:pt x="114" y="255"/>
                    <a:pt x="104" y="251"/>
                    <a:pt x="107" y="244"/>
                  </a:cubicBezTo>
                  <a:cubicBezTo>
                    <a:pt x="107" y="244"/>
                    <a:pt x="101" y="236"/>
                    <a:pt x="121" y="236"/>
                  </a:cubicBezTo>
                  <a:cubicBezTo>
                    <a:pt x="121" y="236"/>
                    <a:pt x="149" y="233"/>
                    <a:pt x="136" y="211"/>
                  </a:cubicBezTo>
                  <a:cubicBezTo>
                    <a:pt x="135" y="204"/>
                    <a:pt x="117" y="204"/>
                    <a:pt x="116" y="198"/>
                  </a:cubicBezTo>
                  <a:cubicBezTo>
                    <a:pt x="114" y="195"/>
                    <a:pt x="132" y="180"/>
                    <a:pt x="107" y="184"/>
                  </a:cubicBezTo>
                  <a:cubicBezTo>
                    <a:pt x="107" y="184"/>
                    <a:pt x="87" y="186"/>
                    <a:pt x="85" y="174"/>
                  </a:cubicBezTo>
                  <a:cubicBezTo>
                    <a:pt x="85" y="174"/>
                    <a:pt x="80" y="160"/>
                    <a:pt x="81" y="150"/>
                  </a:cubicBezTo>
                  <a:cubicBezTo>
                    <a:pt x="81" y="150"/>
                    <a:pt x="92" y="141"/>
                    <a:pt x="79" y="126"/>
                  </a:cubicBezTo>
                  <a:cubicBezTo>
                    <a:pt x="79" y="112"/>
                    <a:pt x="69" y="120"/>
                    <a:pt x="52" y="118"/>
                  </a:cubicBezTo>
                  <a:cubicBezTo>
                    <a:pt x="52" y="118"/>
                    <a:pt x="26" y="126"/>
                    <a:pt x="29" y="101"/>
                  </a:cubicBezTo>
                  <a:cubicBezTo>
                    <a:pt x="29" y="101"/>
                    <a:pt x="30" y="84"/>
                    <a:pt x="20" y="85"/>
                  </a:cubicBezTo>
                  <a:cubicBezTo>
                    <a:pt x="20" y="85"/>
                    <a:pt x="22" y="61"/>
                    <a:pt x="12" y="55"/>
                  </a:cubicBezTo>
                  <a:cubicBezTo>
                    <a:pt x="12" y="55"/>
                    <a:pt x="0" y="40"/>
                    <a:pt x="13" y="31"/>
                  </a:cubicBezTo>
                  <a:cubicBezTo>
                    <a:pt x="13" y="31"/>
                    <a:pt x="22" y="33"/>
                    <a:pt x="18" y="24"/>
                  </a:cubicBezTo>
                  <a:cubicBezTo>
                    <a:pt x="28" y="12"/>
                    <a:pt x="48" y="20"/>
                    <a:pt x="48" y="20"/>
                  </a:cubicBezTo>
                  <a:cubicBezTo>
                    <a:pt x="54" y="27"/>
                    <a:pt x="57" y="18"/>
                    <a:pt x="64" y="19"/>
                  </a:cubicBezTo>
                  <a:cubicBezTo>
                    <a:pt x="88" y="12"/>
                    <a:pt x="87" y="29"/>
                    <a:pt x="96" y="16"/>
                  </a:cubicBezTo>
                  <a:cubicBezTo>
                    <a:pt x="118" y="0"/>
                    <a:pt x="126" y="20"/>
                    <a:pt x="126" y="20"/>
                  </a:cubicBezTo>
                  <a:cubicBezTo>
                    <a:pt x="129" y="33"/>
                    <a:pt x="147" y="28"/>
                    <a:pt x="147" y="28"/>
                  </a:cubicBezTo>
                  <a:cubicBezTo>
                    <a:pt x="168" y="25"/>
                    <a:pt x="163" y="38"/>
                    <a:pt x="163" y="38"/>
                  </a:cubicBezTo>
                  <a:cubicBezTo>
                    <a:pt x="177" y="23"/>
                    <a:pt x="182" y="31"/>
                    <a:pt x="182" y="31"/>
                  </a:cubicBezTo>
                  <a:cubicBezTo>
                    <a:pt x="204" y="33"/>
                    <a:pt x="191" y="44"/>
                    <a:pt x="191" y="44"/>
                  </a:cubicBezTo>
                  <a:cubicBezTo>
                    <a:pt x="180" y="47"/>
                    <a:pt x="198" y="59"/>
                    <a:pt x="198" y="59"/>
                  </a:cubicBezTo>
                  <a:cubicBezTo>
                    <a:pt x="208" y="63"/>
                    <a:pt x="208" y="75"/>
                    <a:pt x="208" y="75"/>
                  </a:cubicBezTo>
                  <a:cubicBezTo>
                    <a:pt x="200" y="92"/>
                    <a:pt x="217" y="86"/>
                    <a:pt x="217" y="86"/>
                  </a:cubicBezTo>
                  <a:cubicBezTo>
                    <a:pt x="227" y="76"/>
                    <a:pt x="234" y="90"/>
                    <a:pt x="234" y="90"/>
                  </a:cubicBezTo>
                  <a:cubicBezTo>
                    <a:pt x="237" y="104"/>
                    <a:pt x="249" y="86"/>
                    <a:pt x="249" y="86"/>
                  </a:cubicBezTo>
                  <a:cubicBezTo>
                    <a:pt x="255" y="72"/>
                    <a:pt x="273" y="86"/>
                    <a:pt x="273" y="86"/>
                  </a:cubicBezTo>
                  <a:cubicBezTo>
                    <a:pt x="310" y="92"/>
                    <a:pt x="303" y="68"/>
                    <a:pt x="303" y="68"/>
                  </a:cubicBezTo>
                  <a:cubicBezTo>
                    <a:pt x="303" y="42"/>
                    <a:pt x="320" y="50"/>
                    <a:pt x="320" y="50"/>
                  </a:cubicBezTo>
                  <a:cubicBezTo>
                    <a:pt x="334" y="55"/>
                    <a:pt x="330" y="28"/>
                    <a:pt x="348" y="46"/>
                  </a:cubicBezTo>
                  <a:cubicBezTo>
                    <a:pt x="348" y="46"/>
                    <a:pt x="345" y="53"/>
                    <a:pt x="349" y="60"/>
                  </a:cubicBezTo>
                  <a:cubicBezTo>
                    <a:pt x="349" y="60"/>
                    <a:pt x="356" y="64"/>
                    <a:pt x="352" y="75"/>
                  </a:cubicBezTo>
                  <a:cubicBezTo>
                    <a:pt x="352" y="75"/>
                    <a:pt x="358" y="91"/>
                    <a:pt x="351" y="96"/>
                  </a:cubicBezTo>
                  <a:cubicBezTo>
                    <a:pt x="351" y="96"/>
                    <a:pt x="337" y="94"/>
                    <a:pt x="348" y="110"/>
                  </a:cubicBezTo>
                  <a:cubicBezTo>
                    <a:pt x="348" y="110"/>
                    <a:pt x="343" y="119"/>
                    <a:pt x="357" y="123"/>
                  </a:cubicBezTo>
                  <a:cubicBezTo>
                    <a:pt x="356" y="132"/>
                    <a:pt x="365" y="133"/>
                    <a:pt x="361" y="140"/>
                  </a:cubicBezTo>
                  <a:cubicBezTo>
                    <a:pt x="361" y="140"/>
                    <a:pt x="367" y="154"/>
                    <a:pt x="353" y="149"/>
                  </a:cubicBezTo>
                  <a:cubicBezTo>
                    <a:pt x="353" y="149"/>
                    <a:pt x="348" y="150"/>
                    <a:pt x="348" y="156"/>
                  </a:cubicBezTo>
                  <a:cubicBezTo>
                    <a:pt x="348" y="156"/>
                    <a:pt x="360" y="157"/>
                    <a:pt x="361" y="161"/>
                  </a:cubicBezTo>
                  <a:cubicBezTo>
                    <a:pt x="361" y="161"/>
                    <a:pt x="363" y="171"/>
                    <a:pt x="362" y="181"/>
                  </a:cubicBezTo>
                  <a:cubicBezTo>
                    <a:pt x="362" y="181"/>
                    <a:pt x="367" y="194"/>
                    <a:pt x="348" y="196"/>
                  </a:cubicBezTo>
                  <a:cubicBezTo>
                    <a:pt x="348" y="196"/>
                    <a:pt x="334" y="202"/>
                    <a:pt x="340" y="215"/>
                  </a:cubicBezTo>
                  <a:cubicBezTo>
                    <a:pt x="338" y="218"/>
                    <a:pt x="356" y="218"/>
                    <a:pt x="356" y="225"/>
                  </a:cubicBezTo>
                  <a:cubicBezTo>
                    <a:pt x="357" y="237"/>
                    <a:pt x="338" y="225"/>
                    <a:pt x="341" y="233"/>
                  </a:cubicBezTo>
                  <a:cubicBezTo>
                    <a:pt x="341" y="233"/>
                    <a:pt x="351" y="236"/>
                    <a:pt x="346" y="240"/>
                  </a:cubicBezTo>
                  <a:cubicBezTo>
                    <a:pt x="346" y="240"/>
                    <a:pt x="340" y="247"/>
                    <a:pt x="327" y="250"/>
                  </a:cubicBezTo>
                  <a:cubicBezTo>
                    <a:pt x="327" y="250"/>
                    <a:pt x="348" y="252"/>
                    <a:pt x="331" y="257"/>
                  </a:cubicBezTo>
                  <a:cubicBezTo>
                    <a:pt x="331" y="257"/>
                    <a:pt x="317" y="263"/>
                    <a:pt x="312" y="258"/>
                  </a:cubicBezTo>
                  <a:cubicBezTo>
                    <a:pt x="312" y="258"/>
                    <a:pt x="295" y="249"/>
                    <a:pt x="290" y="262"/>
                  </a:cubicBezTo>
                  <a:cubicBezTo>
                    <a:pt x="280" y="266"/>
                    <a:pt x="273" y="253"/>
                    <a:pt x="269" y="266"/>
                  </a:cubicBezTo>
                  <a:cubicBezTo>
                    <a:pt x="269" y="266"/>
                    <a:pt x="257" y="258"/>
                    <a:pt x="246" y="277"/>
                  </a:cubicBezTo>
                  <a:cubicBezTo>
                    <a:pt x="246" y="277"/>
                    <a:pt x="227" y="275"/>
                    <a:pt x="224" y="280"/>
                  </a:cubicBezTo>
                  <a:cubicBezTo>
                    <a:pt x="218" y="257"/>
                    <a:pt x="229" y="240"/>
                    <a:pt x="229" y="240"/>
                  </a:cubicBezTo>
                  <a:cubicBezTo>
                    <a:pt x="209" y="264"/>
                    <a:pt x="214" y="273"/>
                    <a:pt x="214" y="273"/>
                  </a:cubicBezTo>
                  <a:cubicBezTo>
                    <a:pt x="222" y="304"/>
                    <a:pt x="210" y="300"/>
                    <a:pt x="210" y="300"/>
                  </a:cubicBezTo>
                  <a:cubicBezTo>
                    <a:pt x="204" y="302"/>
                    <a:pt x="191" y="294"/>
                    <a:pt x="191" y="294"/>
                  </a:cubicBezTo>
                  <a:cubicBezTo>
                    <a:pt x="180" y="298"/>
                    <a:pt x="166" y="299"/>
                    <a:pt x="166" y="299"/>
                  </a:cubicBezTo>
                  <a:cubicBezTo>
                    <a:pt x="166" y="299"/>
                    <a:pt x="166" y="299"/>
                    <a:pt x="166" y="299"/>
                  </a:cubicBezTo>
                  <a:cubicBezTo>
                    <a:pt x="174" y="274"/>
                    <a:pt x="174" y="274"/>
                    <a:pt x="174" y="274"/>
                  </a:cubicBezTo>
                  <a:cubicBezTo>
                    <a:pt x="174" y="274"/>
                    <a:pt x="174" y="274"/>
                    <a:pt x="174" y="274"/>
                  </a:cubicBezTo>
                  <a:cubicBezTo>
                    <a:pt x="165" y="292"/>
                    <a:pt x="152" y="301"/>
                    <a:pt x="152" y="301"/>
                  </a:cubicBezTo>
                  <a:cubicBezTo>
                    <a:pt x="142" y="304"/>
                    <a:pt x="127" y="294"/>
                    <a:pt x="127" y="294"/>
                  </a:cubicBezTo>
                  <a:cubicBezTo>
                    <a:pt x="127" y="294"/>
                    <a:pt x="127" y="294"/>
                    <a:pt x="127" y="294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6" name="Freeform 37"/>
            <p:cNvSpPr>
              <a:spLocks/>
            </p:cNvSpPr>
            <p:nvPr/>
          </p:nvSpPr>
          <p:spPr bwMode="auto">
            <a:xfrm>
              <a:off x="4955" y="5242"/>
              <a:ext cx="792" cy="730"/>
            </a:xfrm>
            <a:custGeom>
              <a:avLst/>
              <a:gdLst/>
              <a:ahLst/>
              <a:cxnLst>
                <a:cxn ang="0">
                  <a:pos x="15" y="128"/>
                </a:cxn>
                <a:cxn ang="0">
                  <a:pos x="60" y="117"/>
                </a:cxn>
                <a:cxn ang="0">
                  <a:pos x="82" y="106"/>
                </a:cxn>
                <a:cxn ang="0">
                  <a:pos x="79" y="66"/>
                </a:cxn>
                <a:cxn ang="0">
                  <a:pos x="78" y="43"/>
                </a:cxn>
                <a:cxn ang="0">
                  <a:pos x="69" y="25"/>
                </a:cxn>
                <a:cxn ang="0">
                  <a:pos x="102" y="11"/>
                </a:cxn>
                <a:cxn ang="0">
                  <a:pos x="112" y="11"/>
                </a:cxn>
                <a:cxn ang="0">
                  <a:pos x="157" y="11"/>
                </a:cxn>
                <a:cxn ang="0">
                  <a:pos x="194" y="15"/>
                </a:cxn>
                <a:cxn ang="0">
                  <a:pos x="214" y="15"/>
                </a:cxn>
                <a:cxn ang="0">
                  <a:pos x="222" y="48"/>
                </a:cxn>
                <a:cxn ang="0">
                  <a:pos x="245" y="55"/>
                </a:cxn>
                <a:cxn ang="0">
                  <a:pos x="269" y="53"/>
                </a:cxn>
                <a:cxn ang="0">
                  <a:pos x="290" y="59"/>
                </a:cxn>
                <a:cxn ang="0">
                  <a:pos x="308" y="89"/>
                </a:cxn>
                <a:cxn ang="0">
                  <a:pos x="338" y="100"/>
                </a:cxn>
                <a:cxn ang="0">
                  <a:pos x="366" y="121"/>
                </a:cxn>
                <a:cxn ang="0">
                  <a:pos x="354" y="135"/>
                </a:cxn>
                <a:cxn ang="0">
                  <a:pos x="334" y="154"/>
                </a:cxn>
                <a:cxn ang="0">
                  <a:pos x="347" y="186"/>
                </a:cxn>
                <a:cxn ang="0">
                  <a:pos x="358" y="204"/>
                </a:cxn>
                <a:cxn ang="0">
                  <a:pos x="328" y="245"/>
                </a:cxn>
                <a:cxn ang="0">
                  <a:pos x="234" y="267"/>
                </a:cxn>
                <a:cxn ang="0">
                  <a:pos x="178" y="309"/>
                </a:cxn>
                <a:cxn ang="0">
                  <a:pos x="152" y="333"/>
                </a:cxn>
                <a:cxn ang="0">
                  <a:pos x="145" y="322"/>
                </a:cxn>
                <a:cxn ang="0">
                  <a:pos x="125" y="343"/>
                </a:cxn>
                <a:cxn ang="0">
                  <a:pos x="101" y="311"/>
                </a:cxn>
                <a:cxn ang="0">
                  <a:pos x="72" y="287"/>
                </a:cxn>
                <a:cxn ang="0">
                  <a:pos x="65" y="264"/>
                </a:cxn>
                <a:cxn ang="0">
                  <a:pos x="70" y="237"/>
                </a:cxn>
                <a:cxn ang="0">
                  <a:pos x="50" y="220"/>
                </a:cxn>
                <a:cxn ang="0">
                  <a:pos x="37" y="176"/>
                </a:cxn>
                <a:cxn ang="0">
                  <a:pos x="9" y="158"/>
                </a:cxn>
                <a:cxn ang="0">
                  <a:pos x="0" y="133"/>
                </a:cxn>
              </a:cxnLst>
              <a:rect l="0" t="0" r="r" b="b"/>
              <a:pathLst>
                <a:path w="372" h="344">
                  <a:moveTo>
                    <a:pt x="0" y="133"/>
                  </a:moveTo>
                  <a:cubicBezTo>
                    <a:pt x="0" y="133"/>
                    <a:pt x="5" y="128"/>
                    <a:pt x="15" y="128"/>
                  </a:cubicBezTo>
                  <a:cubicBezTo>
                    <a:pt x="15" y="128"/>
                    <a:pt x="27" y="125"/>
                    <a:pt x="32" y="119"/>
                  </a:cubicBezTo>
                  <a:cubicBezTo>
                    <a:pt x="32" y="119"/>
                    <a:pt x="43" y="110"/>
                    <a:pt x="60" y="117"/>
                  </a:cubicBezTo>
                  <a:cubicBezTo>
                    <a:pt x="60" y="117"/>
                    <a:pt x="61" y="122"/>
                    <a:pt x="77" y="121"/>
                  </a:cubicBezTo>
                  <a:cubicBezTo>
                    <a:pt x="77" y="121"/>
                    <a:pt x="86" y="124"/>
                    <a:pt x="82" y="106"/>
                  </a:cubicBezTo>
                  <a:cubicBezTo>
                    <a:pt x="82" y="106"/>
                    <a:pt x="82" y="96"/>
                    <a:pt x="84" y="92"/>
                  </a:cubicBezTo>
                  <a:cubicBezTo>
                    <a:pt x="93" y="80"/>
                    <a:pt x="75" y="86"/>
                    <a:pt x="79" y="66"/>
                  </a:cubicBezTo>
                  <a:cubicBezTo>
                    <a:pt x="79" y="66"/>
                    <a:pt x="67" y="59"/>
                    <a:pt x="67" y="55"/>
                  </a:cubicBezTo>
                  <a:cubicBezTo>
                    <a:pt x="67" y="45"/>
                    <a:pt x="85" y="46"/>
                    <a:pt x="78" y="43"/>
                  </a:cubicBezTo>
                  <a:cubicBezTo>
                    <a:pt x="78" y="43"/>
                    <a:pt x="72" y="34"/>
                    <a:pt x="65" y="34"/>
                  </a:cubicBezTo>
                  <a:cubicBezTo>
                    <a:pt x="65" y="34"/>
                    <a:pt x="71" y="29"/>
                    <a:pt x="69" y="25"/>
                  </a:cubicBezTo>
                  <a:cubicBezTo>
                    <a:pt x="69" y="25"/>
                    <a:pt x="68" y="16"/>
                    <a:pt x="86" y="18"/>
                  </a:cubicBezTo>
                  <a:cubicBezTo>
                    <a:pt x="86" y="18"/>
                    <a:pt x="89" y="7"/>
                    <a:pt x="102" y="11"/>
                  </a:cubicBezTo>
                  <a:cubicBezTo>
                    <a:pt x="104" y="10"/>
                    <a:pt x="105" y="9"/>
                    <a:pt x="107" y="10"/>
                  </a:cubicBezTo>
                  <a:cubicBezTo>
                    <a:pt x="109" y="11"/>
                    <a:pt x="110" y="12"/>
                    <a:pt x="112" y="11"/>
                  </a:cubicBezTo>
                  <a:cubicBezTo>
                    <a:pt x="112" y="11"/>
                    <a:pt x="119" y="7"/>
                    <a:pt x="137" y="11"/>
                  </a:cubicBezTo>
                  <a:cubicBezTo>
                    <a:pt x="137" y="11"/>
                    <a:pt x="146" y="18"/>
                    <a:pt x="157" y="11"/>
                  </a:cubicBezTo>
                  <a:cubicBezTo>
                    <a:pt x="157" y="11"/>
                    <a:pt x="167" y="0"/>
                    <a:pt x="177" y="9"/>
                  </a:cubicBezTo>
                  <a:cubicBezTo>
                    <a:pt x="177" y="9"/>
                    <a:pt x="183" y="15"/>
                    <a:pt x="194" y="15"/>
                  </a:cubicBezTo>
                  <a:cubicBezTo>
                    <a:pt x="194" y="15"/>
                    <a:pt x="205" y="5"/>
                    <a:pt x="206" y="18"/>
                  </a:cubicBezTo>
                  <a:cubicBezTo>
                    <a:pt x="206" y="18"/>
                    <a:pt x="209" y="24"/>
                    <a:pt x="214" y="15"/>
                  </a:cubicBezTo>
                  <a:cubicBezTo>
                    <a:pt x="214" y="15"/>
                    <a:pt x="210" y="22"/>
                    <a:pt x="219" y="34"/>
                  </a:cubicBezTo>
                  <a:cubicBezTo>
                    <a:pt x="219" y="34"/>
                    <a:pt x="236" y="38"/>
                    <a:pt x="222" y="48"/>
                  </a:cubicBezTo>
                  <a:cubicBezTo>
                    <a:pt x="222" y="48"/>
                    <a:pt x="222" y="57"/>
                    <a:pt x="233" y="52"/>
                  </a:cubicBezTo>
                  <a:cubicBezTo>
                    <a:pt x="233" y="52"/>
                    <a:pt x="235" y="45"/>
                    <a:pt x="245" y="55"/>
                  </a:cubicBezTo>
                  <a:cubicBezTo>
                    <a:pt x="245" y="55"/>
                    <a:pt x="245" y="62"/>
                    <a:pt x="257" y="52"/>
                  </a:cubicBezTo>
                  <a:cubicBezTo>
                    <a:pt x="257" y="52"/>
                    <a:pt x="265" y="58"/>
                    <a:pt x="269" y="53"/>
                  </a:cubicBezTo>
                  <a:cubicBezTo>
                    <a:pt x="269" y="53"/>
                    <a:pt x="273" y="47"/>
                    <a:pt x="283" y="51"/>
                  </a:cubicBezTo>
                  <a:cubicBezTo>
                    <a:pt x="284" y="61"/>
                    <a:pt x="290" y="59"/>
                    <a:pt x="290" y="59"/>
                  </a:cubicBezTo>
                  <a:cubicBezTo>
                    <a:pt x="297" y="59"/>
                    <a:pt x="298" y="70"/>
                    <a:pt x="298" y="70"/>
                  </a:cubicBezTo>
                  <a:cubicBezTo>
                    <a:pt x="302" y="78"/>
                    <a:pt x="308" y="89"/>
                    <a:pt x="308" y="89"/>
                  </a:cubicBezTo>
                  <a:cubicBezTo>
                    <a:pt x="318" y="86"/>
                    <a:pt x="323" y="95"/>
                    <a:pt x="323" y="95"/>
                  </a:cubicBezTo>
                  <a:cubicBezTo>
                    <a:pt x="327" y="102"/>
                    <a:pt x="331" y="89"/>
                    <a:pt x="338" y="100"/>
                  </a:cubicBezTo>
                  <a:cubicBezTo>
                    <a:pt x="346" y="101"/>
                    <a:pt x="354" y="111"/>
                    <a:pt x="354" y="111"/>
                  </a:cubicBezTo>
                  <a:cubicBezTo>
                    <a:pt x="372" y="110"/>
                    <a:pt x="366" y="121"/>
                    <a:pt x="366" y="121"/>
                  </a:cubicBezTo>
                  <a:cubicBezTo>
                    <a:pt x="348" y="125"/>
                    <a:pt x="360" y="128"/>
                    <a:pt x="360" y="128"/>
                  </a:cubicBezTo>
                  <a:cubicBezTo>
                    <a:pt x="360" y="128"/>
                    <a:pt x="368" y="132"/>
                    <a:pt x="354" y="135"/>
                  </a:cubicBezTo>
                  <a:cubicBezTo>
                    <a:pt x="347" y="134"/>
                    <a:pt x="356" y="146"/>
                    <a:pt x="344" y="142"/>
                  </a:cubicBezTo>
                  <a:cubicBezTo>
                    <a:pt x="323" y="144"/>
                    <a:pt x="334" y="154"/>
                    <a:pt x="334" y="154"/>
                  </a:cubicBezTo>
                  <a:cubicBezTo>
                    <a:pt x="339" y="161"/>
                    <a:pt x="328" y="166"/>
                    <a:pt x="328" y="166"/>
                  </a:cubicBezTo>
                  <a:cubicBezTo>
                    <a:pt x="347" y="170"/>
                    <a:pt x="347" y="186"/>
                    <a:pt x="347" y="186"/>
                  </a:cubicBezTo>
                  <a:cubicBezTo>
                    <a:pt x="368" y="186"/>
                    <a:pt x="363" y="196"/>
                    <a:pt x="363" y="196"/>
                  </a:cubicBezTo>
                  <a:cubicBezTo>
                    <a:pt x="365" y="203"/>
                    <a:pt x="358" y="204"/>
                    <a:pt x="358" y="204"/>
                  </a:cubicBezTo>
                  <a:cubicBezTo>
                    <a:pt x="341" y="207"/>
                    <a:pt x="356" y="220"/>
                    <a:pt x="356" y="220"/>
                  </a:cubicBezTo>
                  <a:cubicBezTo>
                    <a:pt x="340" y="230"/>
                    <a:pt x="328" y="245"/>
                    <a:pt x="328" y="245"/>
                  </a:cubicBezTo>
                  <a:cubicBezTo>
                    <a:pt x="295" y="231"/>
                    <a:pt x="267" y="272"/>
                    <a:pt x="267" y="272"/>
                  </a:cubicBezTo>
                  <a:cubicBezTo>
                    <a:pt x="250" y="258"/>
                    <a:pt x="234" y="267"/>
                    <a:pt x="234" y="267"/>
                  </a:cubicBezTo>
                  <a:cubicBezTo>
                    <a:pt x="204" y="272"/>
                    <a:pt x="194" y="293"/>
                    <a:pt x="194" y="293"/>
                  </a:cubicBezTo>
                  <a:cubicBezTo>
                    <a:pt x="192" y="303"/>
                    <a:pt x="178" y="309"/>
                    <a:pt x="178" y="309"/>
                  </a:cubicBezTo>
                  <a:cubicBezTo>
                    <a:pt x="178" y="309"/>
                    <a:pt x="178" y="309"/>
                    <a:pt x="178" y="309"/>
                  </a:cubicBezTo>
                  <a:cubicBezTo>
                    <a:pt x="152" y="333"/>
                    <a:pt x="152" y="333"/>
                    <a:pt x="152" y="333"/>
                  </a:cubicBezTo>
                  <a:cubicBezTo>
                    <a:pt x="152" y="333"/>
                    <a:pt x="152" y="333"/>
                    <a:pt x="152" y="333"/>
                  </a:cubicBezTo>
                  <a:cubicBezTo>
                    <a:pt x="139" y="337"/>
                    <a:pt x="145" y="322"/>
                    <a:pt x="145" y="322"/>
                  </a:cubicBezTo>
                  <a:cubicBezTo>
                    <a:pt x="141" y="310"/>
                    <a:pt x="136" y="322"/>
                    <a:pt x="136" y="322"/>
                  </a:cubicBezTo>
                  <a:cubicBezTo>
                    <a:pt x="134" y="332"/>
                    <a:pt x="130" y="338"/>
                    <a:pt x="125" y="343"/>
                  </a:cubicBezTo>
                  <a:cubicBezTo>
                    <a:pt x="110" y="344"/>
                    <a:pt x="113" y="334"/>
                    <a:pt x="113" y="334"/>
                  </a:cubicBezTo>
                  <a:cubicBezTo>
                    <a:pt x="115" y="308"/>
                    <a:pt x="101" y="311"/>
                    <a:pt x="101" y="311"/>
                  </a:cubicBezTo>
                  <a:cubicBezTo>
                    <a:pt x="87" y="309"/>
                    <a:pt x="87" y="300"/>
                    <a:pt x="87" y="300"/>
                  </a:cubicBezTo>
                  <a:cubicBezTo>
                    <a:pt x="68" y="297"/>
                    <a:pt x="72" y="287"/>
                    <a:pt x="72" y="287"/>
                  </a:cubicBezTo>
                  <a:cubicBezTo>
                    <a:pt x="75" y="280"/>
                    <a:pt x="65" y="276"/>
                    <a:pt x="65" y="276"/>
                  </a:cubicBezTo>
                  <a:cubicBezTo>
                    <a:pt x="49" y="275"/>
                    <a:pt x="65" y="264"/>
                    <a:pt x="65" y="264"/>
                  </a:cubicBezTo>
                  <a:cubicBezTo>
                    <a:pt x="74" y="261"/>
                    <a:pt x="70" y="252"/>
                    <a:pt x="70" y="252"/>
                  </a:cubicBezTo>
                  <a:cubicBezTo>
                    <a:pt x="86" y="243"/>
                    <a:pt x="70" y="237"/>
                    <a:pt x="70" y="237"/>
                  </a:cubicBezTo>
                  <a:cubicBezTo>
                    <a:pt x="70" y="227"/>
                    <a:pt x="58" y="229"/>
                    <a:pt x="58" y="229"/>
                  </a:cubicBezTo>
                  <a:cubicBezTo>
                    <a:pt x="52" y="229"/>
                    <a:pt x="50" y="220"/>
                    <a:pt x="50" y="220"/>
                  </a:cubicBezTo>
                  <a:cubicBezTo>
                    <a:pt x="39" y="216"/>
                    <a:pt x="42" y="202"/>
                    <a:pt x="42" y="202"/>
                  </a:cubicBezTo>
                  <a:cubicBezTo>
                    <a:pt x="31" y="195"/>
                    <a:pt x="37" y="176"/>
                    <a:pt x="37" y="176"/>
                  </a:cubicBezTo>
                  <a:cubicBezTo>
                    <a:pt x="29" y="151"/>
                    <a:pt x="23" y="169"/>
                    <a:pt x="23" y="169"/>
                  </a:cubicBezTo>
                  <a:cubicBezTo>
                    <a:pt x="9" y="176"/>
                    <a:pt x="9" y="158"/>
                    <a:pt x="9" y="158"/>
                  </a:cubicBezTo>
                  <a:cubicBezTo>
                    <a:pt x="0" y="148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black"/>
                </a:solidFill>
              </a:endParaRPr>
            </a:p>
          </p:txBody>
        </p:sp>
        <p:sp>
          <p:nvSpPr>
            <p:cNvPr id="67" name="Freeform 36"/>
            <p:cNvSpPr>
              <a:spLocks/>
            </p:cNvSpPr>
            <p:nvPr/>
          </p:nvSpPr>
          <p:spPr bwMode="auto">
            <a:xfrm>
              <a:off x="4323" y="5482"/>
              <a:ext cx="898" cy="619"/>
            </a:xfrm>
            <a:custGeom>
              <a:avLst/>
              <a:gdLst/>
              <a:ahLst/>
              <a:cxnLst>
                <a:cxn ang="0">
                  <a:pos x="45" y="162"/>
                </a:cxn>
                <a:cxn ang="0">
                  <a:pos x="89" y="147"/>
                </a:cxn>
                <a:cxn ang="0">
                  <a:pos x="130" y="142"/>
                </a:cxn>
                <a:cxn ang="0">
                  <a:pos x="145" y="125"/>
                </a:cxn>
                <a:cxn ang="0">
                  <a:pos x="155" y="110"/>
                </a:cxn>
                <a:cxn ang="0">
                  <a:pos x="147" y="81"/>
                </a:cxn>
                <a:cxn ang="0">
                  <a:pos x="160" y="46"/>
                </a:cxn>
                <a:cxn ang="0">
                  <a:pos x="152" y="34"/>
                </a:cxn>
                <a:cxn ang="0">
                  <a:pos x="156" y="8"/>
                </a:cxn>
                <a:cxn ang="0">
                  <a:pos x="182" y="15"/>
                </a:cxn>
                <a:cxn ang="0">
                  <a:pos x="202" y="14"/>
                </a:cxn>
                <a:cxn ang="0">
                  <a:pos x="246" y="19"/>
                </a:cxn>
                <a:cxn ang="0">
                  <a:pos x="272" y="20"/>
                </a:cxn>
                <a:cxn ang="0">
                  <a:pos x="305" y="45"/>
                </a:cxn>
                <a:cxn ang="0">
                  <a:pos x="333" y="63"/>
                </a:cxn>
                <a:cxn ang="0">
                  <a:pos x="346" y="107"/>
                </a:cxn>
                <a:cxn ang="0">
                  <a:pos x="366" y="124"/>
                </a:cxn>
                <a:cxn ang="0">
                  <a:pos x="361" y="151"/>
                </a:cxn>
                <a:cxn ang="0">
                  <a:pos x="368" y="174"/>
                </a:cxn>
                <a:cxn ang="0">
                  <a:pos x="397" y="198"/>
                </a:cxn>
                <a:cxn ang="0">
                  <a:pos x="421" y="230"/>
                </a:cxn>
                <a:cxn ang="0">
                  <a:pos x="386" y="261"/>
                </a:cxn>
                <a:cxn ang="0">
                  <a:pos x="360" y="258"/>
                </a:cxn>
                <a:cxn ang="0">
                  <a:pos x="316" y="249"/>
                </a:cxn>
                <a:cxn ang="0">
                  <a:pos x="291" y="252"/>
                </a:cxn>
                <a:cxn ang="0">
                  <a:pos x="277" y="248"/>
                </a:cxn>
                <a:cxn ang="0">
                  <a:pos x="250" y="252"/>
                </a:cxn>
                <a:cxn ang="0">
                  <a:pos x="234" y="253"/>
                </a:cxn>
                <a:cxn ang="0">
                  <a:pos x="227" y="275"/>
                </a:cxn>
                <a:cxn ang="0">
                  <a:pos x="184" y="253"/>
                </a:cxn>
                <a:cxn ang="0">
                  <a:pos x="126" y="272"/>
                </a:cxn>
                <a:cxn ang="0">
                  <a:pos x="63" y="261"/>
                </a:cxn>
                <a:cxn ang="0">
                  <a:pos x="16" y="244"/>
                </a:cxn>
                <a:cxn ang="0">
                  <a:pos x="0" y="237"/>
                </a:cxn>
                <a:cxn ang="0">
                  <a:pos x="20" y="233"/>
                </a:cxn>
                <a:cxn ang="0">
                  <a:pos x="16" y="211"/>
                </a:cxn>
                <a:cxn ang="0">
                  <a:pos x="9" y="198"/>
                </a:cxn>
                <a:cxn ang="0">
                  <a:pos x="46" y="203"/>
                </a:cxn>
                <a:cxn ang="0">
                  <a:pos x="71" y="199"/>
                </a:cxn>
                <a:cxn ang="0">
                  <a:pos x="82" y="196"/>
                </a:cxn>
                <a:cxn ang="0">
                  <a:pos x="62" y="187"/>
                </a:cxn>
                <a:cxn ang="0">
                  <a:pos x="41" y="187"/>
                </a:cxn>
                <a:cxn ang="0">
                  <a:pos x="23" y="165"/>
                </a:cxn>
              </a:cxnLst>
              <a:rect l="0" t="0" r="r" b="b"/>
              <a:pathLst>
                <a:path w="421" h="292">
                  <a:moveTo>
                    <a:pt x="23" y="165"/>
                  </a:moveTo>
                  <a:cubicBezTo>
                    <a:pt x="26" y="160"/>
                    <a:pt x="45" y="162"/>
                    <a:pt x="45" y="162"/>
                  </a:cubicBezTo>
                  <a:cubicBezTo>
                    <a:pt x="56" y="143"/>
                    <a:pt x="68" y="151"/>
                    <a:pt x="68" y="151"/>
                  </a:cubicBezTo>
                  <a:cubicBezTo>
                    <a:pt x="72" y="138"/>
                    <a:pt x="79" y="151"/>
                    <a:pt x="89" y="147"/>
                  </a:cubicBezTo>
                  <a:cubicBezTo>
                    <a:pt x="94" y="134"/>
                    <a:pt x="111" y="143"/>
                    <a:pt x="111" y="143"/>
                  </a:cubicBezTo>
                  <a:cubicBezTo>
                    <a:pt x="116" y="148"/>
                    <a:pt x="130" y="142"/>
                    <a:pt x="130" y="142"/>
                  </a:cubicBezTo>
                  <a:cubicBezTo>
                    <a:pt x="147" y="137"/>
                    <a:pt x="126" y="135"/>
                    <a:pt x="126" y="135"/>
                  </a:cubicBezTo>
                  <a:cubicBezTo>
                    <a:pt x="139" y="132"/>
                    <a:pt x="145" y="125"/>
                    <a:pt x="145" y="125"/>
                  </a:cubicBezTo>
                  <a:cubicBezTo>
                    <a:pt x="150" y="121"/>
                    <a:pt x="140" y="118"/>
                    <a:pt x="140" y="118"/>
                  </a:cubicBezTo>
                  <a:cubicBezTo>
                    <a:pt x="137" y="110"/>
                    <a:pt x="156" y="122"/>
                    <a:pt x="155" y="110"/>
                  </a:cubicBezTo>
                  <a:cubicBezTo>
                    <a:pt x="155" y="103"/>
                    <a:pt x="137" y="103"/>
                    <a:pt x="139" y="100"/>
                  </a:cubicBezTo>
                  <a:cubicBezTo>
                    <a:pt x="133" y="87"/>
                    <a:pt x="147" y="81"/>
                    <a:pt x="147" y="81"/>
                  </a:cubicBezTo>
                  <a:cubicBezTo>
                    <a:pt x="166" y="79"/>
                    <a:pt x="161" y="66"/>
                    <a:pt x="161" y="66"/>
                  </a:cubicBezTo>
                  <a:cubicBezTo>
                    <a:pt x="162" y="56"/>
                    <a:pt x="160" y="46"/>
                    <a:pt x="160" y="46"/>
                  </a:cubicBezTo>
                  <a:cubicBezTo>
                    <a:pt x="159" y="42"/>
                    <a:pt x="147" y="41"/>
                    <a:pt x="147" y="41"/>
                  </a:cubicBezTo>
                  <a:cubicBezTo>
                    <a:pt x="147" y="35"/>
                    <a:pt x="152" y="34"/>
                    <a:pt x="152" y="34"/>
                  </a:cubicBezTo>
                  <a:cubicBezTo>
                    <a:pt x="166" y="39"/>
                    <a:pt x="160" y="25"/>
                    <a:pt x="160" y="25"/>
                  </a:cubicBezTo>
                  <a:cubicBezTo>
                    <a:pt x="164" y="18"/>
                    <a:pt x="155" y="17"/>
                    <a:pt x="156" y="8"/>
                  </a:cubicBezTo>
                  <a:cubicBezTo>
                    <a:pt x="156" y="8"/>
                    <a:pt x="165" y="5"/>
                    <a:pt x="170" y="12"/>
                  </a:cubicBezTo>
                  <a:cubicBezTo>
                    <a:pt x="170" y="12"/>
                    <a:pt x="180" y="11"/>
                    <a:pt x="182" y="15"/>
                  </a:cubicBezTo>
                  <a:cubicBezTo>
                    <a:pt x="182" y="15"/>
                    <a:pt x="188" y="26"/>
                    <a:pt x="191" y="19"/>
                  </a:cubicBezTo>
                  <a:cubicBezTo>
                    <a:pt x="191" y="12"/>
                    <a:pt x="200" y="18"/>
                    <a:pt x="202" y="14"/>
                  </a:cubicBezTo>
                  <a:cubicBezTo>
                    <a:pt x="202" y="14"/>
                    <a:pt x="211" y="0"/>
                    <a:pt x="221" y="15"/>
                  </a:cubicBezTo>
                  <a:cubicBezTo>
                    <a:pt x="221" y="15"/>
                    <a:pt x="218" y="25"/>
                    <a:pt x="246" y="19"/>
                  </a:cubicBezTo>
                  <a:cubicBezTo>
                    <a:pt x="246" y="19"/>
                    <a:pt x="251" y="12"/>
                    <a:pt x="262" y="18"/>
                  </a:cubicBezTo>
                  <a:cubicBezTo>
                    <a:pt x="262" y="18"/>
                    <a:pt x="263" y="23"/>
                    <a:pt x="272" y="20"/>
                  </a:cubicBezTo>
                  <a:cubicBezTo>
                    <a:pt x="272" y="20"/>
                    <a:pt x="287" y="21"/>
                    <a:pt x="297" y="20"/>
                  </a:cubicBezTo>
                  <a:cubicBezTo>
                    <a:pt x="297" y="20"/>
                    <a:pt x="296" y="35"/>
                    <a:pt x="305" y="45"/>
                  </a:cubicBezTo>
                  <a:cubicBezTo>
                    <a:pt x="305" y="45"/>
                    <a:pt x="305" y="63"/>
                    <a:pt x="319" y="56"/>
                  </a:cubicBezTo>
                  <a:cubicBezTo>
                    <a:pt x="319" y="56"/>
                    <a:pt x="325" y="38"/>
                    <a:pt x="333" y="63"/>
                  </a:cubicBezTo>
                  <a:cubicBezTo>
                    <a:pt x="333" y="63"/>
                    <a:pt x="327" y="82"/>
                    <a:pt x="338" y="89"/>
                  </a:cubicBezTo>
                  <a:cubicBezTo>
                    <a:pt x="338" y="89"/>
                    <a:pt x="335" y="103"/>
                    <a:pt x="346" y="107"/>
                  </a:cubicBezTo>
                  <a:cubicBezTo>
                    <a:pt x="346" y="107"/>
                    <a:pt x="348" y="116"/>
                    <a:pt x="354" y="116"/>
                  </a:cubicBezTo>
                  <a:cubicBezTo>
                    <a:pt x="354" y="116"/>
                    <a:pt x="366" y="114"/>
                    <a:pt x="366" y="124"/>
                  </a:cubicBezTo>
                  <a:cubicBezTo>
                    <a:pt x="366" y="124"/>
                    <a:pt x="382" y="130"/>
                    <a:pt x="366" y="139"/>
                  </a:cubicBezTo>
                  <a:cubicBezTo>
                    <a:pt x="366" y="139"/>
                    <a:pt x="370" y="148"/>
                    <a:pt x="361" y="151"/>
                  </a:cubicBezTo>
                  <a:cubicBezTo>
                    <a:pt x="361" y="151"/>
                    <a:pt x="345" y="162"/>
                    <a:pt x="361" y="163"/>
                  </a:cubicBezTo>
                  <a:cubicBezTo>
                    <a:pt x="361" y="163"/>
                    <a:pt x="371" y="167"/>
                    <a:pt x="368" y="174"/>
                  </a:cubicBezTo>
                  <a:cubicBezTo>
                    <a:pt x="368" y="174"/>
                    <a:pt x="364" y="184"/>
                    <a:pt x="383" y="187"/>
                  </a:cubicBezTo>
                  <a:cubicBezTo>
                    <a:pt x="383" y="187"/>
                    <a:pt x="383" y="196"/>
                    <a:pt x="397" y="198"/>
                  </a:cubicBezTo>
                  <a:cubicBezTo>
                    <a:pt x="397" y="198"/>
                    <a:pt x="411" y="195"/>
                    <a:pt x="409" y="221"/>
                  </a:cubicBezTo>
                  <a:cubicBezTo>
                    <a:pt x="409" y="221"/>
                    <a:pt x="406" y="231"/>
                    <a:pt x="421" y="230"/>
                  </a:cubicBezTo>
                  <a:cubicBezTo>
                    <a:pt x="410" y="240"/>
                    <a:pt x="396" y="241"/>
                    <a:pt x="396" y="241"/>
                  </a:cubicBezTo>
                  <a:cubicBezTo>
                    <a:pt x="384" y="250"/>
                    <a:pt x="386" y="261"/>
                    <a:pt x="386" y="261"/>
                  </a:cubicBezTo>
                  <a:cubicBezTo>
                    <a:pt x="377" y="252"/>
                    <a:pt x="370" y="253"/>
                    <a:pt x="370" y="253"/>
                  </a:cubicBezTo>
                  <a:cubicBezTo>
                    <a:pt x="364" y="253"/>
                    <a:pt x="360" y="258"/>
                    <a:pt x="360" y="258"/>
                  </a:cubicBezTo>
                  <a:cubicBezTo>
                    <a:pt x="353" y="263"/>
                    <a:pt x="340" y="258"/>
                    <a:pt x="340" y="258"/>
                  </a:cubicBezTo>
                  <a:cubicBezTo>
                    <a:pt x="332" y="258"/>
                    <a:pt x="329" y="247"/>
                    <a:pt x="316" y="249"/>
                  </a:cubicBezTo>
                  <a:cubicBezTo>
                    <a:pt x="309" y="249"/>
                    <a:pt x="308" y="236"/>
                    <a:pt x="301" y="237"/>
                  </a:cubicBezTo>
                  <a:cubicBezTo>
                    <a:pt x="303" y="250"/>
                    <a:pt x="291" y="252"/>
                    <a:pt x="291" y="252"/>
                  </a:cubicBezTo>
                  <a:cubicBezTo>
                    <a:pt x="291" y="252"/>
                    <a:pt x="291" y="252"/>
                    <a:pt x="291" y="252"/>
                  </a:cubicBezTo>
                  <a:cubicBezTo>
                    <a:pt x="277" y="248"/>
                    <a:pt x="277" y="248"/>
                    <a:pt x="277" y="248"/>
                  </a:cubicBezTo>
                  <a:cubicBezTo>
                    <a:pt x="250" y="252"/>
                    <a:pt x="250" y="252"/>
                    <a:pt x="250" y="252"/>
                  </a:cubicBezTo>
                  <a:cubicBezTo>
                    <a:pt x="250" y="252"/>
                    <a:pt x="250" y="252"/>
                    <a:pt x="250" y="252"/>
                  </a:cubicBezTo>
                  <a:cubicBezTo>
                    <a:pt x="249" y="253"/>
                    <a:pt x="248" y="255"/>
                    <a:pt x="248" y="257"/>
                  </a:cubicBezTo>
                  <a:cubicBezTo>
                    <a:pt x="248" y="257"/>
                    <a:pt x="242" y="251"/>
                    <a:pt x="234" y="253"/>
                  </a:cubicBezTo>
                  <a:cubicBezTo>
                    <a:pt x="234" y="253"/>
                    <a:pt x="235" y="261"/>
                    <a:pt x="232" y="265"/>
                  </a:cubicBezTo>
                  <a:cubicBezTo>
                    <a:pt x="228" y="264"/>
                    <a:pt x="227" y="275"/>
                    <a:pt x="227" y="275"/>
                  </a:cubicBezTo>
                  <a:cubicBezTo>
                    <a:pt x="212" y="292"/>
                    <a:pt x="202" y="270"/>
                    <a:pt x="202" y="270"/>
                  </a:cubicBezTo>
                  <a:cubicBezTo>
                    <a:pt x="188" y="272"/>
                    <a:pt x="184" y="253"/>
                    <a:pt x="184" y="253"/>
                  </a:cubicBezTo>
                  <a:cubicBezTo>
                    <a:pt x="180" y="275"/>
                    <a:pt x="163" y="264"/>
                    <a:pt x="163" y="264"/>
                  </a:cubicBezTo>
                  <a:cubicBezTo>
                    <a:pt x="159" y="275"/>
                    <a:pt x="126" y="272"/>
                    <a:pt x="126" y="272"/>
                  </a:cubicBezTo>
                  <a:cubicBezTo>
                    <a:pt x="88" y="285"/>
                    <a:pt x="78" y="276"/>
                    <a:pt x="78" y="276"/>
                  </a:cubicBezTo>
                  <a:cubicBezTo>
                    <a:pt x="66" y="272"/>
                    <a:pt x="63" y="261"/>
                    <a:pt x="63" y="261"/>
                  </a:cubicBezTo>
                  <a:cubicBezTo>
                    <a:pt x="47" y="260"/>
                    <a:pt x="42" y="253"/>
                    <a:pt x="42" y="253"/>
                  </a:cubicBezTo>
                  <a:cubicBezTo>
                    <a:pt x="37" y="246"/>
                    <a:pt x="16" y="244"/>
                    <a:pt x="16" y="244"/>
                  </a:cubicBezTo>
                  <a:cubicBezTo>
                    <a:pt x="2" y="24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20" y="233"/>
                    <a:pt x="20" y="233"/>
                    <a:pt x="20" y="233"/>
                  </a:cubicBezTo>
                  <a:cubicBezTo>
                    <a:pt x="20" y="233"/>
                    <a:pt x="20" y="233"/>
                    <a:pt x="20" y="233"/>
                  </a:cubicBezTo>
                  <a:cubicBezTo>
                    <a:pt x="29" y="237"/>
                    <a:pt x="35" y="224"/>
                    <a:pt x="35" y="224"/>
                  </a:cubicBezTo>
                  <a:cubicBezTo>
                    <a:pt x="30" y="212"/>
                    <a:pt x="16" y="211"/>
                    <a:pt x="16" y="211"/>
                  </a:cubicBezTo>
                  <a:cubicBezTo>
                    <a:pt x="12" y="210"/>
                    <a:pt x="8" y="210"/>
                    <a:pt x="5" y="210"/>
                  </a:cubicBezTo>
                  <a:cubicBezTo>
                    <a:pt x="1" y="206"/>
                    <a:pt x="10" y="203"/>
                    <a:pt x="9" y="198"/>
                  </a:cubicBezTo>
                  <a:cubicBezTo>
                    <a:pt x="19" y="198"/>
                    <a:pt x="24" y="195"/>
                    <a:pt x="24" y="195"/>
                  </a:cubicBezTo>
                  <a:cubicBezTo>
                    <a:pt x="38" y="196"/>
                    <a:pt x="46" y="203"/>
                    <a:pt x="46" y="203"/>
                  </a:cubicBezTo>
                  <a:cubicBezTo>
                    <a:pt x="57" y="211"/>
                    <a:pt x="71" y="199"/>
                    <a:pt x="71" y="199"/>
                  </a:cubicBezTo>
                  <a:cubicBezTo>
                    <a:pt x="71" y="199"/>
                    <a:pt x="71" y="199"/>
                    <a:pt x="71" y="199"/>
                  </a:cubicBezTo>
                  <a:cubicBezTo>
                    <a:pt x="82" y="196"/>
                    <a:pt x="82" y="196"/>
                    <a:pt x="82" y="196"/>
                  </a:cubicBezTo>
                  <a:cubicBezTo>
                    <a:pt x="82" y="196"/>
                    <a:pt x="82" y="196"/>
                    <a:pt x="82" y="196"/>
                  </a:cubicBezTo>
                  <a:cubicBezTo>
                    <a:pt x="79" y="191"/>
                    <a:pt x="62" y="187"/>
                    <a:pt x="62" y="187"/>
                  </a:cubicBezTo>
                  <a:cubicBezTo>
                    <a:pt x="62" y="187"/>
                    <a:pt x="62" y="187"/>
                    <a:pt x="62" y="187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27" y="182"/>
                    <a:pt x="23" y="165"/>
                    <a:pt x="23" y="165"/>
                  </a:cubicBezTo>
                  <a:cubicBezTo>
                    <a:pt x="23" y="165"/>
                    <a:pt x="23" y="165"/>
                    <a:pt x="23" y="165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1854" y="4786"/>
              <a:ext cx="629" cy="506"/>
            </a:xfrm>
            <a:custGeom>
              <a:avLst/>
              <a:gdLst/>
              <a:ahLst/>
              <a:cxnLst>
                <a:cxn ang="0">
                  <a:pos x="171" y="84"/>
                </a:cxn>
                <a:cxn ang="0">
                  <a:pos x="155" y="83"/>
                </a:cxn>
                <a:cxn ang="0">
                  <a:pos x="155" y="83"/>
                </a:cxn>
                <a:cxn ang="0">
                  <a:pos x="141" y="74"/>
                </a:cxn>
                <a:cxn ang="0">
                  <a:pos x="127" y="63"/>
                </a:cxn>
                <a:cxn ang="0">
                  <a:pos x="115" y="54"/>
                </a:cxn>
                <a:cxn ang="0">
                  <a:pos x="103" y="45"/>
                </a:cxn>
                <a:cxn ang="0">
                  <a:pos x="100" y="17"/>
                </a:cxn>
                <a:cxn ang="0">
                  <a:pos x="100" y="17"/>
                </a:cxn>
                <a:cxn ang="0">
                  <a:pos x="79" y="12"/>
                </a:cxn>
                <a:cxn ang="0">
                  <a:pos x="79" y="12"/>
                </a:cxn>
                <a:cxn ang="0">
                  <a:pos x="63" y="4"/>
                </a:cxn>
                <a:cxn ang="0">
                  <a:pos x="61" y="11"/>
                </a:cxn>
                <a:cxn ang="0">
                  <a:pos x="44" y="32"/>
                </a:cxn>
                <a:cxn ang="0">
                  <a:pos x="35" y="55"/>
                </a:cxn>
                <a:cxn ang="0">
                  <a:pos x="6" y="86"/>
                </a:cxn>
                <a:cxn ang="0">
                  <a:pos x="1" y="118"/>
                </a:cxn>
                <a:cxn ang="0">
                  <a:pos x="14" y="130"/>
                </a:cxn>
                <a:cxn ang="0">
                  <a:pos x="21" y="142"/>
                </a:cxn>
                <a:cxn ang="0">
                  <a:pos x="30" y="152"/>
                </a:cxn>
                <a:cxn ang="0">
                  <a:pos x="46" y="167"/>
                </a:cxn>
                <a:cxn ang="0">
                  <a:pos x="61" y="182"/>
                </a:cxn>
                <a:cxn ang="0">
                  <a:pos x="75" y="197"/>
                </a:cxn>
                <a:cxn ang="0">
                  <a:pos x="76" y="212"/>
                </a:cxn>
                <a:cxn ang="0">
                  <a:pos x="104" y="202"/>
                </a:cxn>
                <a:cxn ang="0">
                  <a:pos x="129" y="196"/>
                </a:cxn>
                <a:cxn ang="0">
                  <a:pos x="155" y="211"/>
                </a:cxn>
                <a:cxn ang="0">
                  <a:pos x="179" y="216"/>
                </a:cxn>
                <a:cxn ang="0">
                  <a:pos x="210" y="226"/>
                </a:cxn>
                <a:cxn ang="0">
                  <a:pos x="250" y="233"/>
                </a:cxn>
                <a:cxn ang="0">
                  <a:pos x="283" y="233"/>
                </a:cxn>
                <a:cxn ang="0">
                  <a:pos x="282" y="204"/>
                </a:cxn>
                <a:cxn ang="0">
                  <a:pos x="277" y="186"/>
                </a:cxn>
                <a:cxn ang="0">
                  <a:pos x="262" y="165"/>
                </a:cxn>
                <a:cxn ang="0">
                  <a:pos x="249" y="161"/>
                </a:cxn>
                <a:cxn ang="0">
                  <a:pos x="233" y="149"/>
                </a:cxn>
                <a:cxn ang="0">
                  <a:pos x="231" y="128"/>
                </a:cxn>
                <a:cxn ang="0">
                  <a:pos x="216" y="134"/>
                </a:cxn>
                <a:cxn ang="0">
                  <a:pos x="211" y="125"/>
                </a:cxn>
                <a:cxn ang="0">
                  <a:pos x="203" y="117"/>
                </a:cxn>
                <a:cxn ang="0">
                  <a:pos x="183" y="101"/>
                </a:cxn>
                <a:cxn ang="0">
                  <a:pos x="171" y="84"/>
                </a:cxn>
                <a:cxn ang="0">
                  <a:pos x="171" y="84"/>
                </a:cxn>
              </a:cxnLst>
              <a:rect l="0" t="0" r="r" b="b"/>
              <a:pathLst>
                <a:path w="295" h="238">
                  <a:moveTo>
                    <a:pt x="171" y="84"/>
                  </a:moveTo>
                  <a:cubicBezTo>
                    <a:pt x="155" y="83"/>
                    <a:pt x="155" y="83"/>
                    <a:pt x="155" y="83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5" y="83"/>
                    <a:pt x="152" y="74"/>
                    <a:pt x="141" y="74"/>
                  </a:cubicBezTo>
                  <a:cubicBezTo>
                    <a:pt x="141" y="74"/>
                    <a:pt x="129" y="76"/>
                    <a:pt x="127" y="63"/>
                  </a:cubicBezTo>
                  <a:cubicBezTo>
                    <a:pt x="127" y="63"/>
                    <a:pt x="127" y="47"/>
                    <a:pt x="115" y="54"/>
                  </a:cubicBezTo>
                  <a:cubicBezTo>
                    <a:pt x="115" y="54"/>
                    <a:pt x="105" y="53"/>
                    <a:pt x="103" y="45"/>
                  </a:cubicBezTo>
                  <a:cubicBezTo>
                    <a:pt x="103" y="45"/>
                    <a:pt x="97" y="42"/>
                    <a:pt x="100" y="17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1" y="0"/>
                    <a:pt x="66" y="1"/>
                    <a:pt x="63" y="4"/>
                  </a:cubicBezTo>
                  <a:cubicBezTo>
                    <a:pt x="61" y="6"/>
                    <a:pt x="61" y="11"/>
                    <a:pt x="61" y="11"/>
                  </a:cubicBezTo>
                  <a:cubicBezTo>
                    <a:pt x="46" y="19"/>
                    <a:pt x="44" y="32"/>
                    <a:pt x="44" y="32"/>
                  </a:cubicBezTo>
                  <a:cubicBezTo>
                    <a:pt x="35" y="39"/>
                    <a:pt x="35" y="55"/>
                    <a:pt x="35" y="55"/>
                  </a:cubicBezTo>
                  <a:cubicBezTo>
                    <a:pt x="35" y="55"/>
                    <a:pt x="28" y="75"/>
                    <a:pt x="6" y="86"/>
                  </a:cubicBezTo>
                  <a:cubicBezTo>
                    <a:pt x="0" y="98"/>
                    <a:pt x="1" y="118"/>
                    <a:pt x="1" y="118"/>
                  </a:cubicBezTo>
                  <a:cubicBezTo>
                    <a:pt x="16" y="113"/>
                    <a:pt x="14" y="130"/>
                    <a:pt x="14" y="130"/>
                  </a:cubicBezTo>
                  <a:cubicBezTo>
                    <a:pt x="24" y="131"/>
                    <a:pt x="21" y="142"/>
                    <a:pt x="21" y="142"/>
                  </a:cubicBezTo>
                  <a:cubicBezTo>
                    <a:pt x="20" y="154"/>
                    <a:pt x="30" y="152"/>
                    <a:pt x="30" y="152"/>
                  </a:cubicBezTo>
                  <a:cubicBezTo>
                    <a:pt x="45" y="149"/>
                    <a:pt x="35" y="164"/>
                    <a:pt x="46" y="167"/>
                  </a:cubicBezTo>
                  <a:cubicBezTo>
                    <a:pt x="46" y="189"/>
                    <a:pt x="61" y="182"/>
                    <a:pt x="61" y="182"/>
                  </a:cubicBezTo>
                  <a:cubicBezTo>
                    <a:pt x="76" y="175"/>
                    <a:pt x="83" y="195"/>
                    <a:pt x="75" y="197"/>
                  </a:cubicBezTo>
                  <a:cubicBezTo>
                    <a:pt x="72" y="209"/>
                    <a:pt x="76" y="212"/>
                    <a:pt x="76" y="212"/>
                  </a:cubicBezTo>
                  <a:cubicBezTo>
                    <a:pt x="87" y="212"/>
                    <a:pt x="84" y="196"/>
                    <a:pt x="104" y="202"/>
                  </a:cubicBezTo>
                  <a:cubicBezTo>
                    <a:pt x="113" y="175"/>
                    <a:pt x="129" y="196"/>
                    <a:pt x="129" y="196"/>
                  </a:cubicBezTo>
                  <a:cubicBezTo>
                    <a:pt x="139" y="214"/>
                    <a:pt x="155" y="211"/>
                    <a:pt x="155" y="211"/>
                  </a:cubicBezTo>
                  <a:cubicBezTo>
                    <a:pt x="164" y="205"/>
                    <a:pt x="179" y="216"/>
                    <a:pt x="179" y="216"/>
                  </a:cubicBezTo>
                  <a:cubicBezTo>
                    <a:pt x="189" y="215"/>
                    <a:pt x="195" y="230"/>
                    <a:pt x="210" y="226"/>
                  </a:cubicBezTo>
                  <a:cubicBezTo>
                    <a:pt x="220" y="224"/>
                    <a:pt x="230" y="238"/>
                    <a:pt x="250" y="233"/>
                  </a:cubicBezTo>
                  <a:cubicBezTo>
                    <a:pt x="266" y="229"/>
                    <a:pt x="277" y="230"/>
                    <a:pt x="283" y="233"/>
                  </a:cubicBezTo>
                  <a:cubicBezTo>
                    <a:pt x="295" y="212"/>
                    <a:pt x="282" y="204"/>
                    <a:pt x="282" y="204"/>
                  </a:cubicBezTo>
                  <a:cubicBezTo>
                    <a:pt x="273" y="200"/>
                    <a:pt x="284" y="190"/>
                    <a:pt x="277" y="186"/>
                  </a:cubicBezTo>
                  <a:cubicBezTo>
                    <a:pt x="271" y="167"/>
                    <a:pt x="262" y="165"/>
                    <a:pt x="262" y="165"/>
                  </a:cubicBezTo>
                  <a:cubicBezTo>
                    <a:pt x="255" y="149"/>
                    <a:pt x="249" y="161"/>
                    <a:pt x="249" y="161"/>
                  </a:cubicBezTo>
                  <a:cubicBezTo>
                    <a:pt x="224" y="164"/>
                    <a:pt x="233" y="149"/>
                    <a:pt x="233" y="149"/>
                  </a:cubicBezTo>
                  <a:cubicBezTo>
                    <a:pt x="238" y="120"/>
                    <a:pt x="231" y="128"/>
                    <a:pt x="231" y="128"/>
                  </a:cubicBezTo>
                  <a:cubicBezTo>
                    <a:pt x="220" y="127"/>
                    <a:pt x="216" y="134"/>
                    <a:pt x="216" y="134"/>
                  </a:cubicBezTo>
                  <a:cubicBezTo>
                    <a:pt x="203" y="136"/>
                    <a:pt x="211" y="125"/>
                    <a:pt x="211" y="125"/>
                  </a:cubicBezTo>
                  <a:cubicBezTo>
                    <a:pt x="210" y="118"/>
                    <a:pt x="203" y="117"/>
                    <a:pt x="203" y="117"/>
                  </a:cubicBezTo>
                  <a:cubicBezTo>
                    <a:pt x="194" y="115"/>
                    <a:pt x="200" y="100"/>
                    <a:pt x="183" y="101"/>
                  </a:cubicBezTo>
                  <a:cubicBezTo>
                    <a:pt x="184" y="92"/>
                    <a:pt x="171" y="84"/>
                    <a:pt x="171" y="84"/>
                  </a:cubicBezTo>
                  <a:cubicBezTo>
                    <a:pt x="171" y="84"/>
                    <a:pt x="171" y="84"/>
                    <a:pt x="171" y="84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>
              <a:off x="4496" y="6014"/>
              <a:ext cx="1157" cy="715"/>
            </a:xfrm>
            <a:custGeom>
              <a:avLst/>
              <a:gdLst/>
              <a:ahLst/>
              <a:cxnLst>
                <a:cxn ang="0">
                  <a:pos x="172" y="17"/>
                </a:cxn>
                <a:cxn ang="0">
                  <a:pos x="192" y="29"/>
                </a:cxn>
                <a:cxn ang="0">
                  <a:pos x="219" y="32"/>
                </a:cxn>
                <a:cxn ang="0">
                  <a:pos x="221" y="46"/>
                </a:cxn>
                <a:cxn ang="0">
                  <a:pos x="228" y="39"/>
                </a:cxn>
                <a:cxn ang="0">
                  <a:pos x="250" y="47"/>
                </a:cxn>
                <a:cxn ang="0">
                  <a:pos x="272" y="51"/>
                </a:cxn>
                <a:cxn ang="0">
                  <a:pos x="260" y="41"/>
                </a:cxn>
                <a:cxn ang="0">
                  <a:pos x="275" y="57"/>
                </a:cxn>
                <a:cxn ang="0">
                  <a:pos x="280" y="65"/>
                </a:cxn>
                <a:cxn ang="0">
                  <a:pos x="289" y="72"/>
                </a:cxn>
                <a:cxn ang="0">
                  <a:pos x="298" y="65"/>
                </a:cxn>
                <a:cxn ang="0">
                  <a:pos x="300" y="83"/>
                </a:cxn>
                <a:cxn ang="0">
                  <a:pos x="334" y="105"/>
                </a:cxn>
                <a:cxn ang="0">
                  <a:pos x="343" y="117"/>
                </a:cxn>
                <a:cxn ang="0">
                  <a:pos x="343" y="131"/>
                </a:cxn>
                <a:cxn ang="0">
                  <a:pos x="363" y="154"/>
                </a:cxn>
                <a:cxn ang="0">
                  <a:pos x="399" y="159"/>
                </a:cxn>
                <a:cxn ang="0">
                  <a:pos x="342" y="104"/>
                </a:cxn>
                <a:cxn ang="0">
                  <a:pos x="310" y="49"/>
                </a:cxn>
                <a:cxn ang="0">
                  <a:pos x="289" y="19"/>
                </a:cxn>
                <a:cxn ang="0">
                  <a:pos x="301" y="15"/>
                </a:cxn>
                <a:cxn ang="0">
                  <a:pos x="305" y="12"/>
                </a:cxn>
                <a:cxn ang="0">
                  <a:pos x="330" y="81"/>
                </a:cxn>
                <a:cxn ang="0">
                  <a:pos x="385" y="149"/>
                </a:cxn>
                <a:cxn ang="0">
                  <a:pos x="441" y="121"/>
                </a:cxn>
                <a:cxn ang="0">
                  <a:pos x="494" y="119"/>
                </a:cxn>
                <a:cxn ang="0">
                  <a:pos x="543" y="132"/>
                </a:cxn>
                <a:cxn ang="0">
                  <a:pos x="520" y="177"/>
                </a:cxn>
                <a:cxn ang="0">
                  <a:pos x="499" y="201"/>
                </a:cxn>
                <a:cxn ang="0">
                  <a:pos x="460" y="205"/>
                </a:cxn>
                <a:cxn ang="0">
                  <a:pos x="429" y="192"/>
                </a:cxn>
                <a:cxn ang="0">
                  <a:pos x="391" y="205"/>
                </a:cxn>
                <a:cxn ang="0">
                  <a:pos x="357" y="247"/>
                </a:cxn>
                <a:cxn ang="0">
                  <a:pos x="316" y="247"/>
                </a:cxn>
                <a:cxn ang="0">
                  <a:pos x="268" y="279"/>
                </a:cxn>
                <a:cxn ang="0">
                  <a:pos x="217" y="331"/>
                </a:cxn>
                <a:cxn ang="0">
                  <a:pos x="165" y="319"/>
                </a:cxn>
                <a:cxn ang="0">
                  <a:pos x="133" y="297"/>
                </a:cxn>
                <a:cxn ang="0">
                  <a:pos x="161" y="246"/>
                </a:cxn>
                <a:cxn ang="0">
                  <a:pos x="128" y="185"/>
                </a:cxn>
                <a:cxn ang="0">
                  <a:pos x="85" y="171"/>
                </a:cxn>
                <a:cxn ang="0">
                  <a:pos x="25" y="167"/>
                </a:cxn>
                <a:cxn ang="0">
                  <a:pos x="49" y="123"/>
                </a:cxn>
                <a:cxn ang="0">
                  <a:pos x="98" y="82"/>
                </a:cxn>
                <a:cxn ang="0">
                  <a:pos x="129" y="71"/>
                </a:cxn>
                <a:cxn ang="0">
                  <a:pos x="148" y="62"/>
                </a:cxn>
                <a:cxn ang="0">
                  <a:pos x="165" y="58"/>
                </a:cxn>
                <a:cxn ang="0">
                  <a:pos x="170" y="47"/>
                </a:cxn>
                <a:cxn ang="0">
                  <a:pos x="158" y="31"/>
                </a:cxn>
                <a:cxn ang="0">
                  <a:pos x="154" y="21"/>
                </a:cxn>
                <a:cxn ang="0">
                  <a:pos x="153" y="2"/>
                </a:cxn>
                <a:cxn ang="0">
                  <a:pos x="168" y="6"/>
                </a:cxn>
              </a:cxnLst>
              <a:rect l="0" t="0" r="r" b="b"/>
              <a:pathLst>
                <a:path w="543" h="337">
                  <a:moveTo>
                    <a:pt x="168" y="6"/>
                  </a:moveTo>
                  <a:cubicBezTo>
                    <a:pt x="168" y="13"/>
                    <a:pt x="172" y="17"/>
                    <a:pt x="172" y="17"/>
                  </a:cubicBezTo>
                  <a:cubicBezTo>
                    <a:pt x="177" y="10"/>
                    <a:pt x="185" y="22"/>
                    <a:pt x="185" y="22"/>
                  </a:cubicBezTo>
                  <a:cubicBezTo>
                    <a:pt x="185" y="35"/>
                    <a:pt x="192" y="29"/>
                    <a:pt x="192" y="29"/>
                  </a:cubicBezTo>
                  <a:cubicBezTo>
                    <a:pt x="192" y="18"/>
                    <a:pt x="200" y="21"/>
                    <a:pt x="200" y="21"/>
                  </a:cubicBezTo>
                  <a:cubicBezTo>
                    <a:pt x="213" y="17"/>
                    <a:pt x="219" y="32"/>
                    <a:pt x="219" y="32"/>
                  </a:cubicBezTo>
                  <a:cubicBezTo>
                    <a:pt x="219" y="32"/>
                    <a:pt x="219" y="32"/>
                    <a:pt x="219" y="32"/>
                  </a:cubicBezTo>
                  <a:cubicBezTo>
                    <a:pt x="221" y="46"/>
                    <a:pt x="221" y="46"/>
                    <a:pt x="221" y="46"/>
                  </a:cubicBezTo>
                  <a:cubicBezTo>
                    <a:pt x="221" y="46"/>
                    <a:pt x="221" y="46"/>
                    <a:pt x="221" y="46"/>
                  </a:cubicBezTo>
                  <a:cubicBezTo>
                    <a:pt x="224" y="36"/>
                    <a:pt x="228" y="39"/>
                    <a:pt x="228" y="39"/>
                  </a:cubicBezTo>
                  <a:cubicBezTo>
                    <a:pt x="228" y="33"/>
                    <a:pt x="237" y="35"/>
                    <a:pt x="237" y="35"/>
                  </a:cubicBezTo>
                  <a:cubicBezTo>
                    <a:pt x="246" y="33"/>
                    <a:pt x="250" y="47"/>
                    <a:pt x="250" y="47"/>
                  </a:cubicBezTo>
                  <a:cubicBezTo>
                    <a:pt x="249" y="60"/>
                    <a:pt x="261" y="61"/>
                    <a:pt x="261" y="61"/>
                  </a:cubicBezTo>
                  <a:cubicBezTo>
                    <a:pt x="267" y="61"/>
                    <a:pt x="272" y="51"/>
                    <a:pt x="272" y="51"/>
                  </a:cubicBezTo>
                  <a:cubicBezTo>
                    <a:pt x="272" y="45"/>
                    <a:pt x="264" y="44"/>
                    <a:pt x="264" y="44"/>
                  </a:cubicBezTo>
                  <a:cubicBezTo>
                    <a:pt x="262" y="43"/>
                    <a:pt x="261" y="43"/>
                    <a:pt x="260" y="41"/>
                  </a:cubicBezTo>
                  <a:cubicBezTo>
                    <a:pt x="266" y="31"/>
                    <a:pt x="279" y="41"/>
                    <a:pt x="279" y="41"/>
                  </a:cubicBezTo>
                  <a:cubicBezTo>
                    <a:pt x="280" y="54"/>
                    <a:pt x="275" y="57"/>
                    <a:pt x="275" y="57"/>
                  </a:cubicBezTo>
                  <a:cubicBezTo>
                    <a:pt x="266" y="68"/>
                    <a:pt x="268" y="76"/>
                    <a:pt x="268" y="76"/>
                  </a:cubicBezTo>
                  <a:cubicBezTo>
                    <a:pt x="275" y="78"/>
                    <a:pt x="280" y="65"/>
                    <a:pt x="280" y="65"/>
                  </a:cubicBezTo>
                  <a:cubicBezTo>
                    <a:pt x="286" y="53"/>
                    <a:pt x="294" y="51"/>
                    <a:pt x="294" y="51"/>
                  </a:cubicBezTo>
                  <a:cubicBezTo>
                    <a:pt x="290" y="63"/>
                    <a:pt x="289" y="72"/>
                    <a:pt x="289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8" y="65"/>
                    <a:pt x="298" y="65"/>
                    <a:pt x="298" y="65"/>
                  </a:cubicBezTo>
                  <a:cubicBezTo>
                    <a:pt x="298" y="65"/>
                    <a:pt x="298" y="65"/>
                    <a:pt x="298" y="65"/>
                  </a:cubicBezTo>
                  <a:cubicBezTo>
                    <a:pt x="302" y="70"/>
                    <a:pt x="300" y="83"/>
                    <a:pt x="300" y="83"/>
                  </a:cubicBezTo>
                  <a:cubicBezTo>
                    <a:pt x="315" y="83"/>
                    <a:pt x="319" y="92"/>
                    <a:pt x="319" y="92"/>
                  </a:cubicBezTo>
                  <a:cubicBezTo>
                    <a:pt x="330" y="93"/>
                    <a:pt x="334" y="105"/>
                    <a:pt x="334" y="105"/>
                  </a:cubicBezTo>
                  <a:cubicBezTo>
                    <a:pt x="343" y="110"/>
                    <a:pt x="343" y="117"/>
                    <a:pt x="343" y="117"/>
                  </a:cubicBezTo>
                  <a:cubicBezTo>
                    <a:pt x="343" y="117"/>
                    <a:pt x="343" y="117"/>
                    <a:pt x="343" y="117"/>
                  </a:cubicBezTo>
                  <a:cubicBezTo>
                    <a:pt x="343" y="131"/>
                    <a:pt x="343" y="131"/>
                    <a:pt x="343" y="131"/>
                  </a:cubicBezTo>
                  <a:cubicBezTo>
                    <a:pt x="343" y="131"/>
                    <a:pt x="343" y="131"/>
                    <a:pt x="343" y="131"/>
                  </a:cubicBezTo>
                  <a:cubicBezTo>
                    <a:pt x="338" y="141"/>
                    <a:pt x="346" y="147"/>
                    <a:pt x="346" y="147"/>
                  </a:cubicBezTo>
                  <a:cubicBezTo>
                    <a:pt x="356" y="148"/>
                    <a:pt x="363" y="154"/>
                    <a:pt x="363" y="154"/>
                  </a:cubicBezTo>
                  <a:cubicBezTo>
                    <a:pt x="378" y="157"/>
                    <a:pt x="390" y="166"/>
                    <a:pt x="390" y="166"/>
                  </a:cubicBezTo>
                  <a:cubicBezTo>
                    <a:pt x="392" y="161"/>
                    <a:pt x="399" y="159"/>
                    <a:pt x="399" y="159"/>
                  </a:cubicBezTo>
                  <a:cubicBezTo>
                    <a:pt x="385" y="160"/>
                    <a:pt x="374" y="144"/>
                    <a:pt x="374" y="144"/>
                  </a:cubicBezTo>
                  <a:cubicBezTo>
                    <a:pt x="360" y="127"/>
                    <a:pt x="342" y="104"/>
                    <a:pt x="342" y="104"/>
                  </a:cubicBezTo>
                  <a:cubicBezTo>
                    <a:pt x="327" y="84"/>
                    <a:pt x="319" y="65"/>
                    <a:pt x="319" y="65"/>
                  </a:cubicBezTo>
                  <a:cubicBezTo>
                    <a:pt x="305" y="75"/>
                    <a:pt x="310" y="49"/>
                    <a:pt x="310" y="49"/>
                  </a:cubicBezTo>
                  <a:cubicBezTo>
                    <a:pt x="302" y="46"/>
                    <a:pt x="307" y="32"/>
                    <a:pt x="307" y="32"/>
                  </a:cubicBezTo>
                  <a:cubicBezTo>
                    <a:pt x="295" y="32"/>
                    <a:pt x="289" y="19"/>
                    <a:pt x="289" y="19"/>
                  </a:cubicBezTo>
                  <a:cubicBezTo>
                    <a:pt x="287" y="13"/>
                    <a:pt x="301" y="15"/>
                    <a:pt x="301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5" y="12"/>
                    <a:pt x="305" y="12"/>
                    <a:pt x="305" y="12"/>
                  </a:cubicBezTo>
                  <a:cubicBezTo>
                    <a:pt x="305" y="12"/>
                    <a:pt x="305" y="12"/>
                    <a:pt x="305" y="12"/>
                  </a:cubicBezTo>
                  <a:cubicBezTo>
                    <a:pt x="305" y="26"/>
                    <a:pt x="312" y="35"/>
                    <a:pt x="312" y="35"/>
                  </a:cubicBezTo>
                  <a:cubicBezTo>
                    <a:pt x="313" y="50"/>
                    <a:pt x="330" y="81"/>
                    <a:pt x="330" y="81"/>
                  </a:cubicBezTo>
                  <a:cubicBezTo>
                    <a:pt x="335" y="87"/>
                    <a:pt x="355" y="115"/>
                    <a:pt x="355" y="115"/>
                  </a:cubicBezTo>
                  <a:cubicBezTo>
                    <a:pt x="369" y="134"/>
                    <a:pt x="385" y="149"/>
                    <a:pt x="385" y="149"/>
                  </a:cubicBezTo>
                  <a:cubicBezTo>
                    <a:pt x="393" y="161"/>
                    <a:pt x="423" y="147"/>
                    <a:pt x="423" y="147"/>
                  </a:cubicBezTo>
                  <a:cubicBezTo>
                    <a:pt x="430" y="144"/>
                    <a:pt x="441" y="121"/>
                    <a:pt x="441" y="121"/>
                  </a:cubicBezTo>
                  <a:cubicBezTo>
                    <a:pt x="455" y="146"/>
                    <a:pt x="470" y="132"/>
                    <a:pt x="470" y="132"/>
                  </a:cubicBezTo>
                  <a:cubicBezTo>
                    <a:pt x="474" y="116"/>
                    <a:pt x="494" y="119"/>
                    <a:pt x="494" y="119"/>
                  </a:cubicBezTo>
                  <a:cubicBezTo>
                    <a:pt x="512" y="115"/>
                    <a:pt x="527" y="120"/>
                    <a:pt x="527" y="120"/>
                  </a:cubicBezTo>
                  <a:cubicBezTo>
                    <a:pt x="541" y="122"/>
                    <a:pt x="543" y="132"/>
                    <a:pt x="543" y="132"/>
                  </a:cubicBezTo>
                  <a:cubicBezTo>
                    <a:pt x="540" y="144"/>
                    <a:pt x="521" y="153"/>
                    <a:pt x="521" y="153"/>
                  </a:cubicBezTo>
                  <a:cubicBezTo>
                    <a:pt x="517" y="159"/>
                    <a:pt x="520" y="177"/>
                    <a:pt x="520" y="177"/>
                  </a:cubicBezTo>
                  <a:cubicBezTo>
                    <a:pt x="536" y="190"/>
                    <a:pt x="513" y="193"/>
                    <a:pt x="513" y="193"/>
                  </a:cubicBezTo>
                  <a:cubicBezTo>
                    <a:pt x="501" y="191"/>
                    <a:pt x="499" y="201"/>
                    <a:pt x="499" y="201"/>
                  </a:cubicBezTo>
                  <a:cubicBezTo>
                    <a:pt x="492" y="204"/>
                    <a:pt x="472" y="197"/>
                    <a:pt x="472" y="197"/>
                  </a:cubicBezTo>
                  <a:cubicBezTo>
                    <a:pt x="469" y="207"/>
                    <a:pt x="460" y="205"/>
                    <a:pt x="460" y="205"/>
                  </a:cubicBezTo>
                  <a:cubicBezTo>
                    <a:pt x="451" y="215"/>
                    <a:pt x="441" y="200"/>
                    <a:pt x="441" y="200"/>
                  </a:cubicBezTo>
                  <a:cubicBezTo>
                    <a:pt x="438" y="193"/>
                    <a:pt x="429" y="192"/>
                    <a:pt x="429" y="192"/>
                  </a:cubicBezTo>
                  <a:cubicBezTo>
                    <a:pt x="420" y="179"/>
                    <a:pt x="399" y="189"/>
                    <a:pt x="399" y="189"/>
                  </a:cubicBezTo>
                  <a:cubicBezTo>
                    <a:pt x="391" y="199"/>
                    <a:pt x="391" y="205"/>
                    <a:pt x="391" y="205"/>
                  </a:cubicBezTo>
                  <a:cubicBezTo>
                    <a:pt x="385" y="216"/>
                    <a:pt x="373" y="222"/>
                    <a:pt x="373" y="222"/>
                  </a:cubicBezTo>
                  <a:cubicBezTo>
                    <a:pt x="356" y="226"/>
                    <a:pt x="357" y="247"/>
                    <a:pt x="357" y="247"/>
                  </a:cubicBezTo>
                  <a:cubicBezTo>
                    <a:pt x="351" y="257"/>
                    <a:pt x="338" y="240"/>
                    <a:pt x="338" y="240"/>
                  </a:cubicBezTo>
                  <a:cubicBezTo>
                    <a:pt x="327" y="250"/>
                    <a:pt x="316" y="247"/>
                    <a:pt x="316" y="247"/>
                  </a:cubicBezTo>
                  <a:cubicBezTo>
                    <a:pt x="302" y="247"/>
                    <a:pt x="296" y="259"/>
                    <a:pt x="296" y="259"/>
                  </a:cubicBezTo>
                  <a:cubicBezTo>
                    <a:pt x="286" y="255"/>
                    <a:pt x="268" y="279"/>
                    <a:pt x="268" y="279"/>
                  </a:cubicBezTo>
                  <a:cubicBezTo>
                    <a:pt x="258" y="285"/>
                    <a:pt x="267" y="303"/>
                    <a:pt x="249" y="302"/>
                  </a:cubicBezTo>
                  <a:cubicBezTo>
                    <a:pt x="240" y="315"/>
                    <a:pt x="229" y="327"/>
                    <a:pt x="217" y="331"/>
                  </a:cubicBezTo>
                  <a:cubicBezTo>
                    <a:pt x="195" y="337"/>
                    <a:pt x="176" y="331"/>
                    <a:pt x="176" y="331"/>
                  </a:cubicBezTo>
                  <a:cubicBezTo>
                    <a:pt x="171" y="324"/>
                    <a:pt x="165" y="319"/>
                    <a:pt x="165" y="319"/>
                  </a:cubicBezTo>
                  <a:cubicBezTo>
                    <a:pt x="163" y="310"/>
                    <a:pt x="148" y="314"/>
                    <a:pt x="148" y="314"/>
                  </a:cubicBezTo>
                  <a:cubicBezTo>
                    <a:pt x="138" y="311"/>
                    <a:pt x="133" y="297"/>
                    <a:pt x="133" y="297"/>
                  </a:cubicBezTo>
                  <a:cubicBezTo>
                    <a:pt x="134" y="291"/>
                    <a:pt x="143" y="296"/>
                    <a:pt x="154" y="285"/>
                  </a:cubicBezTo>
                  <a:cubicBezTo>
                    <a:pt x="154" y="274"/>
                    <a:pt x="140" y="267"/>
                    <a:pt x="161" y="246"/>
                  </a:cubicBezTo>
                  <a:cubicBezTo>
                    <a:pt x="165" y="226"/>
                    <a:pt x="153" y="205"/>
                    <a:pt x="153" y="205"/>
                  </a:cubicBezTo>
                  <a:cubicBezTo>
                    <a:pt x="144" y="190"/>
                    <a:pt x="128" y="185"/>
                    <a:pt x="128" y="185"/>
                  </a:cubicBezTo>
                  <a:cubicBezTo>
                    <a:pt x="110" y="202"/>
                    <a:pt x="103" y="189"/>
                    <a:pt x="103" y="189"/>
                  </a:cubicBezTo>
                  <a:cubicBezTo>
                    <a:pt x="101" y="183"/>
                    <a:pt x="85" y="171"/>
                    <a:pt x="85" y="171"/>
                  </a:cubicBezTo>
                  <a:cubicBezTo>
                    <a:pt x="63" y="154"/>
                    <a:pt x="52" y="160"/>
                    <a:pt x="52" y="160"/>
                  </a:cubicBezTo>
                  <a:cubicBezTo>
                    <a:pt x="44" y="158"/>
                    <a:pt x="36" y="173"/>
                    <a:pt x="25" y="167"/>
                  </a:cubicBezTo>
                  <a:cubicBezTo>
                    <a:pt x="0" y="153"/>
                    <a:pt x="25" y="138"/>
                    <a:pt x="25" y="138"/>
                  </a:cubicBezTo>
                  <a:cubicBezTo>
                    <a:pt x="27" y="131"/>
                    <a:pt x="49" y="123"/>
                    <a:pt x="49" y="123"/>
                  </a:cubicBezTo>
                  <a:cubicBezTo>
                    <a:pt x="55" y="110"/>
                    <a:pt x="76" y="101"/>
                    <a:pt x="76" y="101"/>
                  </a:cubicBezTo>
                  <a:cubicBezTo>
                    <a:pt x="84" y="89"/>
                    <a:pt x="98" y="82"/>
                    <a:pt x="98" y="82"/>
                  </a:cubicBezTo>
                  <a:cubicBezTo>
                    <a:pt x="118" y="83"/>
                    <a:pt x="129" y="71"/>
                    <a:pt x="129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48" y="62"/>
                    <a:pt x="148" y="62"/>
                    <a:pt x="148" y="62"/>
                  </a:cubicBezTo>
                  <a:cubicBezTo>
                    <a:pt x="148" y="62"/>
                    <a:pt x="148" y="62"/>
                    <a:pt x="148" y="62"/>
                  </a:cubicBezTo>
                  <a:cubicBezTo>
                    <a:pt x="169" y="68"/>
                    <a:pt x="165" y="58"/>
                    <a:pt x="165" y="58"/>
                  </a:cubicBezTo>
                  <a:cubicBezTo>
                    <a:pt x="165" y="58"/>
                    <a:pt x="165" y="58"/>
                    <a:pt x="165" y="58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48" y="61"/>
                    <a:pt x="158" y="31"/>
                    <a:pt x="158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17"/>
                    <a:pt x="151" y="15"/>
                    <a:pt x="151" y="14"/>
                  </a:cubicBezTo>
                  <a:cubicBezTo>
                    <a:pt x="155" y="10"/>
                    <a:pt x="153" y="2"/>
                    <a:pt x="153" y="2"/>
                  </a:cubicBezTo>
                  <a:cubicBezTo>
                    <a:pt x="161" y="0"/>
                    <a:pt x="168" y="6"/>
                    <a:pt x="168" y="6"/>
                  </a:cubicBezTo>
                  <a:cubicBezTo>
                    <a:pt x="168" y="6"/>
                    <a:pt x="168" y="6"/>
                    <a:pt x="168" y="6"/>
                  </a:cubicBezTo>
                  <a:close/>
                </a:path>
              </a:pathLst>
            </a:custGeom>
            <a:solidFill>
              <a:srgbClr val="7F7F7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70" name="Line 33"/>
            <p:cNvSpPr>
              <a:spLocks noChangeShapeType="1"/>
            </p:cNvSpPr>
            <p:nvPr/>
          </p:nvSpPr>
          <p:spPr bwMode="auto">
            <a:xfrm flipV="1">
              <a:off x="4006" y="4085"/>
              <a:ext cx="1" cy="23"/>
            </a:xfrm>
            <a:prstGeom prst="line">
              <a:avLst/>
            </a:prstGeom>
            <a:grp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black"/>
                </a:solidFill>
              </a:endParaRPr>
            </a:p>
          </p:txBody>
        </p:sp>
        <p:sp>
          <p:nvSpPr>
            <p:cNvPr id="71" name="Freeform 29"/>
            <p:cNvSpPr>
              <a:spLocks/>
            </p:cNvSpPr>
            <p:nvPr/>
          </p:nvSpPr>
          <p:spPr bwMode="auto">
            <a:xfrm>
              <a:off x="4709" y="4923"/>
              <a:ext cx="32" cy="12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0" y="0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cubicBezTo>
                    <a:pt x="14" y="0"/>
                    <a:pt x="0" y="0"/>
                    <a:pt x="0" y="0"/>
                  </a:cubicBezTo>
                </a:path>
              </a:pathLst>
            </a:custGeom>
            <a:grp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b="1">
                <a:solidFill>
                  <a:prstClr val="black"/>
                </a:solidFill>
              </a:endParaRPr>
            </a:p>
          </p:txBody>
        </p:sp>
      </p:grpSp>
      <p:sp>
        <p:nvSpPr>
          <p:cNvPr id="72" name="Freeform 164"/>
          <p:cNvSpPr>
            <a:spLocks noChangeAspect="1"/>
          </p:cNvSpPr>
          <p:nvPr/>
        </p:nvSpPr>
        <p:spPr bwMode="auto">
          <a:xfrm>
            <a:off x="6552642" y="3321597"/>
            <a:ext cx="857856" cy="926227"/>
          </a:xfrm>
          <a:custGeom>
            <a:avLst/>
            <a:gdLst>
              <a:gd name="connsiteX0" fmla="*/ 127000 w 828675"/>
              <a:gd name="connsiteY0" fmla="*/ 885825 h 885825"/>
              <a:gd name="connsiteX1" fmla="*/ 244475 w 828675"/>
              <a:gd name="connsiteY1" fmla="*/ 873125 h 885825"/>
              <a:gd name="connsiteX2" fmla="*/ 234950 w 828675"/>
              <a:gd name="connsiteY2" fmla="*/ 809625 h 885825"/>
              <a:gd name="connsiteX3" fmla="*/ 266700 w 828675"/>
              <a:gd name="connsiteY3" fmla="*/ 774700 h 885825"/>
              <a:gd name="connsiteX4" fmla="*/ 228600 w 828675"/>
              <a:gd name="connsiteY4" fmla="*/ 765175 h 885825"/>
              <a:gd name="connsiteX5" fmla="*/ 247650 w 828675"/>
              <a:gd name="connsiteY5" fmla="*/ 720725 h 885825"/>
              <a:gd name="connsiteX6" fmla="*/ 244475 w 828675"/>
              <a:gd name="connsiteY6" fmla="*/ 622300 h 885825"/>
              <a:gd name="connsiteX7" fmla="*/ 285750 w 828675"/>
              <a:gd name="connsiteY7" fmla="*/ 600075 h 885825"/>
              <a:gd name="connsiteX8" fmla="*/ 361950 w 828675"/>
              <a:gd name="connsiteY8" fmla="*/ 587375 h 885825"/>
              <a:gd name="connsiteX9" fmla="*/ 381000 w 828675"/>
              <a:gd name="connsiteY9" fmla="*/ 561975 h 885825"/>
              <a:gd name="connsiteX10" fmla="*/ 419100 w 828675"/>
              <a:gd name="connsiteY10" fmla="*/ 552450 h 885825"/>
              <a:gd name="connsiteX11" fmla="*/ 412750 w 828675"/>
              <a:gd name="connsiteY11" fmla="*/ 504825 h 885825"/>
              <a:gd name="connsiteX12" fmla="*/ 434975 w 828675"/>
              <a:gd name="connsiteY12" fmla="*/ 454025 h 885825"/>
              <a:gd name="connsiteX13" fmla="*/ 476250 w 828675"/>
              <a:gd name="connsiteY13" fmla="*/ 463550 h 885825"/>
              <a:gd name="connsiteX14" fmla="*/ 774700 w 828675"/>
              <a:gd name="connsiteY14" fmla="*/ 450850 h 885825"/>
              <a:gd name="connsiteX15" fmla="*/ 781050 w 828675"/>
              <a:gd name="connsiteY15" fmla="*/ 304800 h 885825"/>
              <a:gd name="connsiteX16" fmla="*/ 828675 w 828675"/>
              <a:gd name="connsiteY16" fmla="*/ 222250 h 885825"/>
              <a:gd name="connsiteX17" fmla="*/ 774700 w 828675"/>
              <a:gd name="connsiteY17" fmla="*/ 222250 h 885825"/>
              <a:gd name="connsiteX18" fmla="*/ 774700 w 828675"/>
              <a:gd name="connsiteY18" fmla="*/ 209550 h 885825"/>
              <a:gd name="connsiteX19" fmla="*/ 787400 w 828675"/>
              <a:gd name="connsiteY19" fmla="*/ 190500 h 885825"/>
              <a:gd name="connsiteX20" fmla="*/ 768350 w 828675"/>
              <a:gd name="connsiteY20" fmla="*/ 139700 h 885825"/>
              <a:gd name="connsiteX21" fmla="*/ 749300 w 828675"/>
              <a:gd name="connsiteY21" fmla="*/ 101600 h 885825"/>
              <a:gd name="connsiteX22" fmla="*/ 717550 w 828675"/>
              <a:gd name="connsiteY22" fmla="*/ 88900 h 885825"/>
              <a:gd name="connsiteX23" fmla="*/ 698500 w 828675"/>
              <a:gd name="connsiteY23" fmla="*/ 92075 h 885825"/>
              <a:gd name="connsiteX24" fmla="*/ 603250 w 828675"/>
              <a:gd name="connsiteY24" fmla="*/ 69850 h 885825"/>
              <a:gd name="connsiteX25" fmla="*/ 542925 w 828675"/>
              <a:gd name="connsiteY25" fmla="*/ 0 h 885825"/>
              <a:gd name="connsiteX26" fmla="*/ 520700 w 828675"/>
              <a:gd name="connsiteY26" fmla="*/ 47625 h 885825"/>
              <a:gd name="connsiteX27" fmla="*/ 454025 w 828675"/>
              <a:gd name="connsiteY27" fmla="*/ 63500 h 885825"/>
              <a:gd name="connsiteX28" fmla="*/ 419100 w 828675"/>
              <a:gd name="connsiteY28" fmla="*/ 12700 h 885825"/>
              <a:gd name="connsiteX29" fmla="*/ 381000 w 828675"/>
              <a:gd name="connsiteY29" fmla="*/ 44450 h 885825"/>
              <a:gd name="connsiteX30" fmla="*/ 314325 w 828675"/>
              <a:gd name="connsiteY30" fmla="*/ 76200 h 885825"/>
              <a:gd name="connsiteX31" fmla="*/ 276225 w 828675"/>
              <a:gd name="connsiteY31" fmla="*/ 117475 h 885825"/>
              <a:gd name="connsiteX32" fmla="*/ 241300 w 828675"/>
              <a:gd name="connsiteY32" fmla="*/ 203200 h 885825"/>
              <a:gd name="connsiteX33" fmla="*/ 196850 w 828675"/>
              <a:gd name="connsiteY33" fmla="*/ 228600 h 885825"/>
              <a:gd name="connsiteX34" fmla="*/ 149225 w 828675"/>
              <a:gd name="connsiteY34" fmla="*/ 203200 h 885825"/>
              <a:gd name="connsiteX35" fmla="*/ 95250 w 828675"/>
              <a:gd name="connsiteY35" fmla="*/ 247650 h 885825"/>
              <a:gd name="connsiteX36" fmla="*/ 60325 w 828675"/>
              <a:gd name="connsiteY36" fmla="*/ 279400 h 885825"/>
              <a:gd name="connsiteX37" fmla="*/ 85725 w 828675"/>
              <a:gd name="connsiteY37" fmla="*/ 323850 h 885825"/>
              <a:gd name="connsiteX38" fmla="*/ 104775 w 828675"/>
              <a:gd name="connsiteY38" fmla="*/ 349250 h 885825"/>
              <a:gd name="connsiteX39" fmla="*/ 95250 w 828675"/>
              <a:gd name="connsiteY39" fmla="*/ 381000 h 885825"/>
              <a:gd name="connsiteX40" fmla="*/ 85725 w 828675"/>
              <a:gd name="connsiteY40" fmla="*/ 428625 h 885825"/>
              <a:gd name="connsiteX41" fmla="*/ 31750 w 828675"/>
              <a:gd name="connsiteY41" fmla="*/ 444500 h 885825"/>
              <a:gd name="connsiteX42" fmla="*/ 9525 w 828675"/>
              <a:gd name="connsiteY42" fmla="*/ 476250 h 885825"/>
              <a:gd name="connsiteX43" fmla="*/ 0 w 828675"/>
              <a:gd name="connsiteY43" fmla="*/ 520700 h 885825"/>
              <a:gd name="connsiteX44" fmla="*/ 15875 w 828675"/>
              <a:gd name="connsiteY44" fmla="*/ 565150 h 885825"/>
              <a:gd name="connsiteX45" fmla="*/ 28575 w 828675"/>
              <a:gd name="connsiteY45" fmla="*/ 587375 h 885825"/>
              <a:gd name="connsiteX46" fmla="*/ 63500 w 828675"/>
              <a:gd name="connsiteY46" fmla="*/ 584200 h 885825"/>
              <a:gd name="connsiteX47" fmla="*/ 76200 w 828675"/>
              <a:gd name="connsiteY47" fmla="*/ 631825 h 885825"/>
              <a:gd name="connsiteX48" fmla="*/ 92075 w 828675"/>
              <a:gd name="connsiteY48" fmla="*/ 654050 h 885825"/>
              <a:gd name="connsiteX49" fmla="*/ 114300 w 828675"/>
              <a:gd name="connsiteY49" fmla="*/ 692150 h 885825"/>
              <a:gd name="connsiteX50" fmla="*/ 107950 w 828675"/>
              <a:gd name="connsiteY50" fmla="*/ 727075 h 885825"/>
              <a:gd name="connsiteX51" fmla="*/ 133350 w 828675"/>
              <a:gd name="connsiteY51" fmla="*/ 777875 h 885825"/>
              <a:gd name="connsiteX52" fmla="*/ 130175 w 828675"/>
              <a:gd name="connsiteY52" fmla="*/ 828675 h 885825"/>
              <a:gd name="connsiteX53" fmla="*/ 127000 w 828675"/>
              <a:gd name="connsiteY53" fmla="*/ 8858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28675" h="885825">
                <a:moveTo>
                  <a:pt x="127000" y="885825"/>
                </a:moveTo>
                <a:lnTo>
                  <a:pt x="244475" y="873125"/>
                </a:lnTo>
                <a:lnTo>
                  <a:pt x="234950" y="809625"/>
                </a:lnTo>
                <a:lnTo>
                  <a:pt x="266700" y="774700"/>
                </a:lnTo>
                <a:lnTo>
                  <a:pt x="228600" y="765175"/>
                </a:lnTo>
                <a:lnTo>
                  <a:pt x="247650" y="720725"/>
                </a:lnTo>
                <a:lnTo>
                  <a:pt x="244475" y="622300"/>
                </a:lnTo>
                <a:lnTo>
                  <a:pt x="285750" y="600075"/>
                </a:lnTo>
                <a:lnTo>
                  <a:pt x="361950" y="587375"/>
                </a:lnTo>
                <a:lnTo>
                  <a:pt x="381000" y="561975"/>
                </a:lnTo>
                <a:lnTo>
                  <a:pt x="419100" y="552450"/>
                </a:lnTo>
                <a:lnTo>
                  <a:pt x="412750" y="504825"/>
                </a:lnTo>
                <a:lnTo>
                  <a:pt x="434975" y="454025"/>
                </a:lnTo>
                <a:lnTo>
                  <a:pt x="476250" y="463550"/>
                </a:lnTo>
                <a:lnTo>
                  <a:pt x="774700" y="450850"/>
                </a:lnTo>
                <a:lnTo>
                  <a:pt x="781050" y="304800"/>
                </a:lnTo>
                <a:lnTo>
                  <a:pt x="828675" y="222250"/>
                </a:lnTo>
                <a:lnTo>
                  <a:pt x="774700" y="222250"/>
                </a:lnTo>
                <a:lnTo>
                  <a:pt x="774700" y="209550"/>
                </a:lnTo>
                <a:lnTo>
                  <a:pt x="787400" y="190500"/>
                </a:lnTo>
                <a:lnTo>
                  <a:pt x="768350" y="139700"/>
                </a:lnTo>
                <a:lnTo>
                  <a:pt x="749300" y="101600"/>
                </a:lnTo>
                <a:lnTo>
                  <a:pt x="717550" y="88900"/>
                </a:lnTo>
                <a:lnTo>
                  <a:pt x="698500" y="92075"/>
                </a:lnTo>
                <a:lnTo>
                  <a:pt x="603250" y="69850"/>
                </a:lnTo>
                <a:lnTo>
                  <a:pt x="542925" y="0"/>
                </a:lnTo>
                <a:lnTo>
                  <a:pt x="520700" y="47625"/>
                </a:lnTo>
                <a:lnTo>
                  <a:pt x="454025" y="63500"/>
                </a:lnTo>
                <a:lnTo>
                  <a:pt x="419100" y="12700"/>
                </a:lnTo>
                <a:lnTo>
                  <a:pt x="381000" y="44450"/>
                </a:lnTo>
                <a:lnTo>
                  <a:pt x="314325" y="76200"/>
                </a:lnTo>
                <a:lnTo>
                  <a:pt x="276225" y="117475"/>
                </a:lnTo>
                <a:lnTo>
                  <a:pt x="241300" y="203200"/>
                </a:lnTo>
                <a:lnTo>
                  <a:pt x="196850" y="228600"/>
                </a:lnTo>
                <a:lnTo>
                  <a:pt x="149225" y="203200"/>
                </a:lnTo>
                <a:lnTo>
                  <a:pt x="95250" y="247650"/>
                </a:lnTo>
                <a:lnTo>
                  <a:pt x="60325" y="279400"/>
                </a:lnTo>
                <a:lnTo>
                  <a:pt x="85725" y="323850"/>
                </a:lnTo>
                <a:lnTo>
                  <a:pt x="104775" y="349250"/>
                </a:lnTo>
                <a:lnTo>
                  <a:pt x="95250" y="381000"/>
                </a:lnTo>
                <a:lnTo>
                  <a:pt x="85725" y="428625"/>
                </a:lnTo>
                <a:lnTo>
                  <a:pt x="31750" y="444500"/>
                </a:lnTo>
                <a:lnTo>
                  <a:pt x="9525" y="476250"/>
                </a:lnTo>
                <a:lnTo>
                  <a:pt x="0" y="520700"/>
                </a:lnTo>
                <a:lnTo>
                  <a:pt x="15875" y="565150"/>
                </a:lnTo>
                <a:lnTo>
                  <a:pt x="28575" y="587375"/>
                </a:lnTo>
                <a:lnTo>
                  <a:pt x="63500" y="584200"/>
                </a:lnTo>
                <a:lnTo>
                  <a:pt x="76200" y="631825"/>
                </a:lnTo>
                <a:lnTo>
                  <a:pt x="92075" y="654050"/>
                </a:lnTo>
                <a:lnTo>
                  <a:pt x="114300" y="692150"/>
                </a:lnTo>
                <a:lnTo>
                  <a:pt x="107950" y="727075"/>
                </a:lnTo>
                <a:lnTo>
                  <a:pt x="133350" y="777875"/>
                </a:lnTo>
                <a:lnTo>
                  <a:pt x="130175" y="828675"/>
                </a:lnTo>
                <a:lnTo>
                  <a:pt x="127000" y="88582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72177" y="2287397"/>
            <a:ext cx="782018" cy="222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Чернігівська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875900" y="2339801"/>
            <a:ext cx="581183" cy="222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Сумська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58972" y="2907723"/>
            <a:ext cx="734127" cy="222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Полтавська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713799" y="3033614"/>
            <a:ext cx="707863" cy="222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Харківська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646949" y="3157982"/>
            <a:ext cx="669242" cy="222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Луганська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010370" y="3808804"/>
            <a:ext cx="656883" cy="222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Донецька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508867" y="4456315"/>
            <a:ext cx="709409" cy="222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Запорізька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661070" y="4526045"/>
            <a:ext cx="735671" cy="222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Херсонська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142134" y="4706476"/>
            <a:ext cx="587363" cy="222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Одеська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80887" y="4413915"/>
            <a:ext cx="863897" cy="222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Миколаївська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025560" y="3655460"/>
            <a:ext cx="939597" cy="222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Кіровоградська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919938" y="3528762"/>
            <a:ext cx="1066276" cy="222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Дніпропетровська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984382" y="3081435"/>
            <a:ext cx="681601" cy="222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Черкаська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401828" y="3037005"/>
            <a:ext cx="599723" cy="222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Київська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957874" y="3625287"/>
            <a:ext cx="678512" cy="222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Вінницька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663707" y="2536136"/>
            <a:ext cx="849994" cy="222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Житомирська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245793" y="3331528"/>
            <a:ext cx="690912" cy="355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uk-UA" sz="900" b="1" dirty="0" err="1">
                <a:solidFill>
                  <a:prstClr val="black"/>
                </a:solidFill>
                <a:latin typeface="Calibri" pitchFamily="34" charset="0"/>
              </a:rPr>
              <a:t>Хмель-ницька</a:t>
            </a:r>
            <a:endParaRPr lang="uk-UA" sz="9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139575" y="2160306"/>
            <a:ext cx="709409" cy="222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Рівненська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649788" y="3092773"/>
            <a:ext cx="730527" cy="355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uk-UA" sz="900" b="1" dirty="0" err="1">
                <a:solidFill>
                  <a:prstClr val="black"/>
                </a:solidFill>
                <a:latin typeface="Calibri" pitchFamily="34" charset="0"/>
              </a:rPr>
              <a:t>Терно-пільська</a:t>
            </a:r>
            <a:endParaRPr lang="uk-UA" sz="9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468019" y="2132913"/>
            <a:ext cx="693960" cy="222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Волинська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929598" y="2868391"/>
            <a:ext cx="655338" cy="222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Львівська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460374" y="3575228"/>
            <a:ext cx="829910" cy="222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Закарпатська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48872" y="3634396"/>
            <a:ext cx="848720" cy="355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Івано-Франківська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845712" y="3962467"/>
            <a:ext cx="785109" cy="222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Чернівецька</a:t>
            </a: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3089453" y="3833818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4" name="Диаграмма 133"/>
          <p:cNvGraphicFramePr/>
          <p:nvPr>
            <p:extLst/>
          </p:nvPr>
        </p:nvGraphicFramePr>
        <p:xfrm>
          <a:off x="2925491" y="2725909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5" name="Диаграмма 134"/>
          <p:cNvGraphicFramePr/>
          <p:nvPr>
            <p:extLst/>
          </p:nvPr>
        </p:nvGraphicFramePr>
        <p:xfrm>
          <a:off x="1437925" y="1239581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6" name="Диаграмма 135"/>
          <p:cNvGraphicFramePr/>
          <p:nvPr>
            <p:extLst/>
          </p:nvPr>
        </p:nvGraphicFramePr>
        <p:xfrm>
          <a:off x="5033376" y="2630392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7" name="Диаграмма 136"/>
          <p:cNvGraphicFramePr/>
          <p:nvPr>
            <p:extLst/>
          </p:nvPr>
        </p:nvGraphicFramePr>
        <p:xfrm>
          <a:off x="5942397" y="2950086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8" name="Диаграмма 137"/>
          <p:cNvGraphicFramePr/>
          <p:nvPr>
            <p:extLst/>
          </p:nvPr>
        </p:nvGraphicFramePr>
        <p:xfrm>
          <a:off x="2762393" y="1660107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9" name="Диаграмма 138"/>
          <p:cNvGraphicFramePr/>
          <p:nvPr>
            <p:extLst/>
          </p:nvPr>
        </p:nvGraphicFramePr>
        <p:xfrm>
          <a:off x="517953" y="2677148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1" name="Диаграмма 140"/>
          <p:cNvGraphicFramePr/>
          <p:nvPr>
            <p:extLst/>
          </p:nvPr>
        </p:nvGraphicFramePr>
        <p:xfrm>
          <a:off x="5536462" y="3580203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2" name="Диаграмма 141"/>
          <p:cNvGraphicFramePr/>
          <p:nvPr>
            <p:extLst/>
          </p:nvPr>
        </p:nvGraphicFramePr>
        <p:xfrm>
          <a:off x="1234551" y="2753531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3" name="Диаграмма 142"/>
          <p:cNvGraphicFramePr/>
          <p:nvPr>
            <p:extLst/>
          </p:nvPr>
        </p:nvGraphicFramePr>
        <p:xfrm>
          <a:off x="3355902" y="2159714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44" name="Диаграмма 143"/>
          <p:cNvGraphicFramePr/>
          <p:nvPr>
            <p:extLst/>
          </p:nvPr>
        </p:nvGraphicFramePr>
        <p:xfrm>
          <a:off x="4167194" y="2794657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45" name="Диаграмма 144"/>
          <p:cNvGraphicFramePr/>
          <p:nvPr>
            <p:extLst/>
          </p:nvPr>
        </p:nvGraphicFramePr>
        <p:xfrm>
          <a:off x="6643066" y="2261187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46" name="Диаграмма 145"/>
          <p:cNvGraphicFramePr/>
          <p:nvPr>
            <p:extLst/>
          </p:nvPr>
        </p:nvGraphicFramePr>
        <p:xfrm>
          <a:off x="980206" y="1937104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48" name="Диаграмма 147"/>
          <p:cNvGraphicFramePr/>
          <p:nvPr>
            <p:extLst/>
          </p:nvPr>
        </p:nvGraphicFramePr>
        <p:xfrm>
          <a:off x="4666816" y="2014555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49" name="Диаграмма 148"/>
          <p:cNvGraphicFramePr/>
          <p:nvPr>
            <p:extLst/>
          </p:nvPr>
        </p:nvGraphicFramePr>
        <p:xfrm>
          <a:off x="2160606" y="1271560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50" name="Диаграмма 149"/>
          <p:cNvGraphicFramePr/>
          <p:nvPr>
            <p:extLst/>
          </p:nvPr>
        </p:nvGraphicFramePr>
        <p:xfrm>
          <a:off x="4846784" y="1413028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51" name="Диаграмма 150"/>
          <p:cNvGraphicFramePr/>
          <p:nvPr>
            <p:extLst/>
          </p:nvPr>
        </p:nvGraphicFramePr>
        <p:xfrm>
          <a:off x="1685667" y="2198633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52" name="Диаграмма 151"/>
          <p:cNvGraphicFramePr/>
          <p:nvPr>
            <p:extLst/>
          </p:nvPr>
        </p:nvGraphicFramePr>
        <p:xfrm>
          <a:off x="5694260" y="2144967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153" name="Диаграмма 152"/>
          <p:cNvGraphicFramePr/>
          <p:nvPr>
            <p:extLst/>
          </p:nvPr>
        </p:nvGraphicFramePr>
        <p:xfrm>
          <a:off x="4686666" y="3600542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154" name="Диаграмма 153"/>
          <p:cNvGraphicFramePr/>
          <p:nvPr>
            <p:extLst/>
          </p:nvPr>
        </p:nvGraphicFramePr>
        <p:xfrm>
          <a:off x="2249024" y="2422314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155" name="Диаграмма 154"/>
          <p:cNvGraphicFramePr/>
          <p:nvPr>
            <p:extLst/>
          </p:nvPr>
        </p:nvGraphicFramePr>
        <p:xfrm>
          <a:off x="4022825" y="2190498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156" name="Диаграмма 155"/>
          <p:cNvGraphicFramePr/>
          <p:nvPr>
            <p:extLst/>
          </p:nvPr>
        </p:nvGraphicFramePr>
        <p:xfrm>
          <a:off x="1854739" y="3347257"/>
          <a:ext cx="697267" cy="75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157" name="Диаграмма 156"/>
          <p:cNvGraphicFramePr/>
          <p:nvPr>
            <p:extLst/>
          </p:nvPr>
        </p:nvGraphicFramePr>
        <p:xfrm>
          <a:off x="4035588" y="1372509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4848" y="5628356"/>
            <a:ext cx="6495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Станом на 01.11.2017 в ОСББ об’єдналися </a:t>
            </a:r>
            <a:r>
              <a:rPr lang="uk-UA" sz="2800" b="1" dirty="0">
                <a:solidFill>
                  <a:srgbClr val="008BC1"/>
                </a:solidFill>
              </a:rPr>
              <a:t>27944 </a:t>
            </a:r>
            <a:r>
              <a:rPr lang="uk-UA" sz="2000" b="1" dirty="0"/>
              <a:t>будинків в Україні, що складає </a:t>
            </a:r>
            <a:r>
              <a:rPr lang="uk-UA" sz="2800" b="1" dirty="0">
                <a:solidFill>
                  <a:srgbClr val="008BC1"/>
                </a:solidFill>
              </a:rPr>
              <a:t>15,9%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2785" y="1026690"/>
            <a:ext cx="635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F53"/>
                </a:solidFill>
              </a:rPr>
              <a:t>Відсоток створених ОСББ серед багатоквартирних будівель</a:t>
            </a:r>
            <a:endParaRPr lang="ru-RU" b="1" dirty="0">
              <a:solidFill>
                <a:srgbClr val="002F53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883889" y="1045491"/>
            <a:ext cx="375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F53"/>
                </a:solidFill>
              </a:rPr>
              <a:t>Динаміка створення ОСББ в Україні</a:t>
            </a:r>
            <a:endParaRPr lang="ru-RU" b="1" dirty="0">
              <a:solidFill>
                <a:srgbClr val="002F53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092652275"/>
              </p:ext>
            </p:extLst>
          </p:nvPr>
        </p:nvGraphicFramePr>
        <p:xfrm>
          <a:off x="7883890" y="1481939"/>
          <a:ext cx="3675502" cy="2087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113485" y="3556021"/>
            <a:ext cx="201748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1200" i="1" dirty="0">
                <a:solidFill>
                  <a:schemeClr val="bg1">
                    <a:lumMod val="50000"/>
                  </a:schemeClr>
                </a:solidFill>
              </a:rPr>
              <a:t>*станом на 01.11.2017</a:t>
            </a:r>
          </a:p>
          <a:p>
            <a:pPr>
              <a:spcAft>
                <a:spcPts val="600"/>
              </a:spcAft>
            </a:pPr>
            <a:r>
              <a:rPr lang="uk-UA" sz="1200" i="1" dirty="0">
                <a:solidFill>
                  <a:schemeClr val="bg1">
                    <a:lumMod val="50000"/>
                  </a:schemeClr>
                </a:solidFill>
              </a:rPr>
              <a:t>Джерело: </a:t>
            </a:r>
            <a:r>
              <a:rPr lang="uk-UA" sz="1200" i="1" dirty="0" err="1">
                <a:solidFill>
                  <a:schemeClr val="bg1">
                    <a:lumMod val="50000"/>
                  </a:schemeClr>
                </a:solidFill>
              </a:rPr>
              <a:t>Укрстат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883889" y="4328290"/>
            <a:ext cx="375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F53"/>
                </a:solidFill>
              </a:rPr>
              <a:t>Обрання управителів будинку</a:t>
            </a:r>
            <a:endParaRPr lang="ru-RU" b="1" dirty="0">
              <a:solidFill>
                <a:srgbClr val="002F53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/>
          </p:nvPr>
        </p:nvGraphicFramePr>
        <p:xfrm>
          <a:off x="8795911" y="4638588"/>
          <a:ext cx="1904494" cy="207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161" name="TextBox 160"/>
          <p:cNvSpPr txBox="1"/>
          <p:nvPr/>
        </p:nvSpPr>
        <p:spPr>
          <a:xfrm>
            <a:off x="645823" y="6546761"/>
            <a:ext cx="2017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1200" i="1" dirty="0">
                <a:solidFill>
                  <a:schemeClr val="bg1">
                    <a:lumMod val="50000"/>
                  </a:schemeClr>
                </a:solidFill>
              </a:rPr>
              <a:t>Джерело: дані КМДА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31593" y="4864619"/>
            <a:ext cx="1307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8BC1"/>
                </a:solidFill>
              </a:rPr>
              <a:t>40%</a:t>
            </a:r>
          </a:p>
          <a:p>
            <a:r>
              <a:rPr lang="uk-UA" sz="1400" dirty="0"/>
              <a:t>обрали управителя самостійно</a:t>
            </a:r>
            <a:endParaRPr lang="ru-RU" sz="1400" dirty="0"/>
          </a:p>
        </p:txBody>
      </p:sp>
      <p:sp>
        <p:nvSpPr>
          <p:cNvPr id="162" name="TextBox 161"/>
          <p:cNvSpPr txBox="1"/>
          <p:nvPr/>
        </p:nvSpPr>
        <p:spPr>
          <a:xfrm>
            <a:off x="7570390" y="5344765"/>
            <a:ext cx="1307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>
                <a:solidFill>
                  <a:schemeClr val="bg1">
                    <a:lumMod val="50000"/>
                  </a:schemeClr>
                </a:solidFill>
              </a:rPr>
              <a:t>60%</a:t>
            </a:r>
          </a:p>
          <a:p>
            <a:pPr algn="r"/>
            <a:r>
              <a:rPr lang="uk-UA" sz="1400" dirty="0"/>
              <a:t>призначено управителя за конкурсом</a:t>
            </a:r>
            <a:endParaRPr lang="ru-RU" sz="1400" dirty="0"/>
          </a:p>
        </p:txBody>
      </p:sp>
      <p:sp>
        <p:nvSpPr>
          <p:cNvPr id="163" name="TextBox 162"/>
          <p:cNvSpPr txBox="1"/>
          <p:nvPr/>
        </p:nvSpPr>
        <p:spPr>
          <a:xfrm>
            <a:off x="9161927" y="5282236"/>
            <a:ext cx="120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/>
              <a:t>всього </a:t>
            </a:r>
          </a:p>
          <a:p>
            <a:pPr algn="ctr"/>
            <a:r>
              <a:rPr lang="uk-UA" sz="1600" b="1" dirty="0"/>
              <a:t>25 641 </a:t>
            </a:r>
            <a:r>
              <a:rPr lang="uk-UA" sz="1400" dirty="0"/>
              <a:t>будинків</a:t>
            </a:r>
            <a:endParaRPr lang="ru-RU" sz="1400" dirty="0"/>
          </a:p>
        </p:txBody>
      </p:sp>
      <p:graphicFrame>
        <p:nvGraphicFramePr>
          <p:cNvPr id="164" name="Диаграмма 163"/>
          <p:cNvGraphicFramePr/>
          <p:nvPr>
            <p:extLst/>
          </p:nvPr>
        </p:nvGraphicFramePr>
        <p:xfrm>
          <a:off x="3871277" y="3532938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165" name="Диаграмма 164"/>
          <p:cNvGraphicFramePr/>
          <p:nvPr>
            <p:extLst/>
          </p:nvPr>
        </p:nvGraphicFramePr>
        <p:xfrm>
          <a:off x="3354421" y="1464364"/>
          <a:ext cx="697267" cy="102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166" name="TextBox 165"/>
          <p:cNvSpPr txBox="1"/>
          <p:nvPr/>
        </p:nvSpPr>
        <p:spPr>
          <a:xfrm>
            <a:off x="3495312" y="2378459"/>
            <a:ext cx="4010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uk-UA" sz="900" b="1" dirty="0">
                <a:solidFill>
                  <a:prstClr val="black"/>
                </a:solidFill>
                <a:latin typeface="Calibri" pitchFamily="34" charset="0"/>
              </a:rPr>
              <a:t>Київ</a:t>
            </a:r>
          </a:p>
        </p:txBody>
      </p:sp>
    </p:spTree>
    <p:extLst>
      <p:ext uri="{BB962C8B-B14F-4D97-AF65-F5344CB8AC3E}">
        <p14:creationId xmlns:p14="http://schemas.microsoft.com/office/powerpoint/2010/main" val="414836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8183-7965-4A72-A6BC-390B851D481B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756240" y="4168742"/>
            <a:ext cx="446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b="1" dirty="0">
                <a:solidFill>
                  <a:srgbClr val="002F53"/>
                </a:solidFill>
              </a:rPr>
              <a:t>НР отримує в повноваження затвердження щодо штатного розкладу, операційного плану тощо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46294" y="2341153"/>
            <a:ext cx="4466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b="1" dirty="0">
                <a:solidFill>
                  <a:srgbClr val="002F53"/>
                </a:solidFill>
              </a:rPr>
              <a:t>Постанови КМУ про Наглядову Раду, професійну придатність, про напрямки діяльності Фонду</a:t>
            </a:r>
            <a:r>
              <a:rPr lang="ru-RU" b="1" dirty="0">
                <a:solidFill>
                  <a:srgbClr val="002F53"/>
                </a:solidFill>
              </a:rPr>
              <a:t>, </a:t>
            </a:r>
            <a:r>
              <a:rPr lang="uk-UA" b="1" dirty="0">
                <a:solidFill>
                  <a:srgbClr val="002F53"/>
                </a:solidFill>
              </a:rPr>
              <a:t>про методику економії енергії, розрахунок економії субсидій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9035" y="2456865"/>
            <a:ext cx="4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uk-UA" b="1" dirty="0">
                <a:solidFill>
                  <a:srgbClr val="008BC1"/>
                </a:solidFill>
              </a:rPr>
              <a:t>Початок реєстрації Фонду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5808" y="3422074"/>
            <a:ext cx="4449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uk-UA" b="1" dirty="0">
                <a:solidFill>
                  <a:srgbClr val="008BC1"/>
                </a:solidFill>
              </a:rPr>
              <a:t>Закінчення реєстрація Фонду</a:t>
            </a:r>
          </a:p>
          <a:p>
            <a:pPr marL="171450" indent="-171450">
              <a:buFont typeface="Arial" charset="0"/>
              <a:buChar char="•"/>
            </a:pPr>
            <a:r>
              <a:rPr lang="uk-UA" b="1" dirty="0">
                <a:solidFill>
                  <a:srgbClr val="008BC1"/>
                </a:solidFill>
              </a:rPr>
              <a:t>Початок конкурсів для Наглядової Ради</a:t>
            </a:r>
          </a:p>
          <a:p>
            <a:pPr marL="171450" indent="-171450">
              <a:buFont typeface="Arial" charset="0"/>
              <a:buChar char="•"/>
            </a:pPr>
            <a:r>
              <a:rPr lang="uk-UA" b="1" dirty="0">
                <a:solidFill>
                  <a:srgbClr val="008BC1"/>
                </a:solidFill>
              </a:rPr>
              <a:t>Початок конкурсів на керівні та інші посади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0798" y="4692675"/>
            <a:ext cx="4449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uk-UA" b="1" dirty="0">
                <a:solidFill>
                  <a:srgbClr val="008BC1"/>
                </a:solidFill>
              </a:rPr>
              <a:t>Затвердження НР стратегічних, операційних та фінансових документів</a:t>
            </a:r>
          </a:p>
          <a:p>
            <a:pPr marL="171450" indent="-171450">
              <a:buFont typeface="Arial" charset="0"/>
              <a:buChar char="•"/>
            </a:pPr>
            <a:r>
              <a:rPr lang="uk-UA" b="1" dirty="0">
                <a:solidFill>
                  <a:srgbClr val="008BC1"/>
                </a:solidFill>
              </a:rPr>
              <a:t>Початок діяльності Фонду</a:t>
            </a:r>
          </a:p>
          <a:p>
            <a:pPr marL="171450" indent="-171450">
              <a:buFont typeface="Arial" charset="0"/>
              <a:buChar char="•"/>
            </a:pPr>
            <a:r>
              <a:rPr lang="uk-UA" b="1" dirty="0">
                <a:solidFill>
                  <a:srgbClr val="008BC1"/>
                </a:solidFill>
              </a:rPr>
              <a:t>Початок надання ЕЕ кредитів для ОСББ банками-партнерами</a:t>
            </a:r>
          </a:p>
        </p:txBody>
      </p:sp>
      <p:sp>
        <p:nvSpPr>
          <p:cNvPr id="7" name="Шеврон 6"/>
          <p:cNvSpPr/>
          <p:nvPr/>
        </p:nvSpPr>
        <p:spPr>
          <a:xfrm rot="5400000">
            <a:off x="3567753" y="3913167"/>
            <a:ext cx="4613273" cy="358821"/>
          </a:xfrm>
          <a:prstGeom prst="chevron">
            <a:avLst/>
          </a:prstGeom>
          <a:solidFill>
            <a:srgbClr val="89ACBD"/>
          </a:solidFill>
          <a:ln>
            <a:solidFill>
              <a:srgbClr val="008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Шестиугольник 46"/>
          <p:cNvSpPr/>
          <p:nvPr/>
        </p:nvSpPr>
        <p:spPr>
          <a:xfrm>
            <a:off x="5304101" y="2165591"/>
            <a:ext cx="1137954" cy="952650"/>
          </a:xfrm>
          <a:prstGeom prst="hexagon">
            <a:avLst/>
          </a:prstGeom>
          <a:solidFill>
            <a:srgbClr val="008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 </a:t>
            </a:r>
            <a:endParaRPr lang="ru-RU" dirty="0"/>
          </a:p>
        </p:txBody>
      </p:sp>
      <p:sp>
        <p:nvSpPr>
          <p:cNvPr id="48" name="Шестиугольник 47"/>
          <p:cNvSpPr/>
          <p:nvPr/>
        </p:nvSpPr>
        <p:spPr>
          <a:xfrm>
            <a:off x="5304101" y="3564606"/>
            <a:ext cx="1137954" cy="952650"/>
          </a:xfrm>
          <a:prstGeom prst="hexagon">
            <a:avLst/>
          </a:prstGeom>
          <a:solidFill>
            <a:srgbClr val="008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Шестиугольник 48"/>
          <p:cNvSpPr/>
          <p:nvPr/>
        </p:nvSpPr>
        <p:spPr>
          <a:xfrm>
            <a:off x="5304101" y="5011400"/>
            <a:ext cx="1137954" cy="952650"/>
          </a:xfrm>
          <a:prstGeom prst="hexagon">
            <a:avLst/>
          </a:prstGeom>
          <a:solidFill>
            <a:srgbClr val="008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367556" y="2302977"/>
            <a:ext cx="101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2</a:t>
            </a:r>
            <a:r>
              <a:rPr lang="uk-UA" b="1" i="1" dirty="0">
                <a:solidFill>
                  <a:schemeClr val="bg1"/>
                </a:solidFill>
              </a:rPr>
              <a:t> </a:t>
            </a:r>
            <a:r>
              <a:rPr lang="uk-UA" b="1" i="1" dirty="0" err="1">
                <a:solidFill>
                  <a:schemeClr val="bg1"/>
                </a:solidFill>
              </a:rPr>
              <a:t>кв</a:t>
            </a:r>
            <a:r>
              <a:rPr lang="uk-UA" b="1" i="1" dirty="0">
                <a:solidFill>
                  <a:schemeClr val="bg1"/>
                </a:solidFill>
              </a:rPr>
              <a:t>. 20</a:t>
            </a:r>
            <a:r>
              <a:rPr lang="en-US" b="1" i="1" dirty="0">
                <a:solidFill>
                  <a:schemeClr val="bg1"/>
                </a:solidFill>
              </a:rPr>
              <a:t>1</a:t>
            </a:r>
            <a:r>
              <a:rPr lang="ru-RU" b="1" i="1" dirty="0">
                <a:solidFill>
                  <a:schemeClr val="bg1"/>
                </a:solidFill>
              </a:rPr>
              <a:t>8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64525" y="3717765"/>
            <a:ext cx="101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3</a:t>
            </a:r>
            <a:r>
              <a:rPr lang="uk-UA" b="1" i="1" dirty="0">
                <a:solidFill>
                  <a:schemeClr val="bg1"/>
                </a:solidFill>
              </a:rPr>
              <a:t> </a:t>
            </a:r>
            <a:r>
              <a:rPr lang="uk-UA" b="1" i="1" dirty="0" err="1">
                <a:solidFill>
                  <a:schemeClr val="bg1"/>
                </a:solidFill>
              </a:rPr>
              <a:t>кв</a:t>
            </a:r>
            <a:r>
              <a:rPr lang="uk-UA" b="1" i="1" dirty="0">
                <a:solidFill>
                  <a:schemeClr val="bg1"/>
                </a:solidFill>
              </a:rPr>
              <a:t>. 2018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64525" y="5164830"/>
            <a:ext cx="101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</a:rPr>
              <a:t>4</a:t>
            </a:r>
            <a:r>
              <a:rPr lang="uk-UA" b="1" i="1" dirty="0">
                <a:solidFill>
                  <a:schemeClr val="bg1"/>
                </a:solidFill>
              </a:rPr>
              <a:t> </a:t>
            </a:r>
            <a:r>
              <a:rPr lang="uk-UA" b="1" i="1" dirty="0" err="1">
                <a:solidFill>
                  <a:schemeClr val="bg1"/>
                </a:solidFill>
              </a:rPr>
              <a:t>кв</a:t>
            </a:r>
            <a:r>
              <a:rPr lang="uk-UA" b="1" i="1" dirty="0">
                <a:solidFill>
                  <a:schemeClr val="bg1"/>
                </a:solidFill>
              </a:rPr>
              <a:t>. 201</a:t>
            </a:r>
            <a:r>
              <a:rPr lang="en-US" b="1" i="1" dirty="0">
                <a:solidFill>
                  <a:schemeClr val="bg1"/>
                </a:solidFill>
              </a:rPr>
              <a:t>8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1"/>
          <p:cNvSpPr>
            <a:spLocks noChangeArrowheads="1"/>
          </p:cNvSpPr>
          <p:nvPr/>
        </p:nvSpPr>
        <p:spPr bwMode="auto">
          <a:xfrm>
            <a:off x="520815" y="200475"/>
            <a:ext cx="1116050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ru-RU" altLang="en-US" sz="2900" b="1" dirty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План-</a:t>
            </a:r>
            <a:r>
              <a:rPr lang="ru-RU" altLang="en-US" sz="2900" b="1" dirty="0" err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графік</a:t>
            </a:r>
            <a:r>
              <a:rPr lang="ru-RU" altLang="en-US" sz="2900" b="1" dirty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2900" b="1" dirty="0" err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RU" altLang="en-US" sz="2900" b="1" dirty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та запуску </a:t>
            </a:r>
            <a:r>
              <a:rPr lang="ru-RU" altLang="en-US" sz="2900" b="1" dirty="0" err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українського</a:t>
            </a:r>
            <a:r>
              <a:rPr lang="ru-RU" altLang="en-US" sz="2900" b="1" dirty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Фонду</a:t>
            </a:r>
          </a:p>
        </p:txBody>
      </p:sp>
      <p:sp>
        <p:nvSpPr>
          <p:cNvPr id="46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002F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0" name="TextBox 49"/>
          <p:cNvSpPr txBox="1"/>
          <p:nvPr/>
        </p:nvSpPr>
        <p:spPr>
          <a:xfrm>
            <a:off x="479376" y="6419852"/>
            <a:ext cx="333062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1400" i="1">
                <a:solidFill>
                  <a:srgbClr val="616466"/>
                </a:solidFill>
                <a:latin typeface="Calibri Light" panose="020F03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uk-UA" dirty="0"/>
              <a:t>Джерело: аналіз Робочої Групи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9951" y="1030393"/>
            <a:ext cx="51862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uk-UA" b="1" dirty="0">
                <a:solidFill>
                  <a:srgbClr val="2E7D6E"/>
                </a:solidFill>
              </a:rPr>
              <a:t>Прийнято ЗУ «Про Фонд енергоефективності»</a:t>
            </a:r>
          </a:p>
          <a:p>
            <a:pPr algn="ctr">
              <a:spcAft>
                <a:spcPts val="400"/>
              </a:spcAft>
            </a:pPr>
            <a:r>
              <a:rPr lang="uk-UA" sz="1600" dirty="0">
                <a:solidFill>
                  <a:srgbClr val="616466"/>
                </a:solidFill>
              </a:rPr>
              <a:t>(08.06.2017)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11081199" y="125610"/>
            <a:ext cx="540000" cy="648000"/>
            <a:chOff x="460042" y="388558"/>
            <a:chExt cx="562034" cy="723501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460042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8D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60042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1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597165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F7E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597165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4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460042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1E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460042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87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597165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FCE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597165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460042" y="1030801"/>
              <a:ext cx="562034" cy="81258"/>
              <a:chOff x="460042" y="1109868"/>
              <a:chExt cx="562034" cy="81258"/>
            </a:xfrm>
          </p:grpSpPr>
          <p:sp>
            <p:nvSpPr>
              <p:cNvPr id="36" name="Freeform 13"/>
              <p:cNvSpPr>
                <a:spLocks/>
              </p:cNvSpPr>
              <p:nvPr/>
            </p:nvSpPr>
            <p:spPr bwMode="auto">
              <a:xfrm>
                <a:off x="460042" y="1111561"/>
                <a:ext cx="74486" cy="79565"/>
              </a:xfrm>
              <a:custGeom>
                <a:avLst/>
                <a:gdLst>
                  <a:gd name="T0" fmla="*/ 0 w 44"/>
                  <a:gd name="T1" fmla="*/ 0 h 47"/>
                  <a:gd name="T2" fmla="*/ 9 w 44"/>
                  <a:gd name="T3" fmla="*/ 0 h 47"/>
                  <a:gd name="T4" fmla="*/ 22 w 44"/>
                  <a:gd name="T5" fmla="*/ 39 h 47"/>
                  <a:gd name="T6" fmla="*/ 22 w 44"/>
                  <a:gd name="T7" fmla="*/ 39 h 47"/>
                  <a:gd name="T8" fmla="*/ 36 w 44"/>
                  <a:gd name="T9" fmla="*/ 0 h 47"/>
                  <a:gd name="T10" fmla="*/ 44 w 44"/>
                  <a:gd name="T11" fmla="*/ 0 h 47"/>
                  <a:gd name="T12" fmla="*/ 44 w 44"/>
                  <a:gd name="T13" fmla="*/ 47 h 47"/>
                  <a:gd name="T14" fmla="*/ 38 w 44"/>
                  <a:gd name="T15" fmla="*/ 47 h 47"/>
                  <a:gd name="T16" fmla="*/ 38 w 44"/>
                  <a:gd name="T17" fmla="*/ 7 h 47"/>
                  <a:gd name="T18" fmla="*/ 38 w 44"/>
                  <a:gd name="T19" fmla="*/ 7 h 47"/>
                  <a:gd name="T20" fmla="*/ 26 w 44"/>
                  <a:gd name="T21" fmla="*/ 47 h 47"/>
                  <a:gd name="T22" fmla="*/ 19 w 44"/>
                  <a:gd name="T23" fmla="*/ 47 h 47"/>
                  <a:gd name="T24" fmla="*/ 6 w 44"/>
                  <a:gd name="T25" fmla="*/ 7 h 47"/>
                  <a:gd name="T26" fmla="*/ 6 w 44"/>
                  <a:gd name="T27" fmla="*/ 7 h 47"/>
                  <a:gd name="T28" fmla="*/ 6 w 44"/>
                  <a:gd name="T29" fmla="*/ 47 h 47"/>
                  <a:gd name="T30" fmla="*/ 0 w 44"/>
                  <a:gd name="T31" fmla="*/ 47 h 47"/>
                  <a:gd name="T32" fmla="*/ 0 w 44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7">
                    <a:moveTo>
                      <a:pt x="0" y="0"/>
                    </a:moveTo>
                    <a:lnTo>
                      <a:pt x="9" y="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47"/>
                    </a:lnTo>
                    <a:lnTo>
                      <a:pt x="38" y="4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26" y="47"/>
                    </a:lnTo>
                    <a:lnTo>
                      <a:pt x="19" y="4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51" name="Rectangle 14"/>
              <p:cNvSpPr>
                <a:spLocks noChangeArrowheads="1"/>
              </p:cNvSpPr>
              <p:nvPr/>
            </p:nvSpPr>
            <p:spPr bwMode="auto">
              <a:xfrm>
                <a:off x="549764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576850" y="1111561"/>
                <a:ext cx="62636" cy="79565"/>
              </a:xfrm>
              <a:custGeom>
                <a:avLst/>
                <a:gdLst>
                  <a:gd name="T0" fmla="*/ 0 w 37"/>
                  <a:gd name="T1" fmla="*/ 0 h 47"/>
                  <a:gd name="T2" fmla="*/ 6 w 37"/>
                  <a:gd name="T3" fmla="*/ 0 h 47"/>
                  <a:gd name="T4" fmla="*/ 6 w 37"/>
                  <a:gd name="T5" fmla="*/ 19 h 47"/>
                  <a:gd name="T6" fmla="*/ 31 w 37"/>
                  <a:gd name="T7" fmla="*/ 19 h 47"/>
                  <a:gd name="T8" fmla="*/ 31 w 37"/>
                  <a:gd name="T9" fmla="*/ 0 h 47"/>
                  <a:gd name="T10" fmla="*/ 37 w 37"/>
                  <a:gd name="T11" fmla="*/ 0 h 47"/>
                  <a:gd name="T12" fmla="*/ 37 w 37"/>
                  <a:gd name="T13" fmla="*/ 47 h 47"/>
                  <a:gd name="T14" fmla="*/ 31 w 37"/>
                  <a:gd name="T15" fmla="*/ 47 h 47"/>
                  <a:gd name="T16" fmla="*/ 31 w 37"/>
                  <a:gd name="T17" fmla="*/ 24 h 47"/>
                  <a:gd name="T18" fmla="*/ 6 w 37"/>
                  <a:gd name="T19" fmla="*/ 24 h 47"/>
                  <a:gd name="T20" fmla="*/ 6 w 37"/>
                  <a:gd name="T21" fmla="*/ 47 h 47"/>
                  <a:gd name="T22" fmla="*/ 0 w 37"/>
                  <a:gd name="T23" fmla="*/ 47 h 47"/>
                  <a:gd name="T24" fmla="*/ 0 w 3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7">
                    <a:moveTo>
                      <a:pt x="0" y="0"/>
                    </a:moveTo>
                    <a:lnTo>
                      <a:pt x="6" y="0"/>
                    </a:lnTo>
                    <a:lnTo>
                      <a:pt x="6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6" y="24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53" name="Freeform 16"/>
              <p:cNvSpPr>
                <a:spLocks noEditPoints="1"/>
              </p:cNvSpPr>
              <p:nvPr/>
            </p:nvSpPr>
            <p:spPr bwMode="auto">
              <a:xfrm>
                <a:off x="654722" y="1111561"/>
                <a:ext cx="59251" cy="79565"/>
              </a:xfrm>
              <a:custGeom>
                <a:avLst/>
                <a:gdLst>
                  <a:gd name="T0" fmla="*/ 0 w 52"/>
                  <a:gd name="T1" fmla="*/ 0 h 69"/>
                  <a:gd name="T2" fmla="*/ 29 w 52"/>
                  <a:gd name="T3" fmla="*/ 0 h 69"/>
                  <a:gd name="T4" fmla="*/ 52 w 52"/>
                  <a:gd name="T5" fmla="*/ 20 h 69"/>
                  <a:gd name="T6" fmla="*/ 29 w 52"/>
                  <a:gd name="T7" fmla="*/ 40 h 69"/>
                  <a:gd name="T8" fmla="*/ 10 w 52"/>
                  <a:gd name="T9" fmla="*/ 40 h 69"/>
                  <a:gd name="T10" fmla="*/ 10 w 52"/>
                  <a:gd name="T11" fmla="*/ 69 h 69"/>
                  <a:gd name="T12" fmla="*/ 0 w 52"/>
                  <a:gd name="T13" fmla="*/ 69 h 69"/>
                  <a:gd name="T14" fmla="*/ 0 w 52"/>
                  <a:gd name="T15" fmla="*/ 0 h 69"/>
                  <a:gd name="T16" fmla="*/ 29 w 52"/>
                  <a:gd name="T17" fmla="*/ 32 h 69"/>
                  <a:gd name="T18" fmla="*/ 42 w 52"/>
                  <a:gd name="T19" fmla="*/ 20 h 69"/>
                  <a:gd name="T20" fmla="*/ 29 w 52"/>
                  <a:gd name="T21" fmla="*/ 8 h 69"/>
                  <a:gd name="T22" fmla="*/ 10 w 52"/>
                  <a:gd name="T23" fmla="*/ 8 h 69"/>
                  <a:gd name="T24" fmla="*/ 10 w 52"/>
                  <a:gd name="T25" fmla="*/ 32 h 69"/>
                  <a:gd name="T26" fmla="*/ 29 w 52"/>
                  <a:gd name="T2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45" y="0"/>
                      <a:pt x="52" y="8"/>
                      <a:pt x="52" y="20"/>
                    </a:cubicBezTo>
                    <a:cubicBezTo>
                      <a:pt x="52" y="32"/>
                      <a:pt x="45" y="40"/>
                      <a:pt x="29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69"/>
                      <a:pt x="0" y="69"/>
                      <a:pt x="0" y="69"/>
                    </a:cubicBezTo>
                    <a:lnTo>
                      <a:pt x="0" y="0"/>
                    </a:lnTo>
                    <a:close/>
                    <a:moveTo>
                      <a:pt x="29" y="32"/>
                    </a:moveTo>
                    <a:cubicBezTo>
                      <a:pt x="38" y="32"/>
                      <a:pt x="42" y="28"/>
                      <a:pt x="42" y="20"/>
                    </a:cubicBezTo>
                    <a:cubicBezTo>
                      <a:pt x="42" y="12"/>
                      <a:pt x="38" y="8"/>
                      <a:pt x="2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32"/>
                      <a:pt x="10" y="32"/>
                      <a:pt x="10" y="32"/>
                    </a:cubicBez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724130" y="1111561"/>
                <a:ext cx="57558" cy="79565"/>
              </a:xfrm>
              <a:custGeom>
                <a:avLst/>
                <a:gdLst>
                  <a:gd name="T0" fmla="*/ 0 w 34"/>
                  <a:gd name="T1" fmla="*/ 0 h 47"/>
                  <a:gd name="T2" fmla="*/ 34 w 34"/>
                  <a:gd name="T3" fmla="*/ 0 h 47"/>
                  <a:gd name="T4" fmla="*/ 34 w 34"/>
                  <a:gd name="T5" fmla="*/ 5 h 47"/>
                  <a:gd name="T6" fmla="*/ 6 w 34"/>
                  <a:gd name="T7" fmla="*/ 5 h 47"/>
                  <a:gd name="T8" fmla="*/ 6 w 34"/>
                  <a:gd name="T9" fmla="*/ 20 h 47"/>
                  <a:gd name="T10" fmla="*/ 31 w 34"/>
                  <a:gd name="T11" fmla="*/ 20 h 47"/>
                  <a:gd name="T12" fmla="*/ 31 w 34"/>
                  <a:gd name="T13" fmla="*/ 25 h 47"/>
                  <a:gd name="T14" fmla="*/ 6 w 34"/>
                  <a:gd name="T15" fmla="*/ 25 h 47"/>
                  <a:gd name="T16" fmla="*/ 6 w 34"/>
                  <a:gd name="T17" fmla="*/ 41 h 47"/>
                  <a:gd name="T18" fmla="*/ 34 w 34"/>
                  <a:gd name="T19" fmla="*/ 41 h 47"/>
                  <a:gd name="T20" fmla="*/ 34 w 34"/>
                  <a:gd name="T21" fmla="*/ 47 h 47"/>
                  <a:gd name="T22" fmla="*/ 0 w 34"/>
                  <a:gd name="T23" fmla="*/ 47 h 47"/>
                  <a:gd name="T24" fmla="*/ 0 w 34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6" y="5"/>
                    </a:lnTo>
                    <a:lnTo>
                      <a:pt x="6" y="20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6" y="25"/>
                    </a:lnTo>
                    <a:lnTo>
                      <a:pt x="6" y="41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793538" y="1111561"/>
                <a:ext cx="45708" cy="79565"/>
              </a:xfrm>
              <a:custGeom>
                <a:avLst/>
                <a:gdLst>
                  <a:gd name="T0" fmla="*/ 0 w 27"/>
                  <a:gd name="T1" fmla="*/ 0 h 47"/>
                  <a:gd name="T2" fmla="*/ 27 w 27"/>
                  <a:gd name="T3" fmla="*/ 0 h 47"/>
                  <a:gd name="T4" fmla="*/ 27 w 27"/>
                  <a:gd name="T5" fmla="*/ 5 h 47"/>
                  <a:gd name="T6" fmla="*/ 6 w 27"/>
                  <a:gd name="T7" fmla="*/ 5 h 47"/>
                  <a:gd name="T8" fmla="*/ 6 w 27"/>
                  <a:gd name="T9" fmla="*/ 47 h 47"/>
                  <a:gd name="T10" fmla="*/ 0 w 27"/>
                  <a:gd name="T11" fmla="*/ 47 h 47"/>
                  <a:gd name="T12" fmla="*/ 0 w 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7">
                    <a:moveTo>
                      <a:pt x="0" y="0"/>
                    </a:moveTo>
                    <a:lnTo>
                      <a:pt x="27" y="0"/>
                    </a:lnTo>
                    <a:lnTo>
                      <a:pt x="27" y="5"/>
                    </a:lnTo>
                    <a:lnTo>
                      <a:pt x="6" y="5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56" name="Rectangle 19"/>
              <p:cNvSpPr>
                <a:spLocks noChangeArrowheads="1"/>
              </p:cNvSpPr>
              <p:nvPr/>
            </p:nvSpPr>
            <p:spPr bwMode="auto">
              <a:xfrm>
                <a:off x="849403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57" name="Freeform 20"/>
              <p:cNvSpPr>
                <a:spLocks noEditPoints="1"/>
              </p:cNvSpPr>
              <p:nvPr/>
            </p:nvSpPr>
            <p:spPr bwMode="auto">
              <a:xfrm>
                <a:off x="871410" y="1109868"/>
                <a:ext cx="76179" cy="81258"/>
              </a:xfrm>
              <a:custGeom>
                <a:avLst/>
                <a:gdLst>
                  <a:gd name="T0" fmla="*/ 34 w 68"/>
                  <a:gd name="T1" fmla="*/ 72 h 72"/>
                  <a:gd name="T2" fmla="*/ 0 w 68"/>
                  <a:gd name="T3" fmla="*/ 36 h 72"/>
                  <a:gd name="T4" fmla="*/ 34 w 68"/>
                  <a:gd name="T5" fmla="*/ 0 h 72"/>
                  <a:gd name="T6" fmla="*/ 68 w 68"/>
                  <a:gd name="T7" fmla="*/ 36 h 72"/>
                  <a:gd name="T8" fmla="*/ 34 w 68"/>
                  <a:gd name="T9" fmla="*/ 72 h 72"/>
                  <a:gd name="T10" fmla="*/ 34 w 68"/>
                  <a:gd name="T11" fmla="*/ 8 h 72"/>
                  <a:gd name="T12" fmla="*/ 10 w 68"/>
                  <a:gd name="T13" fmla="*/ 36 h 72"/>
                  <a:gd name="T14" fmla="*/ 34 w 68"/>
                  <a:gd name="T15" fmla="*/ 64 h 72"/>
                  <a:gd name="T16" fmla="*/ 58 w 68"/>
                  <a:gd name="T17" fmla="*/ 36 h 72"/>
                  <a:gd name="T18" fmla="*/ 34 w 68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2">
                    <a:moveTo>
                      <a:pt x="34" y="72"/>
                    </a:moveTo>
                    <a:cubicBezTo>
                      <a:pt x="11" y="72"/>
                      <a:pt x="0" y="54"/>
                      <a:pt x="0" y="36"/>
                    </a:cubicBezTo>
                    <a:cubicBezTo>
                      <a:pt x="0" y="15"/>
                      <a:pt x="13" y="0"/>
                      <a:pt x="34" y="0"/>
                    </a:cubicBezTo>
                    <a:cubicBezTo>
                      <a:pt x="55" y="0"/>
                      <a:pt x="68" y="15"/>
                      <a:pt x="68" y="36"/>
                    </a:cubicBezTo>
                    <a:cubicBezTo>
                      <a:pt x="68" y="54"/>
                      <a:pt x="57" y="72"/>
                      <a:pt x="34" y="72"/>
                    </a:cubicBezTo>
                    <a:close/>
                    <a:moveTo>
                      <a:pt x="34" y="8"/>
                    </a:moveTo>
                    <a:cubicBezTo>
                      <a:pt x="19" y="8"/>
                      <a:pt x="10" y="20"/>
                      <a:pt x="10" y="36"/>
                    </a:cubicBezTo>
                    <a:cubicBezTo>
                      <a:pt x="10" y="53"/>
                      <a:pt x="18" y="64"/>
                      <a:pt x="34" y="64"/>
                    </a:cubicBezTo>
                    <a:cubicBezTo>
                      <a:pt x="50" y="64"/>
                      <a:pt x="58" y="53"/>
                      <a:pt x="58" y="36"/>
                    </a:cubicBezTo>
                    <a:cubicBezTo>
                      <a:pt x="58" y="20"/>
                      <a:pt x="49" y="8"/>
                      <a:pt x="34" y="8"/>
                    </a:cubicBez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58" name="Freeform 21"/>
              <p:cNvSpPr>
                <a:spLocks/>
              </p:cNvSpPr>
              <p:nvPr/>
            </p:nvSpPr>
            <p:spPr bwMode="auto">
              <a:xfrm>
                <a:off x="957747" y="1111561"/>
                <a:ext cx="64329" cy="79565"/>
              </a:xfrm>
              <a:custGeom>
                <a:avLst/>
                <a:gdLst>
                  <a:gd name="T0" fmla="*/ 0 w 38"/>
                  <a:gd name="T1" fmla="*/ 0 h 47"/>
                  <a:gd name="T2" fmla="*/ 7 w 38"/>
                  <a:gd name="T3" fmla="*/ 0 h 47"/>
                  <a:gd name="T4" fmla="*/ 7 w 38"/>
                  <a:gd name="T5" fmla="*/ 19 h 47"/>
                  <a:gd name="T6" fmla="*/ 31 w 38"/>
                  <a:gd name="T7" fmla="*/ 19 h 47"/>
                  <a:gd name="T8" fmla="*/ 31 w 38"/>
                  <a:gd name="T9" fmla="*/ 0 h 47"/>
                  <a:gd name="T10" fmla="*/ 38 w 38"/>
                  <a:gd name="T11" fmla="*/ 0 h 47"/>
                  <a:gd name="T12" fmla="*/ 38 w 38"/>
                  <a:gd name="T13" fmla="*/ 47 h 47"/>
                  <a:gd name="T14" fmla="*/ 31 w 38"/>
                  <a:gd name="T15" fmla="*/ 47 h 47"/>
                  <a:gd name="T16" fmla="*/ 31 w 38"/>
                  <a:gd name="T17" fmla="*/ 24 h 47"/>
                  <a:gd name="T18" fmla="*/ 7 w 38"/>
                  <a:gd name="T19" fmla="*/ 24 h 47"/>
                  <a:gd name="T20" fmla="*/ 7 w 38"/>
                  <a:gd name="T21" fmla="*/ 47 h 47"/>
                  <a:gd name="T22" fmla="*/ 0 w 38"/>
                  <a:gd name="T23" fmla="*/ 47 h 47"/>
                  <a:gd name="T24" fmla="*/ 0 w 38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7">
                    <a:moveTo>
                      <a:pt x="0" y="0"/>
                    </a:moveTo>
                    <a:lnTo>
                      <a:pt x="7" y="0"/>
                    </a:lnTo>
                    <a:lnTo>
                      <a:pt x="7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7" y="24"/>
                    </a:lnTo>
                    <a:lnTo>
                      <a:pt x="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92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 bwMode="auto">
          <a:xfrm>
            <a:off x="8262191" y="3931787"/>
            <a:ext cx="2002584" cy="542209"/>
          </a:xfrm>
          <a:prstGeom prst="rect">
            <a:avLst/>
          </a:prstGeom>
          <a:solidFill>
            <a:srgbClr val="1F4E7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Агенції з імплементації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</a:rPr>
              <a:t>(GIZ, SIDA, USAID, </a:t>
            </a:r>
            <a:r>
              <a:rPr lang="uk-UA" sz="1100" dirty="0">
                <a:solidFill>
                  <a:schemeClr val="bg1"/>
                </a:solidFill>
              </a:rPr>
              <a:t>тощо</a:t>
            </a:r>
            <a:r>
              <a:rPr lang="en-US" sz="1100" dirty="0">
                <a:solidFill>
                  <a:schemeClr val="bg1"/>
                </a:solidFill>
              </a:rPr>
              <a:t>)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733405" y="3123611"/>
            <a:ext cx="1605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/>
              <a:t>Фінансування технічної допомоги</a:t>
            </a:r>
            <a:endParaRPr lang="ru-RU" sz="1100" dirty="0"/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2305791" y="1666600"/>
            <a:ext cx="1206958" cy="496910"/>
          </a:xfrm>
          <a:prstGeom prst="rect">
            <a:avLst/>
          </a:prstGeom>
          <a:solidFill>
            <a:srgbClr val="1F4E7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КМУ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3951533" y="1666600"/>
            <a:ext cx="1313212" cy="496910"/>
          </a:xfrm>
          <a:prstGeom prst="rect">
            <a:avLst/>
          </a:prstGeom>
          <a:solidFill>
            <a:srgbClr val="1F4E7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Бюджет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3684188" y="3710732"/>
            <a:ext cx="1872208" cy="461506"/>
          </a:xfrm>
          <a:prstGeom prst="rect">
            <a:avLst/>
          </a:prstGeom>
          <a:solidFill>
            <a:srgbClr val="1F4E7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pitchFamily="1" charset="-128"/>
              </a:rPr>
              <a:t>Фонд Енергоефективності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pitchFamily="1" charset="-128"/>
              </a:rPr>
              <a:t> 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pitchFamily="1" charset="-128"/>
            </a:endParaRP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4620912" y="4171065"/>
            <a:ext cx="937238" cy="415407"/>
          </a:xfrm>
          <a:prstGeom prst="rect">
            <a:avLst/>
          </a:prstGeom>
          <a:solidFill>
            <a:srgbClr val="ABC8E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Фінансовий офіс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3679443" y="4173407"/>
            <a:ext cx="937238" cy="415407"/>
          </a:xfrm>
          <a:prstGeom prst="rect">
            <a:avLst/>
          </a:prstGeom>
          <a:solidFill>
            <a:srgbClr val="1E9CD5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Технічний офіс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7" name="Прямоугольник 66"/>
          <p:cNvSpPr/>
          <p:nvPr/>
        </p:nvSpPr>
        <p:spPr bwMode="auto">
          <a:xfrm>
            <a:off x="3684188" y="6052322"/>
            <a:ext cx="1872208" cy="432000"/>
          </a:xfrm>
          <a:prstGeom prst="rect">
            <a:avLst/>
          </a:prstGeom>
          <a:solidFill>
            <a:srgbClr val="1F4E7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pitchFamily="1" charset="-128"/>
              </a:rPr>
              <a:t>Проекти</a:t>
            </a:r>
            <a:r>
              <a:rPr kumimoji="0" lang="uk-UA" sz="1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pitchFamily="1" charset="-128"/>
              </a:rPr>
              <a:t> Енергоефективності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pitchFamily="1" charset="-128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 bwMode="auto">
          <a:xfrm>
            <a:off x="6679450" y="1831425"/>
            <a:ext cx="212258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14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Соединительная линия уступом 69"/>
          <p:cNvCxnSpPr>
            <a:stCxn id="73" idx="2"/>
            <a:endCxn id="142" idx="0"/>
          </p:cNvCxnSpPr>
          <p:nvPr/>
        </p:nvCxnSpPr>
        <p:spPr bwMode="auto">
          <a:xfrm rot="16200000" flipH="1">
            <a:off x="2656835" y="2415945"/>
            <a:ext cx="1548870" cy="10440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97B6C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Прямая со стрелкой 70"/>
          <p:cNvCxnSpPr>
            <a:endCxn id="174" idx="0"/>
          </p:cNvCxnSpPr>
          <p:nvPr/>
        </p:nvCxnSpPr>
        <p:spPr bwMode="auto">
          <a:xfrm>
            <a:off x="7724012" y="1818673"/>
            <a:ext cx="482" cy="625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2E7D6E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Соединительная линия уступом 71"/>
          <p:cNvCxnSpPr/>
          <p:nvPr/>
        </p:nvCxnSpPr>
        <p:spPr bwMode="auto">
          <a:xfrm rot="16200000" flipH="1">
            <a:off x="8158494" y="2841599"/>
            <a:ext cx="972000" cy="1224000"/>
          </a:xfrm>
          <a:prstGeom prst="bentConnector3">
            <a:avLst>
              <a:gd name="adj1" fmla="val 61159"/>
            </a:avLst>
          </a:prstGeom>
          <a:solidFill>
            <a:schemeClr val="accent1"/>
          </a:solidFill>
          <a:ln w="9525" cap="flat" cmpd="sng" algn="ctr">
            <a:solidFill>
              <a:srgbClr val="2E7D6E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Соединительная линия уступом 72"/>
          <p:cNvCxnSpPr>
            <a:stCxn id="162" idx="2"/>
            <a:endCxn id="158" idx="3"/>
          </p:cNvCxnSpPr>
          <p:nvPr/>
        </p:nvCxnSpPr>
        <p:spPr bwMode="auto">
          <a:xfrm rot="5400000">
            <a:off x="6516925" y="3513468"/>
            <a:ext cx="1786031" cy="370708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C43D5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Соединительная линия уступом 73"/>
          <p:cNvCxnSpPr>
            <a:stCxn id="159" idx="1"/>
          </p:cNvCxnSpPr>
          <p:nvPr/>
        </p:nvCxnSpPr>
        <p:spPr bwMode="auto">
          <a:xfrm rot="10800000" flipV="1">
            <a:off x="5304808" y="2708012"/>
            <a:ext cx="1455270" cy="1004332"/>
          </a:xfrm>
          <a:prstGeom prst="bentConnector3">
            <a:avLst>
              <a:gd name="adj1" fmla="val 100005"/>
            </a:avLst>
          </a:prstGeom>
          <a:solidFill>
            <a:schemeClr val="accent1"/>
          </a:solidFill>
          <a:ln w="9525" cap="flat" cmpd="sng" algn="ctr">
            <a:solidFill>
              <a:srgbClr val="97B6C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Прямая со стрелкой 74"/>
          <p:cNvCxnSpPr/>
          <p:nvPr/>
        </p:nvCxnSpPr>
        <p:spPr bwMode="auto">
          <a:xfrm flipH="1">
            <a:off x="5087382" y="4589169"/>
            <a:ext cx="2149" cy="468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2E7D6E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6" name="Picture 2" descr="Картинки по запросу флаг украи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64" y="1214677"/>
            <a:ext cx="720000" cy="41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Картинки по запросу флаг е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74" y="1230872"/>
            <a:ext cx="720000" cy="41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Картинки по запросу флаг герман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849" y="1230871"/>
            <a:ext cx="720000" cy="41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Прямая со стрелкой 78"/>
          <p:cNvCxnSpPr>
            <a:stCxn id="66" idx="2"/>
          </p:cNvCxnSpPr>
          <p:nvPr/>
        </p:nvCxnSpPr>
        <p:spPr bwMode="auto">
          <a:xfrm>
            <a:off x="4148062" y="4588814"/>
            <a:ext cx="0" cy="1461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43D5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8181749" y="2100251"/>
            <a:ext cx="1224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Внески</a:t>
            </a:r>
            <a:endParaRPr lang="ru-RU" sz="1100" dirty="0"/>
          </a:p>
        </p:txBody>
      </p:sp>
      <p:sp>
        <p:nvSpPr>
          <p:cNvPr id="81" name="TextBox 80"/>
          <p:cNvSpPr txBox="1"/>
          <p:nvPr/>
        </p:nvSpPr>
        <p:spPr>
          <a:xfrm>
            <a:off x="7171084" y="5472492"/>
            <a:ext cx="20708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100" dirty="0"/>
              <a:t>Технічна допомога </a:t>
            </a:r>
          </a:p>
          <a:p>
            <a:pPr algn="r"/>
            <a:r>
              <a:rPr lang="uk-UA" sz="1100" dirty="0"/>
              <a:t>проектам</a:t>
            </a:r>
            <a:endParaRPr lang="ru-RU" sz="1100" dirty="0"/>
          </a:p>
        </p:txBody>
      </p:sp>
      <p:sp>
        <p:nvSpPr>
          <p:cNvPr id="82" name="TextBox 81"/>
          <p:cNvSpPr txBox="1"/>
          <p:nvPr/>
        </p:nvSpPr>
        <p:spPr>
          <a:xfrm>
            <a:off x="2546770" y="5110638"/>
            <a:ext cx="1594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100" dirty="0"/>
              <a:t>Технічна підтримка та верифікація</a:t>
            </a:r>
            <a:endParaRPr lang="ru-RU" sz="1100" dirty="0"/>
          </a:p>
        </p:txBody>
      </p:sp>
      <p:sp>
        <p:nvSpPr>
          <p:cNvPr id="86" name="TextBox 85"/>
          <p:cNvSpPr txBox="1"/>
          <p:nvPr/>
        </p:nvSpPr>
        <p:spPr>
          <a:xfrm>
            <a:off x="5444937" y="4570764"/>
            <a:ext cx="8151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/>
              <a:t>Частина гранту</a:t>
            </a:r>
          </a:p>
          <a:p>
            <a:pPr algn="ctr"/>
            <a:endParaRPr lang="ru-RU" sz="1100" dirty="0"/>
          </a:p>
        </p:txBody>
      </p:sp>
      <p:sp>
        <p:nvSpPr>
          <p:cNvPr id="88" name="TextBox 87"/>
          <p:cNvSpPr txBox="1"/>
          <p:nvPr/>
        </p:nvSpPr>
        <p:spPr>
          <a:xfrm>
            <a:off x="2281710" y="3017231"/>
            <a:ext cx="14625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/>
              <a:t>2 члени Наглядової Ради</a:t>
            </a:r>
            <a:endParaRPr lang="ru-RU" sz="1100" dirty="0"/>
          </a:p>
        </p:txBody>
      </p:sp>
      <p:cxnSp>
        <p:nvCxnSpPr>
          <p:cNvPr id="89" name="Соединительная линия уступом 88"/>
          <p:cNvCxnSpPr>
            <a:stCxn id="162" idx="1"/>
          </p:cNvCxnSpPr>
          <p:nvPr/>
        </p:nvCxnSpPr>
        <p:spPr bwMode="auto">
          <a:xfrm rot="10800000" flipV="1">
            <a:off x="5572711" y="4122558"/>
            <a:ext cx="2689480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C43D5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6013048" y="3684193"/>
            <a:ext cx="1455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/>
              <a:t>Технічна допомога Фонду ЕЕ</a:t>
            </a:r>
            <a:endParaRPr lang="ru-RU" sz="1100" dirty="0"/>
          </a:p>
        </p:txBody>
      </p:sp>
      <p:sp>
        <p:nvSpPr>
          <p:cNvPr id="91" name="TextBox 90"/>
          <p:cNvSpPr txBox="1"/>
          <p:nvPr/>
        </p:nvSpPr>
        <p:spPr>
          <a:xfrm>
            <a:off x="5288443" y="2279885"/>
            <a:ext cx="1482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 </a:t>
            </a:r>
            <a:r>
              <a:rPr lang="uk-UA" sz="1100" dirty="0"/>
              <a:t>член Наглядової Ради</a:t>
            </a:r>
            <a:endParaRPr lang="ru-RU" sz="1100" dirty="0"/>
          </a:p>
        </p:txBody>
      </p:sp>
      <p:grpSp>
        <p:nvGrpSpPr>
          <p:cNvPr id="92" name="Group 11"/>
          <p:cNvGrpSpPr>
            <a:grpSpLocks noChangeAspect="1"/>
          </p:cNvGrpSpPr>
          <p:nvPr/>
        </p:nvGrpSpPr>
        <p:grpSpPr bwMode="auto">
          <a:xfrm>
            <a:off x="5702719" y="3742725"/>
            <a:ext cx="365362" cy="271478"/>
            <a:chOff x="2376" y="1634"/>
            <a:chExt cx="995" cy="857"/>
          </a:xfrm>
          <a:solidFill>
            <a:srgbClr val="008BC1"/>
          </a:solidFill>
        </p:grpSpPr>
        <p:sp>
          <p:nvSpPr>
            <p:cNvPr id="93" name="Freeform 13"/>
            <p:cNvSpPr>
              <a:spLocks noEditPoints="1"/>
            </p:cNvSpPr>
            <p:nvPr/>
          </p:nvSpPr>
          <p:spPr bwMode="auto">
            <a:xfrm>
              <a:off x="2376" y="1822"/>
              <a:ext cx="667" cy="669"/>
            </a:xfrm>
            <a:custGeom>
              <a:avLst/>
              <a:gdLst>
                <a:gd name="T0" fmla="*/ 1103 w 2670"/>
                <a:gd name="T1" fmla="*/ 854 h 2675"/>
                <a:gd name="T2" fmla="*/ 881 w 2670"/>
                <a:gd name="T3" fmla="*/ 1053 h 2675"/>
                <a:gd name="T4" fmla="*/ 800 w 2670"/>
                <a:gd name="T5" fmla="*/ 1338 h 2675"/>
                <a:gd name="T6" fmla="*/ 881 w 2670"/>
                <a:gd name="T7" fmla="*/ 1622 h 2675"/>
                <a:gd name="T8" fmla="*/ 1103 w 2670"/>
                <a:gd name="T9" fmla="*/ 1821 h 2675"/>
                <a:gd name="T10" fmla="*/ 1397 w 2670"/>
                <a:gd name="T11" fmla="*/ 1869 h 2675"/>
                <a:gd name="T12" fmla="*/ 1667 w 2670"/>
                <a:gd name="T13" fmla="*/ 1758 h 2675"/>
                <a:gd name="T14" fmla="*/ 1840 w 2670"/>
                <a:gd name="T15" fmla="*/ 1515 h 2675"/>
                <a:gd name="T16" fmla="*/ 1856 w 2670"/>
                <a:gd name="T17" fmla="*/ 1216 h 2675"/>
                <a:gd name="T18" fmla="*/ 1713 w 2670"/>
                <a:gd name="T19" fmla="*/ 959 h 2675"/>
                <a:gd name="T20" fmla="*/ 1456 w 2670"/>
                <a:gd name="T21" fmla="*/ 815 h 2675"/>
                <a:gd name="T22" fmla="*/ 1543 w 2670"/>
                <a:gd name="T23" fmla="*/ 2 h 2675"/>
                <a:gd name="T24" fmla="*/ 1591 w 2670"/>
                <a:gd name="T25" fmla="*/ 52 h 2675"/>
                <a:gd name="T26" fmla="*/ 2042 w 2670"/>
                <a:gd name="T27" fmla="*/ 250 h 2675"/>
                <a:gd name="T28" fmla="*/ 2114 w 2670"/>
                <a:gd name="T29" fmla="*/ 243 h 2675"/>
                <a:gd name="T30" fmla="*/ 2306 w 2670"/>
                <a:gd name="T31" fmla="*/ 425 h 2675"/>
                <a:gd name="T32" fmla="*/ 2418 w 2670"/>
                <a:gd name="T33" fmla="*/ 559 h 2675"/>
                <a:gd name="T34" fmla="*/ 2402 w 2670"/>
                <a:gd name="T35" fmla="*/ 642 h 2675"/>
                <a:gd name="T36" fmla="*/ 2296 w 2670"/>
                <a:gd name="T37" fmla="*/ 778 h 2675"/>
                <a:gd name="T38" fmla="*/ 2274 w 2670"/>
                <a:gd name="T39" fmla="*/ 958 h 2675"/>
                <a:gd name="T40" fmla="*/ 2645 w 2670"/>
                <a:gd name="T41" fmla="*/ 1096 h 2675"/>
                <a:gd name="T42" fmla="*/ 2670 w 2670"/>
                <a:gd name="T43" fmla="*/ 1533 h 2675"/>
                <a:gd name="T44" fmla="*/ 2622 w 2670"/>
                <a:gd name="T45" fmla="*/ 1597 h 2675"/>
                <a:gd name="T46" fmla="*/ 2262 w 2670"/>
                <a:gd name="T47" fmla="*/ 1847 h 2675"/>
                <a:gd name="T48" fmla="*/ 2430 w 2670"/>
                <a:gd name="T49" fmla="*/ 2067 h 2675"/>
                <a:gd name="T50" fmla="*/ 2401 w 2670"/>
                <a:gd name="T51" fmla="*/ 2151 h 2675"/>
                <a:gd name="T52" fmla="*/ 2247 w 2670"/>
                <a:gd name="T53" fmla="*/ 2315 h 2675"/>
                <a:gd name="T54" fmla="*/ 2114 w 2670"/>
                <a:gd name="T55" fmla="*/ 2429 h 2675"/>
                <a:gd name="T56" fmla="*/ 1800 w 2670"/>
                <a:gd name="T57" fmla="*/ 2236 h 2675"/>
                <a:gd name="T58" fmla="*/ 1624 w 2670"/>
                <a:gd name="T59" fmla="*/ 2437 h 2675"/>
                <a:gd name="T60" fmla="*/ 1585 w 2670"/>
                <a:gd name="T61" fmla="*/ 2643 h 2675"/>
                <a:gd name="T62" fmla="*/ 1141 w 2670"/>
                <a:gd name="T63" fmla="*/ 2675 h 2675"/>
                <a:gd name="T64" fmla="*/ 1081 w 2670"/>
                <a:gd name="T65" fmla="*/ 2637 h 2675"/>
                <a:gd name="T66" fmla="*/ 874 w 2670"/>
                <a:gd name="T67" fmla="*/ 2239 h 2675"/>
                <a:gd name="T68" fmla="*/ 563 w 2670"/>
                <a:gd name="T69" fmla="*/ 2435 h 2675"/>
                <a:gd name="T70" fmla="*/ 364 w 2670"/>
                <a:gd name="T71" fmla="*/ 2250 h 2675"/>
                <a:gd name="T72" fmla="*/ 252 w 2670"/>
                <a:gd name="T73" fmla="*/ 2116 h 2675"/>
                <a:gd name="T74" fmla="*/ 266 w 2670"/>
                <a:gd name="T75" fmla="*/ 2034 h 2675"/>
                <a:gd name="T76" fmla="*/ 373 w 2670"/>
                <a:gd name="T77" fmla="*/ 1898 h 2675"/>
                <a:gd name="T78" fmla="*/ 386 w 2670"/>
                <a:gd name="T79" fmla="*/ 1693 h 2675"/>
                <a:gd name="T80" fmla="*/ 15 w 2670"/>
                <a:gd name="T81" fmla="*/ 1569 h 2675"/>
                <a:gd name="T82" fmla="*/ 4 w 2670"/>
                <a:gd name="T83" fmla="*/ 1121 h 2675"/>
                <a:gd name="T84" fmla="*/ 371 w 2670"/>
                <a:gd name="T85" fmla="*/ 1028 h 2675"/>
                <a:gd name="T86" fmla="*/ 374 w 2670"/>
                <a:gd name="T87" fmla="*/ 783 h 2675"/>
                <a:gd name="T88" fmla="*/ 236 w 2670"/>
                <a:gd name="T89" fmla="*/ 587 h 2675"/>
                <a:gd name="T90" fmla="*/ 290 w 2670"/>
                <a:gd name="T91" fmla="*/ 496 h 2675"/>
                <a:gd name="T92" fmla="*/ 456 w 2670"/>
                <a:gd name="T93" fmla="*/ 326 h 2675"/>
                <a:gd name="T94" fmla="*/ 573 w 2670"/>
                <a:gd name="T95" fmla="*/ 238 h 2675"/>
                <a:gd name="T96" fmla="*/ 919 w 2670"/>
                <a:gd name="T97" fmla="*/ 414 h 2675"/>
                <a:gd name="T98" fmla="*/ 1053 w 2670"/>
                <a:gd name="T99" fmla="*/ 178 h 2675"/>
                <a:gd name="T100" fmla="*/ 1095 w 2670"/>
                <a:gd name="T101" fmla="*/ 18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0" h="2675">
                  <a:moveTo>
                    <a:pt x="1335" y="802"/>
                  </a:moveTo>
                  <a:lnTo>
                    <a:pt x="1273" y="806"/>
                  </a:lnTo>
                  <a:lnTo>
                    <a:pt x="1213" y="815"/>
                  </a:lnTo>
                  <a:lnTo>
                    <a:pt x="1157" y="831"/>
                  </a:lnTo>
                  <a:lnTo>
                    <a:pt x="1103" y="854"/>
                  </a:lnTo>
                  <a:lnTo>
                    <a:pt x="1052" y="882"/>
                  </a:lnTo>
                  <a:lnTo>
                    <a:pt x="1003" y="918"/>
                  </a:lnTo>
                  <a:lnTo>
                    <a:pt x="958" y="959"/>
                  </a:lnTo>
                  <a:lnTo>
                    <a:pt x="916" y="1006"/>
                  </a:lnTo>
                  <a:lnTo>
                    <a:pt x="881" y="1053"/>
                  </a:lnTo>
                  <a:lnTo>
                    <a:pt x="852" y="1105"/>
                  </a:lnTo>
                  <a:lnTo>
                    <a:pt x="830" y="1160"/>
                  </a:lnTo>
                  <a:lnTo>
                    <a:pt x="814" y="1216"/>
                  </a:lnTo>
                  <a:lnTo>
                    <a:pt x="804" y="1275"/>
                  </a:lnTo>
                  <a:lnTo>
                    <a:pt x="800" y="1338"/>
                  </a:lnTo>
                  <a:lnTo>
                    <a:pt x="804" y="1400"/>
                  </a:lnTo>
                  <a:lnTo>
                    <a:pt x="814" y="1459"/>
                  </a:lnTo>
                  <a:lnTo>
                    <a:pt x="830" y="1515"/>
                  </a:lnTo>
                  <a:lnTo>
                    <a:pt x="852" y="1570"/>
                  </a:lnTo>
                  <a:lnTo>
                    <a:pt x="881" y="1622"/>
                  </a:lnTo>
                  <a:lnTo>
                    <a:pt x="916" y="1669"/>
                  </a:lnTo>
                  <a:lnTo>
                    <a:pt x="958" y="1716"/>
                  </a:lnTo>
                  <a:lnTo>
                    <a:pt x="1003" y="1758"/>
                  </a:lnTo>
                  <a:lnTo>
                    <a:pt x="1052" y="1793"/>
                  </a:lnTo>
                  <a:lnTo>
                    <a:pt x="1103" y="1821"/>
                  </a:lnTo>
                  <a:lnTo>
                    <a:pt x="1157" y="1843"/>
                  </a:lnTo>
                  <a:lnTo>
                    <a:pt x="1213" y="1860"/>
                  </a:lnTo>
                  <a:lnTo>
                    <a:pt x="1273" y="1869"/>
                  </a:lnTo>
                  <a:lnTo>
                    <a:pt x="1335" y="1873"/>
                  </a:lnTo>
                  <a:lnTo>
                    <a:pt x="1397" y="1869"/>
                  </a:lnTo>
                  <a:lnTo>
                    <a:pt x="1456" y="1860"/>
                  </a:lnTo>
                  <a:lnTo>
                    <a:pt x="1513" y="1843"/>
                  </a:lnTo>
                  <a:lnTo>
                    <a:pt x="1566" y="1821"/>
                  </a:lnTo>
                  <a:lnTo>
                    <a:pt x="1618" y="1793"/>
                  </a:lnTo>
                  <a:lnTo>
                    <a:pt x="1667" y="1758"/>
                  </a:lnTo>
                  <a:lnTo>
                    <a:pt x="1713" y="1716"/>
                  </a:lnTo>
                  <a:lnTo>
                    <a:pt x="1753" y="1669"/>
                  </a:lnTo>
                  <a:lnTo>
                    <a:pt x="1789" y="1622"/>
                  </a:lnTo>
                  <a:lnTo>
                    <a:pt x="1818" y="1570"/>
                  </a:lnTo>
                  <a:lnTo>
                    <a:pt x="1840" y="1515"/>
                  </a:lnTo>
                  <a:lnTo>
                    <a:pt x="1856" y="1459"/>
                  </a:lnTo>
                  <a:lnTo>
                    <a:pt x="1866" y="1400"/>
                  </a:lnTo>
                  <a:lnTo>
                    <a:pt x="1868" y="1338"/>
                  </a:lnTo>
                  <a:lnTo>
                    <a:pt x="1866" y="1275"/>
                  </a:lnTo>
                  <a:lnTo>
                    <a:pt x="1856" y="1216"/>
                  </a:lnTo>
                  <a:lnTo>
                    <a:pt x="1840" y="1160"/>
                  </a:lnTo>
                  <a:lnTo>
                    <a:pt x="1818" y="1105"/>
                  </a:lnTo>
                  <a:lnTo>
                    <a:pt x="1789" y="1053"/>
                  </a:lnTo>
                  <a:lnTo>
                    <a:pt x="1753" y="1006"/>
                  </a:lnTo>
                  <a:lnTo>
                    <a:pt x="1713" y="959"/>
                  </a:lnTo>
                  <a:lnTo>
                    <a:pt x="1667" y="918"/>
                  </a:lnTo>
                  <a:lnTo>
                    <a:pt x="1618" y="882"/>
                  </a:lnTo>
                  <a:lnTo>
                    <a:pt x="1566" y="854"/>
                  </a:lnTo>
                  <a:lnTo>
                    <a:pt x="1513" y="831"/>
                  </a:lnTo>
                  <a:lnTo>
                    <a:pt x="1456" y="815"/>
                  </a:lnTo>
                  <a:lnTo>
                    <a:pt x="1397" y="806"/>
                  </a:lnTo>
                  <a:lnTo>
                    <a:pt x="1335" y="802"/>
                  </a:lnTo>
                  <a:close/>
                  <a:moveTo>
                    <a:pt x="1141" y="0"/>
                  </a:moveTo>
                  <a:lnTo>
                    <a:pt x="1528" y="0"/>
                  </a:lnTo>
                  <a:lnTo>
                    <a:pt x="1543" y="2"/>
                  </a:lnTo>
                  <a:lnTo>
                    <a:pt x="1558" y="7"/>
                  </a:lnTo>
                  <a:lnTo>
                    <a:pt x="1570" y="15"/>
                  </a:lnTo>
                  <a:lnTo>
                    <a:pt x="1581" y="26"/>
                  </a:lnTo>
                  <a:lnTo>
                    <a:pt x="1588" y="38"/>
                  </a:lnTo>
                  <a:lnTo>
                    <a:pt x="1591" y="52"/>
                  </a:lnTo>
                  <a:lnTo>
                    <a:pt x="1640" y="371"/>
                  </a:lnTo>
                  <a:lnTo>
                    <a:pt x="1689" y="389"/>
                  </a:lnTo>
                  <a:lnTo>
                    <a:pt x="1740" y="409"/>
                  </a:lnTo>
                  <a:lnTo>
                    <a:pt x="1796" y="436"/>
                  </a:lnTo>
                  <a:lnTo>
                    <a:pt x="2042" y="250"/>
                  </a:lnTo>
                  <a:lnTo>
                    <a:pt x="2054" y="243"/>
                  </a:lnTo>
                  <a:lnTo>
                    <a:pt x="2067" y="238"/>
                  </a:lnTo>
                  <a:lnTo>
                    <a:pt x="2083" y="235"/>
                  </a:lnTo>
                  <a:lnTo>
                    <a:pt x="2099" y="238"/>
                  </a:lnTo>
                  <a:lnTo>
                    <a:pt x="2114" y="243"/>
                  </a:lnTo>
                  <a:lnTo>
                    <a:pt x="2127" y="253"/>
                  </a:lnTo>
                  <a:lnTo>
                    <a:pt x="2180" y="302"/>
                  </a:lnTo>
                  <a:lnTo>
                    <a:pt x="2226" y="347"/>
                  </a:lnTo>
                  <a:lnTo>
                    <a:pt x="2269" y="387"/>
                  </a:lnTo>
                  <a:lnTo>
                    <a:pt x="2306" y="425"/>
                  </a:lnTo>
                  <a:lnTo>
                    <a:pt x="2339" y="460"/>
                  </a:lnTo>
                  <a:lnTo>
                    <a:pt x="2365" y="490"/>
                  </a:lnTo>
                  <a:lnTo>
                    <a:pt x="2387" y="517"/>
                  </a:lnTo>
                  <a:lnTo>
                    <a:pt x="2406" y="540"/>
                  </a:lnTo>
                  <a:lnTo>
                    <a:pt x="2418" y="559"/>
                  </a:lnTo>
                  <a:lnTo>
                    <a:pt x="2425" y="575"/>
                  </a:lnTo>
                  <a:lnTo>
                    <a:pt x="2428" y="587"/>
                  </a:lnTo>
                  <a:lnTo>
                    <a:pt x="2424" y="607"/>
                  </a:lnTo>
                  <a:lnTo>
                    <a:pt x="2413" y="627"/>
                  </a:lnTo>
                  <a:lnTo>
                    <a:pt x="2402" y="642"/>
                  </a:lnTo>
                  <a:lnTo>
                    <a:pt x="2387" y="662"/>
                  </a:lnTo>
                  <a:lnTo>
                    <a:pt x="2369" y="684"/>
                  </a:lnTo>
                  <a:lnTo>
                    <a:pt x="2350" y="709"/>
                  </a:lnTo>
                  <a:lnTo>
                    <a:pt x="2325" y="740"/>
                  </a:lnTo>
                  <a:lnTo>
                    <a:pt x="2296" y="778"/>
                  </a:lnTo>
                  <a:lnTo>
                    <a:pt x="2271" y="811"/>
                  </a:lnTo>
                  <a:lnTo>
                    <a:pt x="2249" y="840"/>
                  </a:lnTo>
                  <a:lnTo>
                    <a:pt x="2231" y="865"/>
                  </a:lnTo>
                  <a:lnTo>
                    <a:pt x="2254" y="914"/>
                  </a:lnTo>
                  <a:lnTo>
                    <a:pt x="2274" y="958"/>
                  </a:lnTo>
                  <a:lnTo>
                    <a:pt x="2290" y="1000"/>
                  </a:lnTo>
                  <a:lnTo>
                    <a:pt x="2303" y="1036"/>
                  </a:lnTo>
                  <a:lnTo>
                    <a:pt x="2620" y="1084"/>
                  </a:lnTo>
                  <a:lnTo>
                    <a:pt x="2633" y="1089"/>
                  </a:lnTo>
                  <a:lnTo>
                    <a:pt x="2645" y="1096"/>
                  </a:lnTo>
                  <a:lnTo>
                    <a:pt x="2655" y="1106"/>
                  </a:lnTo>
                  <a:lnTo>
                    <a:pt x="2664" y="1120"/>
                  </a:lnTo>
                  <a:lnTo>
                    <a:pt x="2668" y="1133"/>
                  </a:lnTo>
                  <a:lnTo>
                    <a:pt x="2670" y="1148"/>
                  </a:lnTo>
                  <a:lnTo>
                    <a:pt x="2670" y="1533"/>
                  </a:lnTo>
                  <a:lnTo>
                    <a:pt x="2666" y="1554"/>
                  </a:lnTo>
                  <a:lnTo>
                    <a:pt x="2655" y="1575"/>
                  </a:lnTo>
                  <a:lnTo>
                    <a:pt x="2645" y="1586"/>
                  </a:lnTo>
                  <a:lnTo>
                    <a:pt x="2634" y="1593"/>
                  </a:lnTo>
                  <a:lnTo>
                    <a:pt x="2622" y="1597"/>
                  </a:lnTo>
                  <a:lnTo>
                    <a:pt x="2298" y="1647"/>
                  </a:lnTo>
                  <a:lnTo>
                    <a:pt x="2281" y="1698"/>
                  </a:lnTo>
                  <a:lnTo>
                    <a:pt x="2259" y="1750"/>
                  </a:lnTo>
                  <a:lnTo>
                    <a:pt x="2232" y="1805"/>
                  </a:lnTo>
                  <a:lnTo>
                    <a:pt x="2262" y="1847"/>
                  </a:lnTo>
                  <a:lnTo>
                    <a:pt x="2296" y="1892"/>
                  </a:lnTo>
                  <a:lnTo>
                    <a:pt x="2334" y="1940"/>
                  </a:lnTo>
                  <a:lnTo>
                    <a:pt x="2374" y="1991"/>
                  </a:lnTo>
                  <a:lnTo>
                    <a:pt x="2419" y="2047"/>
                  </a:lnTo>
                  <a:lnTo>
                    <a:pt x="2430" y="2067"/>
                  </a:lnTo>
                  <a:lnTo>
                    <a:pt x="2434" y="2088"/>
                  </a:lnTo>
                  <a:lnTo>
                    <a:pt x="2433" y="2104"/>
                  </a:lnTo>
                  <a:lnTo>
                    <a:pt x="2428" y="2116"/>
                  </a:lnTo>
                  <a:lnTo>
                    <a:pt x="2419" y="2127"/>
                  </a:lnTo>
                  <a:lnTo>
                    <a:pt x="2401" y="2151"/>
                  </a:lnTo>
                  <a:lnTo>
                    <a:pt x="2379" y="2176"/>
                  </a:lnTo>
                  <a:lnTo>
                    <a:pt x="2352" y="2206"/>
                  </a:lnTo>
                  <a:lnTo>
                    <a:pt x="2321" y="2239"/>
                  </a:lnTo>
                  <a:lnTo>
                    <a:pt x="2286" y="2275"/>
                  </a:lnTo>
                  <a:lnTo>
                    <a:pt x="2247" y="2315"/>
                  </a:lnTo>
                  <a:lnTo>
                    <a:pt x="2214" y="2348"/>
                  </a:lnTo>
                  <a:lnTo>
                    <a:pt x="2183" y="2376"/>
                  </a:lnTo>
                  <a:lnTo>
                    <a:pt x="2157" y="2398"/>
                  </a:lnTo>
                  <a:lnTo>
                    <a:pt x="2133" y="2416"/>
                  </a:lnTo>
                  <a:lnTo>
                    <a:pt x="2114" y="2429"/>
                  </a:lnTo>
                  <a:lnTo>
                    <a:pt x="2097" y="2436"/>
                  </a:lnTo>
                  <a:lnTo>
                    <a:pt x="2083" y="2440"/>
                  </a:lnTo>
                  <a:lnTo>
                    <a:pt x="2061" y="2436"/>
                  </a:lnTo>
                  <a:lnTo>
                    <a:pt x="2039" y="2425"/>
                  </a:lnTo>
                  <a:lnTo>
                    <a:pt x="1800" y="2236"/>
                  </a:lnTo>
                  <a:lnTo>
                    <a:pt x="1747" y="2261"/>
                  </a:lnTo>
                  <a:lnTo>
                    <a:pt x="1695" y="2283"/>
                  </a:lnTo>
                  <a:lnTo>
                    <a:pt x="1640" y="2301"/>
                  </a:lnTo>
                  <a:lnTo>
                    <a:pt x="1631" y="2372"/>
                  </a:lnTo>
                  <a:lnTo>
                    <a:pt x="1624" y="2437"/>
                  </a:lnTo>
                  <a:lnTo>
                    <a:pt x="1616" y="2495"/>
                  </a:lnTo>
                  <a:lnTo>
                    <a:pt x="1608" y="2545"/>
                  </a:lnTo>
                  <a:lnTo>
                    <a:pt x="1599" y="2589"/>
                  </a:lnTo>
                  <a:lnTo>
                    <a:pt x="1591" y="2624"/>
                  </a:lnTo>
                  <a:lnTo>
                    <a:pt x="1585" y="2643"/>
                  </a:lnTo>
                  <a:lnTo>
                    <a:pt x="1575" y="2658"/>
                  </a:lnTo>
                  <a:lnTo>
                    <a:pt x="1561" y="2667"/>
                  </a:lnTo>
                  <a:lnTo>
                    <a:pt x="1547" y="2673"/>
                  </a:lnTo>
                  <a:lnTo>
                    <a:pt x="1528" y="2675"/>
                  </a:lnTo>
                  <a:lnTo>
                    <a:pt x="1141" y="2675"/>
                  </a:lnTo>
                  <a:lnTo>
                    <a:pt x="1127" y="2673"/>
                  </a:lnTo>
                  <a:lnTo>
                    <a:pt x="1112" y="2669"/>
                  </a:lnTo>
                  <a:lnTo>
                    <a:pt x="1100" y="2660"/>
                  </a:lnTo>
                  <a:lnTo>
                    <a:pt x="1089" y="2649"/>
                  </a:lnTo>
                  <a:lnTo>
                    <a:pt x="1081" y="2637"/>
                  </a:lnTo>
                  <a:lnTo>
                    <a:pt x="1079" y="2623"/>
                  </a:lnTo>
                  <a:lnTo>
                    <a:pt x="1030" y="2304"/>
                  </a:lnTo>
                  <a:lnTo>
                    <a:pt x="981" y="2287"/>
                  </a:lnTo>
                  <a:lnTo>
                    <a:pt x="930" y="2266"/>
                  </a:lnTo>
                  <a:lnTo>
                    <a:pt x="874" y="2239"/>
                  </a:lnTo>
                  <a:lnTo>
                    <a:pt x="628" y="2425"/>
                  </a:lnTo>
                  <a:lnTo>
                    <a:pt x="617" y="2432"/>
                  </a:lnTo>
                  <a:lnTo>
                    <a:pt x="602" y="2437"/>
                  </a:lnTo>
                  <a:lnTo>
                    <a:pt x="586" y="2440"/>
                  </a:lnTo>
                  <a:lnTo>
                    <a:pt x="563" y="2435"/>
                  </a:lnTo>
                  <a:lnTo>
                    <a:pt x="542" y="2422"/>
                  </a:lnTo>
                  <a:lnTo>
                    <a:pt x="490" y="2373"/>
                  </a:lnTo>
                  <a:lnTo>
                    <a:pt x="444" y="2328"/>
                  </a:lnTo>
                  <a:lnTo>
                    <a:pt x="401" y="2288"/>
                  </a:lnTo>
                  <a:lnTo>
                    <a:pt x="364" y="2250"/>
                  </a:lnTo>
                  <a:lnTo>
                    <a:pt x="331" y="2215"/>
                  </a:lnTo>
                  <a:lnTo>
                    <a:pt x="304" y="2185"/>
                  </a:lnTo>
                  <a:lnTo>
                    <a:pt x="282" y="2158"/>
                  </a:lnTo>
                  <a:lnTo>
                    <a:pt x="264" y="2135"/>
                  </a:lnTo>
                  <a:lnTo>
                    <a:pt x="252" y="2116"/>
                  </a:lnTo>
                  <a:lnTo>
                    <a:pt x="244" y="2100"/>
                  </a:lnTo>
                  <a:lnTo>
                    <a:pt x="242" y="2088"/>
                  </a:lnTo>
                  <a:lnTo>
                    <a:pt x="246" y="2069"/>
                  </a:lnTo>
                  <a:lnTo>
                    <a:pt x="257" y="2048"/>
                  </a:lnTo>
                  <a:lnTo>
                    <a:pt x="266" y="2034"/>
                  </a:lnTo>
                  <a:lnTo>
                    <a:pt x="280" y="2016"/>
                  </a:lnTo>
                  <a:lnTo>
                    <a:pt x="297" y="1994"/>
                  </a:lnTo>
                  <a:lnTo>
                    <a:pt x="318" y="1968"/>
                  </a:lnTo>
                  <a:lnTo>
                    <a:pt x="342" y="1938"/>
                  </a:lnTo>
                  <a:lnTo>
                    <a:pt x="373" y="1898"/>
                  </a:lnTo>
                  <a:lnTo>
                    <a:pt x="400" y="1865"/>
                  </a:lnTo>
                  <a:lnTo>
                    <a:pt x="422" y="1835"/>
                  </a:lnTo>
                  <a:lnTo>
                    <a:pt x="440" y="1810"/>
                  </a:lnTo>
                  <a:lnTo>
                    <a:pt x="411" y="1750"/>
                  </a:lnTo>
                  <a:lnTo>
                    <a:pt x="386" y="1693"/>
                  </a:lnTo>
                  <a:lnTo>
                    <a:pt x="367" y="1639"/>
                  </a:lnTo>
                  <a:lnTo>
                    <a:pt x="50" y="1589"/>
                  </a:lnTo>
                  <a:lnTo>
                    <a:pt x="37" y="1585"/>
                  </a:lnTo>
                  <a:lnTo>
                    <a:pt x="26" y="1579"/>
                  </a:lnTo>
                  <a:lnTo>
                    <a:pt x="15" y="1569"/>
                  </a:lnTo>
                  <a:lnTo>
                    <a:pt x="6" y="1555"/>
                  </a:lnTo>
                  <a:lnTo>
                    <a:pt x="1" y="1542"/>
                  </a:lnTo>
                  <a:lnTo>
                    <a:pt x="0" y="1527"/>
                  </a:lnTo>
                  <a:lnTo>
                    <a:pt x="0" y="1142"/>
                  </a:lnTo>
                  <a:lnTo>
                    <a:pt x="4" y="1121"/>
                  </a:lnTo>
                  <a:lnTo>
                    <a:pt x="15" y="1100"/>
                  </a:lnTo>
                  <a:lnTo>
                    <a:pt x="24" y="1089"/>
                  </a:lnTo>
                  <a:lnTo>
                    <a:pt x="35" y="1082"/>
                  </a:lnTo>
                  <a:lnTo>
                    <a:pt x="48" y="1078"/>
                  </a:lnTo>
                  <a:lnTo>
                    <a:pt x="371" y="1028"/>
                  </a:lnTo>
                  <a:lnTo>
                    <a:pt x="389" y="978"/>
                  </a:lnTo>
                  <a:lnTo>
                    <a:pt x="411" y="925"/>
                  </a:lnTo>
                  <a:lnTo>
                    <a:pt x="437" y="870"/>
                  </a:lnTo>
                  <a:lnTo>
                    <a:pt x="408" y="828"/>
                  </a:lnTo>
                  <a:lnTo>
                    <a:pt x="374" y="783"/>
                  </a:lnTo>
                  <a:lnTo>
                    <a:pt x="336" y="735"/>
                  </a:lnTo>
                  <a:lnTo>
                    <a:pt x="296" y="684"/>
                  </a:lnTo>
                  <a:lnTo>
                    <a:pt x="250" y="629"/>
                  </a:lnTo>
                  <a:lnTo>
                    <a:pt x="239" y="607"/>
                  </a:lnTo>
                  <a:lnTo>
                    <a:pt x="236" y="587"/>
                  </a:lnTo>
                  <a:lnTo>
                    <a:pt x="237" y="571"/>
                  </a:lnTo>
                  <a:lnTo>
                    <a:pt x="242" y="558"/>
                  </a:lnTo>
                  <a:lnTo>
                    <a:pt x="250" y="545"/>
                  </a:lnTo>
                  <a:lnTo>
                    <a:pt x="268" y="523"/>
                  </a:lnTo>
                  <a:lnTo>
                    <a:pt x="290" y="496"/>
                  </a:lnTo>
                  <a:lnTo>
                    <a:pt x="316" y="467"/>
                  </a:lnTo>
                  <a:lnTo>
                    <a:pt x="347" y="435"/>
                  </a:lnTo>
                  <a:lnTo>
                    <a:pt x="382" y="398"/>
                  </a:lnTo>
                  <a:lnTo>
                    <a:pt x="422" y="359"/>
                  </a:lnTo>
                  <a:lnTo>
                    <a:pt x="456" y="326"/>
                  </a:lnTo>
                  <a:lnTo>
                    <a:pt x="486" y="299"/>
                  </a:lnTo>
                  <a:lnTo>
                    <a:pt x="513" y="276"/>
                  </a:lnTo>
                  <a:lnTo>
                    <a:pt x="536" y="259"/>
                  </a:lnTo>
                  <a:lnTo>
                    <a:pt x="556" y="247"/>
                  </a:lnTo>
                  <a:lnTo>
                    <a:pt x="573" y="238"/>
                  </a:lnTo>
                  <a:lnTo>
                    <a:pt x="586" y="235"/>
                  </a:lnTo>
                  <a:lnTo>
                    <a:pt x="608" y="239"/>
                  </a:lnTo>
                  <a:lnTo>
                    <a:pt x="630" y="250"/>
                  </a:lnTo>
                  <a:lnTo>
                    <a:pt x="870" y="439"/>
                  </a:lnTo>
                  <a:lnTo>
                    <a:pt x="919" y="414"/>
                  </a:lnTo>
                  <a:lnTo>
                    <a:pt x="973" y="392"/>
                  </a:lnTo>
                  <a:lnTo>
                    <a:pt x="1030" y="371"/>
                  </a:lnTo>
                  <a:lnTo>
                    <a:pt x="1039" y="300"/>
                  </a:lnTo>
                  <a:lnTo>
                    <a:pt x="1046" y="235"/>
                  </a:lnTo>
                  <a:lnTo>
                    <a:pt x="1053" y="178"/>
                  </a:lnTo>
                  <a:lnTo>
                    <a:pt x="1062" y="129"/>
                  </a:lnTo>
                  <a:lnTo>
                    <a:pt x="1070" y="86"/>
                  </a:lnTo>
                  <a:lnTo>
                    <a:pt x="1079" y="49"/>
                  </a:lnTo>
                  <a:lnTo>
                    <a:pt x="1085" y="32"/>
                  </a:lnTo>
                  <a:lnTo>
                    <a:pt x="1095" y="18"/>
                  </a:lnTo>
                  <a:lnTo>
                    <a:pt x="1108" y="8"/>
                  </a:lnTo>
                  <a:lnTo>
                    <a:pt x="1123" y="2"/>
                  </a:lnTo>
                  <a:lnTo>
                    <a:pt x="1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15"/>
            <p:cNvSpPr>
              <a:spLocks noEditPoints="1"/>
            </p:cNvSpPr>
            <p:nvPr/>
          </p:nvSpPr>
          <p:spPr bwMode="auto">
            <a:xfrm>
              <a:off x="2971" y="1634"/>
              <a:ext cx="400" cy="385"/>
            </a:xfrm>
            <a:custGeom>
              <a:avLst/>
              <a:gdLst>
                <a:gd name="T0" fmla="*/ 681 w 1602"/>
                <a:gd name="T1" fmla="*/ 531 h 1541"/>
                <a:gd name="T2" fmla="*/ 562 w 1602"/>
                <a:gd name="T3" fmla="*/ 649 h 1541"/>
                <a:gd name="T4" fmla="*/ 537 w 1602"/>
                <a:gd name="T5" fmla="*/ 812 h 1541"/>
                <a:gd name="T6" fmla="*/ 612 w 1602"/>
                <a:gd name="T7" fmla="*/ 958 h 1541"/>
                <a:gd name="T8" fmla="*/ 758 w 1602"/>
                <a:gd name="T9" fmla="*/ 1034 h 1541"/>
                <a:gd name="T10" fmla="*/ 922 w 1602"/>
                <a:gd name="T11" fmla="*/ 1008 h 1541"/>
                <a:gd name="T12" fmla="*/ 1039 w 1602"/>
                <a:gd name="T13" fmla="*/ 891 h 1541"/>
                <a:gd name="T14" fmla="*/ 1065 w 1602"/>
                <a:gd name="T15" fmla="*/ 726 h 1541"/>
                <a:gd name="T16" fmla="*/ 989 w 1602"/>
                <a:gd name="T17" fmla="*/ 581 h 1541"/>
                <a:gd name="T18" fmla="*/ 843 w 1602"/>
                <a:gd name="T19" fmla="*/ 505 h 1541"/>
                <a:gd name="T20" fmla="*/ 551 w 1602"/>
                <a:gd name="T21" fmla="*/ 11 h 1541"/>
                <a:gd name="T22" fmla="*/ 630 w 1602"/>
                <a:gd name="T23" fmla="*/ 97 h 1541"/>
                <a:gd name="T24" fmla="*/ 725 w 1602"/>
                <a:gd name="T25" fmla="*/ 218 h 1541"/>
                <a:gd name="T26" fmla="*/ 801 w 1602"/>
                <a:gd name="T27" fmla="*/ 234 h 1541"/>
                <a:gd name="T28" fmla="*/ 904 w 1602"/>
                <a:gd name="T29" fmla="*/ 182 h 1541"/>
                <a:gd name="T30" fmla="*/ 1055 w 1602"/>
                <a:gd name="T31" fmla="*/ 4 h 1541"/>
                <a:gd name="T32" fmla="*/ 1100 w 1602"/>
                <a:gd name="T33" fmla="*/ 16 h 1541"/>
                <a:gd name="T34" fmla="*/ 1227 w 1602"/>
                <a:gd name="T35" fmla="*/ 89 h 1541"/>
                <a:gd name="T36" fmla="*/ 1333 w 1602"/>
                <a:gd name="T37" fmla="*/ 156 h 1541"/>
                <a:gd name="T38" fmla="*/ 1320 w 1602"/>
                <a:gd name="T39" fmla="*/ 226 h 1541"/>
                <a:gd name="T40" fmla="*/ 1253 w 1602"/>
                <a:gd name="T41" fmla="*/ 393 h 1541"/>
                <a:gd name="T42" fmla="*/ 1291 w 1602"/>
                <a:gd name="T43" fmla="*/ 559 h 1541"/>
                <a:gd name="T44" fmla="*/ 1506 w 1602"/>
                <a:gd name="T45" fmla="*/ 587 h 1541"/>
                <a:gd name="T46" fmla="*/ 1597 w 1602"/>
                <a:gd name="T47" fmla="*/ 615 h 1541"/>
                <a:gd name="T48" fmla="*/ 1586 w 1602"/>
                <a:gd name="T49" fmla="*/ 930 h 1541"/>
                <a:gd name="T50" fmla="*/ 1464 w 1602"/>
                <a:gd name="T51" fmla="*/ 959 h 1541"/>
                <a:gd name="T52" fmla="*/ 1262 w 1602"/>
                <a:gd name="T53" fmla="*/ 1036 h 1541"/>
                <a:gd name="T54" fmla="*/ 1293 w 1602"/>
                <a:gd name="T55" fmla="*/ 1241 h 1541"/>
                <a:gd name="T56" fmla="*/ 1333 w 1602"/>
                <a:gd name="T57" fmla="*/ 1362 h 1541"/>
                <a:gd name="T58" fmla="*/ 1326 w 1602"/>
                <a:gd name="T59" fmla="*/ 1393 h 1541"/>
                <a:gd name="T60" fmla="*/ 1162 w 1602"/>
                <a:gd name="T61" fmla="*/ 1487 h 1541"/>
                <a:gd name="T62" fmla="*/ 1079 w 1602"/>
                <a:gd name="T63" fmla="*/ 1535 h 1541"/>
                <a:gd name="T64" fmla="*/ 1050 w 1602"/>
                <a:gd name="T65" fmla="*/ 1530 h 1541"/>
                <a:gd name="T66" fmla="*/ 972 w 1602"/>
                <a:gd name="T67" fmla="*/ 1443 h 1541"/>
                <a:gd name="T68" fmla="*/ 876 w 1602"/>
                <a:gd name="T69" fmla="*/ 1320 h 1541"/>
                <a:gd name="T70" fmla="*/ 801 w 1602"/>
                <a:gd name="T71" fmla="*/ 1304 h 1541"/>
                <a:gd name="T72" fmla="*/ 725 w 1602"/>
                <a:gd name="T73" fmla="*/ 1320 h 1541"/>
                <a:gd name="T74" fmla="*/ 630 w 1602"/>
                <a:gd name="T75" fmla="*/ 1443 h 1541"/>
                <a:gd name="T76" fmla="*/ 551 w 1602"/>
                <a:gd name="T77" fmla="*/ 1530 h 1541"/>
                <a:gd name="T78" fmla="*/ 522 w 1602"/>
                <a:gd name="T79" fmla="*/ 1535 h 1541"/>
                <a:gd name="T80" fmla="*/ 439 w 1602"/>
                <a:gd name="T81" fmla="*/ 1487 h 1541"/>
                <a:gd name="T82" fmla="*/ 275 w 1602"/>
                <a:gd name="T83" fmla="*/ 1393 h 1541"/>
                <a:gd name="T84" fmla="*/ 268 w 1602"/>
                <a:gd name="T85" fmla="*/ 1362 h 1541"/>
                <a:gd name="T86" fmla="*/ 308 w 1602"/>
                <a:gd name="T87" fmla="*/ 1241 h 1541"/>
                <a:gd name="T88" fmla="*/ 339 w 1602"/>
                <a:gd name="T89" fmla="*/ 1036 h 1541"/>
                <a:gd name="T90" fmla="*/ 138 w 1602"/>
                <a:gd name="T91" fmla="*/ 959 h 1541"/>
                <a:gd name="T92" fmla="*/ 15 w 1602"/>
                <a:gd name="T93" fmla="*/ 930 h 1541"/>
                <a:gd name="T94" fmla="*/ 4 w 1602"/>
                <a:gd name="T95" fmla="*/ 615 h 1541"/>
                <a:gd name="T96" fmla="*/ 96 w 1602"/>
                <a:gd name="T97" fmla="*/ 587 h 1541"/>
                <a:gd name="T98" fmla="*/ 311 w 1602"/>
                <a:gd name="T99" fmla="*/ 559 h 1541"/>
                <a:gd name="T100" fmla="*/ 349 w 1602"/>
                <a:gd name="T101" fmla="*/ 393 h 1541"/>
                <a:gd name="T102" fmla="*/ 281 w 1602"/>
                <a:gd name="T103" fmla="*/ 226 h 1541"/>
                <a:gd name="T104" fmla="*/ 268 w 1602"/>
                <a:gd name="T105" fmla="*/ 156 h 1541"/>
                <a:gd name="T106" fmla="*/ 291 w 1602"/>
                <a:gd name="T107" fmla="*/ 137 h 1541"/>
                <a:gd name="T108" fmla="*/ 411 w 1602"/>
                <a:gd name="T109" fmla="*/ 68 h 1541"/>
                <a:gd name="T110" fmla="*/ 522 w 1602"/>
                <a:gd name="T111" fmla="*/ 5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2" h="1541">
                  <a:moveTo>
                    <a:pt x="801" y="501"/>
                  </a:moveTo>
                  <a:lnTo>
                    <a:pt x="758" y="505"/>
                  </a:lnTo>
                  <a:lnTo>
                    <a:pt x="719" y="515"/>
                  </a:lnTo>
                  <a:lnTo>
                    <a:pt x="681" y="531"/>
                  </a:lnTo>
                  <a:lnTo>
                    <a:pt x="645" y="553"/>
                  </a:lnTo>
                  <a:lnTo>
                    <a:pt x="612" y="581"/>
                  </a:lnTo>
                  <a:lnTo>
                    <a:pt x="584" y="614"/>
                  </a:lnTo>
                  <a:lnTo>
                    <a:pt x="562" y="649"/>
                  </a:lnTo>
                  <a:lnTo>
                    <a:pt x="546" y="687"/>
                  </a:lnTo>
                  <a:lnTo>
                    <a:pt x="537" y="726"/>
                  </a:lnTo>
                  <a:lnTo>
                    <a:pt x="533" y="769"/>
                  </a:lnTo>
                  <a:lnTo>
                    <a:pt x="537" y="812"/>
                  </a:lnTo>
                  <a:lnTo>
                    <a:pt x="546" y="853"/>
                  </a:lnTo>
                  <a:lnTo>
                    <a:pt x="562" y="891"/>
                  </a:lnTo>
                  <a:lnTo>
                    <a:pt x="583" y="926"/>
                  </a:lnTo>
                  <a:lnTo>
                    <a:pt x="612" y="958"/>
                  </a:lnTo>
                  <a:lnTo>
                    <a:pt x="644" y="986"/>
                  </a:lnTo>
                  <a:lnTo>
                    <a:pt x="680" y="1008"/>
                  </a:lnTo>
                  <a:lnTo>
                    <a:pt x="718" y="1024"/>
                  </a:lnTo>
                  <a:lnTo>
                    <a:pt x="758" y="1034"/>
                  </a:lnTo>
                  <a:lnTo>
                    <a:pt x="801" y="1036"/>
                  </a:lnTo>
                  <a:lnTo>
                    <a:pt x="843" y="1034"/>
                  </a:lnTo>
                  <a:lnTo>
                    <a:pt x="884" y="1024"/>
                  </a:lnTo>
                  <a:lnTo>
                    <a:pt x="922" y="1008"/>
                  </a:lnTo>
                  <a:lnTo>
                    <a:pt x="957" y="986"/>
                  </a:lnTo>
                  <a:lnTo>
                    <a:pt x="990" y="958"/>
                  </a:lnTo>
                  <a:lnTo>
                    <a:pt x="1018" y="926"/>
                  </a:lnTo>
                  <a:lnTo>
                    <a:pt x="1039" y="891"/>
                  </a:lnTo>
                  <a:lnTo>
                    <a:pt x="1055" y="853"/>
                  </a:lnTo>
                  <a:lnTo>
                    <a:pt x="1065" y="812"/>
                  </a:lnTo>
                  <a:lnTo>
                    <a:pt x="1068" y="769"/>
                  </a:lnTo>
                  <a:lnTo>
                    <a:pt x="1065" y="726"/>
                  </a:lnTo>
                  <a:lnTo>
                    <a:pt x="1055" y="687"/>
                  </a:lnTo>
                  <a:lnTo>
                    <a:pt x="1039" y="649"/>
                  </a:lnTo>
                  <a:lnTo>
                    <a:pt x="1017" y="614"/>
                  </a:lnTo>
                  <a:lnTo>
                    <a:pt x="989" y="581"/>
                  </a:lnTo>
                  <a:lnTo>
                    <a:pt x="956" y="553"/>
                  </a:lnTo>
                  <a:lnTo>
                    <a:pt x="920" y="531"/>
                  </a:lnTo>
                  <a:lnTo>
                    <a:pt x="882" y="515"/>
                  </a:lnTo>
                  <a:lnTo>
                    <a:pt x="843" y="505"/>
                  </a:lnTo>
                  <a:lnTo>
                    <a:pt x="801" y="501"/>
                  </a:lnTo>
                  <a:close/>
                  <a:moveTo>
                    <a:pt x="534" y="0"/>
                  </a:moveTo>
                  <a:lnTo>
                    <a:pt x="542" y="3"/>
                  </a:lnTo>
                  <a:lnTo>
                    <a:pt x="551" y="11"/>
                  </a:lnTo>
                  <a:lnTo>
                    <a:pt x="566" y="25"/>
                  </a:lnTo>
                  <a:lnTo>
                    <a:pt x="584" y="43"/>
                  </a:lnTo>
                  <a:lnTo>
                    <a:pt x="605" y="68"/>
                  </a:lnTo>
                  <a:lnTo>
                    <a:pt x="630" y="97"/>
                  </a:lnTo>
                  <a:lnTo>
                    <a:pt x="659" y="134"/>
                  </a:lnTo>
                  <a:lnTo>
                    <a:pt x="685" y="167"/>
                  </a:lnTo>
                  <a:lnTo>
                    <a:pt x="707" y="195"/>
                  </a:lnTo>
                  <a:lnTo>
                    <a:pt x="725" y="218"/>
                  </a:lnTo>
                  <a:lnTo>
                    <a:pt x="738" y="238"/>
                  </a:lnTo>
                  <a:lnTo>
                    <a:pt x="764" y="235"/>
                  </a:lnTo>
                  <a:lnTo>
                    <a:pt x="785" y="234"/>
                  </a:lnTo>
                  <a:lnTo>
                    <a:pt x="801" y="234"/>
                  </a:lnTo>
                  <a:lnTo>
                    <a:pt x="816" y="234"/>
                  </a:lnTo>
                  <a:lnTo>
                    <a:pt x="837" y="235"/>
                  </a:lnTo>
                  <a:lnTo>
                    <a:pt x="863" y="238"/>
                  </a:lnTo>
                  <a:lnTo>
                    <a:pt x="904" y="182"/>
                  </a:lnTo>
                  <a:lnTo>
                    <a:pt x="945" y="130"/>
                  </a:lnTo>
                  <a:lnTo>
                    <a:pt x="984" y="82"/>
                  </a:lnTo>
                  <a:lnTo>
                    <a:pt x="1021" y="41"/>
                  </a:lnTo>
                  <a:lnTo>
                    <a:pt x="1055" y="4"/>
                  </a:lnTo>
                  <a:lnTo>
                    <a:pt x="1068" y="0"/>
                  </a:lnTo>
                  <a:lnTo>
                    <a:pt x="1072" y="2"/>
                  </a:lnTo>
                  <a:lnTo>
                    <a:pt x="1083" y="8"/>
                  </a:lnTo>
                  <a:lnTo>
                    <a:pt x="1100" y="16"/>
                  </a:lnTo>
                  <a:lnTo>
                    <a:pt x="1123" y="29"/>
                  </a:lnTo>
                  <a:lnTo>
                    <a:pt x="1151" y="46"/>
                  </a:lnTo>
                  <a:lnTo>
                    <a:pt x="1187" y="65"/>
                  </a:lnTo>
                  <a:lnTo>
                    <a:pt x="1227" y="89"/>
                  </a:lnTo>
                  <a:lnTo>
                    <a:pt x="1273" y="115"/>
                  </a:lnTo>
                  <a:lnTo>
                    <a:pt x="1326" y="146"/>
                  </a:lnTo>
                  <a:lnTo>
                    <a:pt x="1331" y="151"/>
                  </a:lnTo>
                  <a:lnTo>
                    <a:pt x="1333" y="156"/>
                  </a:lnTo>
                  <a:lnTo>
                    <a:pt x="1335" y="161"/>
                  </a:lnTo>
                  <a:lnTo>
                    <a:pt x="1333" y="177"/>
                  </a:lnTo>
                  <a:lnTo>
                    <a:pt x="1328" y="199"/>
                  </a:lnTo>
                  <a:lnTo>
                    <a:pt x="1320" y="226"/>
                  </a:lnTo>
                  <a:lnTo>
                    <a:pt x="1308" y="259"/>
                  </a:lnTo>
                  <a:lnTo>
                    <a:pt x="1293" y="298"/>
                  </a:lnTo>
                  <a:lnTo>
                    <a:pt x="1275" y="343"/>
                  </a:lnTo>
                  <a:lnTo>
                    <a:pt x="1253" y="393"/>
                  </a:lnTo>
                  <a:lnTo>
                    <a:pt x="1228" y="450"/>
                  </a:lnTo>
                  <a:lnTo>
                    <a:pt x="1251" y="483"/>
                  </a:lnTo>
                  <a:lnTo>
                    <a:pt x="1272" y="520"/>
                  </a:lnTo>
                  <a:lnTo>
                    <a:pt x="1291" y="559"/>
                  </a:lnTo>
                  <a:lnTo>
                    <a:pt x="1357" y="565"/>
                  </a:lnTo>
                  <a:lnTo>
                    <a:pt x="1414" y="572"/>
                  </a:lnTo>
                  <a:lnTo>
                    <a:pt x="1464" y="580"/>
                  </a:lnTo>
                  <a:lnTo>
                    <a:pt x="1506" y="587"/>
                  </a:lnTo>
                  <a:lnTo>
                    <a:pt x="1540" y="594"/>
                  </a:lnTo>
                  <a:lnTo>
                    <a:pt x="1567" y="600"/>
                  </a:lnTo>
                  <a:lnTo>
                    <a:pt x="1586" y="608"/>
                  </a:lnTo>
                  <a:lnTo>
                    <a:pt x="1597" y="615"/>
                  </a:lnTo>
                  <a:lnTo>
                    <a:pt x="1602" y="622"/>
                  </a:lnTo>
                  <a:lnTo>
                    <a:pt x="1602" y="915"/>
                  </a:lnTo>
                  <a:lnTo>
                    <a:pt x="1597" y="922"/>
                  </a:lnTo>
                  <a:lnTo>
                    <a:pt x="1586" y="930"/>
                  </a:lnTo>
                  <a:lnTo>
                    <a:pt x="1567" y="937"/>
                  </a:lnTo>
                  <a:lnTo>
                    <a:pt x="1540" y="944"/>
                  </a:lnTo>
                  <a:lnTo>
                    <a:pt x="1506" y="952"/>
                  </a:lnTo>
                  <a:lnTo>
                    <a:pt x="1464" y="959"/>
                  </a:lnTo>
                  <a:lnTo>
                    <a:pt x="1414" y="966"/>
                  </a:lnTo>
                  <a:lnTo>
                    <a:pt x="1357" y="974"/>
                  </a:lnTo>
                  <a:lnTo>
                    <a:pt x="1291" y="980"/>
                  </a:lnTo>
                  <a:lnTo>
                    <a:pt x="1262" y="1036"/>
                  </a:lnTo>
                  <a:lnTo>
                    <a:pt x="1228" y="1089"/>
                  </a:lnTo>
                  <a:lnTo>
                    <a:pt x="1253" y="1145"/>
                  </a:lnTo>
                  <a:lnTo>
                    <a:pt x="1275" y="1195"/>
                  </a:lnTo>
                  <a:lnTo>
                    <a:pt x="1293" y="1241"/>
                  </a:lnTo>
                  <a:lnTo>
                    <a:pt x="1308" y="1280"/>
                  </a:lnTo>
                  <a:lnTo>
                    <a:pt x="1320" y="1313"/>
                  </a:lnTo>
                  <a:lnTo>
                    <a:pt x="1328" y="1340"/>
                  </a:lnTo>
                  <a:lnTo>
                    <a:pt x="1333" y="1362"/>
                  </a:lnTo>
                  <a:lnTo>
                    <a:pt x="1335" y="1378"/>
                  </a:lnTo>
                  <a:lnTo>
                    <a:pt x="1333" y="1383"/>
                  </a:lnTo>
                  <a:lnTo>
                    <a:pt x="1331" y="1388"/>
                  </a:lnTo>
                  <a:lnTo>
                    <a:pt x="1326" y="1393"/>
                  </a:lnTo>
                  <a:lnTo>
                    <a:pt x="1278" y="1421"/>
                  </a:lnTo>
                  <a:lnTo>
                    <a:pt x="1234" y="1445"/>
                  </a:lnTo>
                  <a:lnTo>
                    <a:pt x="1196" y="1467"/>
                  </a:lnTo>
                  <a:lnTo>
                    <a:pt x="1162" y="1487"/>
                  </a:lnTo>
                  <a:lnTo>
                    <a:pt x="1134" y="1504"/>
                  </a:lnTo>
                  <a:lnTo>
                    <a:pt x="1111" y="1516"/>
                  </a:lnTo>
                  <a:lnTo>
                    <a:pt x="1093" y="1527"/>
                  </a:lnTo>
                  <a:lnTo>
                    <a:pt x="1079" y="1535"/>
                  </a:lnTo>
                  <a:lnTo>
                    <a:pt x="1071" y="1540"/>
                  </a:lnTo>
                  <a:lnTo>
                    <a:pt x="1068" y="1541"/>
                  </a:lnTo>
                  <a:lnTo>
                    <a:pt x="1061" y="1538"/>
                  </a:lnTo>
                  <a:lnTo>
                    <a:pt x="1050" y="1530"/>
                  </a:lnTo>
                  <a:lnTo>
                    <a:pt x="1035" y="1516"/>
                  </a:lnTo>
                  <a:lnTo>
                    <a:pt x="1018" y="1497"/>
                  </a:lnTo>
                  <a:lnTo>
                    <a:pt x="996" y="1472"/>
                  </a:lnTo>
                  <a:lnTo>
                    <a:pt x="972" y="1443"/>
                  </a:lnTo>
                  <a:lnTo>
                    <a:pt x="942" y="1405"/>
                  </a:lnTo>
                  <a:lnTo>
                    <a:pt x="917" y="1373"/>
                  </a:lnTo>
                  <a:lnTo>
                    <a:pt x="895" y="1344"/>
                  </a:lnTo>
                  <a:lnTo>
                    <a:pt x="876" y="1320"/>
                  </a:lnTo>
                  <a:lnTo>
                    <a:pt x="863" y="1301"/>
                  </a:lnTo>
                  <a:lnTo>
                    <a:pt x="837" y="1302"/>
                  </a:lnTo>
                  <a:lnTo>
                    <a:pt x="816" y="1304"/>
                  </a:lnTo>
                  <a:lnTo>
                    <a:pt x="801" y="1304"/>
                  </a:lnTo>
                  <a:lnTo>
                    <a:pt x="785" y="1304"/>
                  </a:lnTo>
                  <a:lnTo>
                    <a:pt x="764" y="1302"/>
                  </a:lnTo>
                  <a:lnTo>
                    <a:pt x="738" y="1301"/>
                  </a:lnTo>
                  <a:lnTo>
                    <a:pt x="725" y="1320"/>
                  </a:lnTo>
                  <a:lnTo>
                    <a:pt x="707" y="1344"/>
                  </a:lnTo>
                  <a:lnTo>
                    <a:pt x="685" y="1373"/>
                  </a:lnTo>
                  <a:lnTo>
                    <a:pt x="659" y="1405"/>
                  </a:lnTo>
                  <a:lnTo>
                    <a:pt x="630" y="1443"/>
                  </a:lnTo>
                  <a:lnTo>
                    <a:pt x="605" y="1472"/>
                  </a:lnTo>
                  <a:lnTo>
                    <a:pt x="584" y="1497"/>
                  </a:lnTo>
                  <a:lnTo>
                    <a:pt x="566" y="1516"/>
                  </a:lnTo>
                  <a:lnTo>
                    <a:pt x="551" y="1530"/>
                  </a:lnTo>
                  <a:lnTo>
                    <a:pt x="542" y="1538"/>
                  </a:lnTo>
                  <a:lnTo>
                    <a:pt x="534" y="1541"/>
                  </a:lnTo>
                  <a:lnTo>
                    <a:pt x="531" y="1540"/>
                  </a:lnTo>
                  <a:lnTo>
                    <a:pt x="522" y="1535"/>
                  </a:lnTo>
                  <a:lnTo>
                    <a:pt x="509" y="1527"/>
                  </a:lnTo>
                  <a:lnTo>
                    <a:pt x="490" y="1516"/>
                  </a:lnTo>
                  <a:lnTo>
                    <a:pt x="467" y="1504"/>
                  </a:lnTo>
                  <a:lnTo>
                    <a:pt x="439" y="1487"/>
                  </a:lnTo>
                  <a:lnTo>
                    <a:pt x="405" y="1467"/>
                  </a:lnTo>
                  <a:lnTo>
                    <a:pt x="367" y="1445"/>
                  </a:lnTo>
                  <a:lnTo>
                    <a:pt x="324" y="1421"/>
                  </a:lnTo>
                  <a:lnTo>
                    <a:pt x="275" y="1393"/>
                  </a:lnTo>
                  <a:lnTo>
                    <a:pt x="270" y="1388"/>
                  </a:lnTo>
                  <a:lnTo>
                    <a:pt x="268" y="1383"/>
                  </a:lnTo>
                  <a:lnTo>
                    <a:pt x="267" y="1378"/>
                  </a:lnTo>
                  <a:lnTo>
                    <a:pt x="268" y="1362"/>
                  </a:lnTo>
                  <a:lnTo>
                    <a:pt x="274" y="1340"/>
                  </a:lnTo>
                  <a:lnTo>
                    <a:pt x="281" y="1313"/>
                  </a:lnTo>
                  <a:lnTo>
                    <a:pt x="294" y="1280"/>
                  </a:lnTo>
                  <a:lnTo>
                    <a:pt x="308" y="1241"/>
                  </a:lnTo>
                  <a:lnTo>
                    <a:pt x="327" y="1195"/>
                  </a:lnTo>
                  <a:lnTo>
                    <a:pt x="349" y="1145"/>
                  </a:lnTo>
                  <a:lnTo>
                    <a:pt x="373" y="1089"/>
                  </a:lnTo>
                  <a:lnTo>
                    <a:pt x="339" y="1036"/>
                  </a:lnTo>
                  <a:lnTo>
                    <a:pt x="311" y="980"/>
                  </a:lnTo>
                  <a:lnTo>
                    <a:pt x="246" y="974"/>
                  </a:lnTo>
                  <a:lnTo>
                    <a:pt x="187" y="966"/>
                  </a:lnTo>
                  <a:lnTo>
                    <a:pt x="138" y="959"/>
                  </a:lnTo>
                  <a:lnTo>
                    <a:pt x="96" y="952"/>
                  </a:lnTo>
                  <a:lnTo>
                    <a:pt x="61" y="944"/>
                  </a:lnTo>
                  <a:lnTo>
                    <a:pt x="35" y="937"/>
                  </a:lnTo>
                  <a:lnTo>
                    <a:pt x="15" y="930"/>
                  </a:lnTo>
                  <a:lnTo>
                    <a:pt x="4" y="922"/>
                  </a:lnTo>
                  <a:lnTo>
                    <a:pt x="0" y="915"/>
                  </a:lnTo>
                  <a:lnTo>
                    <a:pt x="0" y="622"/>
                  </a:lnTo>
                  <a:lnTo>
                    <a:pt x="4" y="615"/>
                  </a:lnTo>
                  <a:lnTo>
                    <a:pt x="15" y="608"/>
                  </a:lnTo>
                  <a:lnTo>
                    <a:pt x="35" y="600"/>
                  </a:lnTo>
                  <a:lnTo>
                    <a:pt x="61" y="594"/>
                  </a:lnTo>
                  <a:lnTo>
                    <a:pt x="96" y="587"/>
                  </a:lnTo>
                  <a:lnTo>
                    <a:pt x="138" y="580"/>
                  </a:lnTo>
                  <a:lnTo>
                    <a:pt x="187" y="572"/>
                  </a:lnTo>
                  <a:lnTo>
                    <a:pt x="246" y="565"/>
                  </a:lnTo>
                  <a:lnTo>
                    <a:pt x="311" y="559"/>
                  </a:lnTo>
                  <a:lnTo>
                    <a:pt x="329" y="520"/>
                  </a:lnTo>
                  <a:lnTo>
                    <a:pt x="351" y="483"/>
                  </a:lnTo>
                  <a:lnTo>
                    <a:pt x="373" y="450"/>
                  </a:lnTo>
                  <a:lnTo>
                    <a:pt x="349" y="393"/>
                  </a:lnTo>
                  <a:lnTo>
                    <a:pt x="327" y="343"/>
                  </a:lnTo>
                  <a:lnTo>
                    <a:pt x="308" y="298"/>
                  </a:lnTo>
                  <a:lnTo>
                    <a:pt x="294" y="259"/>
                  </a:lnTo>
                  <a:lnTo>
                    <a:pt x="281" y="226"/>
                  </a:lnTo>
                  <a:lnTo>
                    <a:pt x="274" y="199"/>
                  </a:lnTo>
                  <a:lnTo>
                    <a:pt x="268" y="177"/>
                  </a:lnTo>
                  <a:lnTo>
                    <a:pt x="267" y="161"/>
                  </a:lnTo>
                  <a:lnTo>
                    <a:pt x="268" y="156"/>
                  </a:lnTo>
                  <a:lnTo>
                    <a:pt x="270" y="151"/>
                  </a:lnTo>
                  <a:lnTo>
                    <a:pt x="275" y="146"/>
                  </a:lnTo>
                  <a:lnTo>
                    <a:pt x="280" y="144"/>
                  </a:lnTo>
                  <a:lnTo>
                    <a:pt x="291" y="137"/>
                  </a:lnTo>
                  <a:lnTo>
                    <a:pt x="306" y="129"/>
                  </a:lnTo>
                  <a:lnTo>
                    <a:pt x="324" y="118"/>
                  </a:lnTo>
                  <a:lnTo>
                    <a:pt x="349" y="104"/>
                  </a:lnTo>
                  <a:lnTo>
                    <a:pt x="411" y="68"/>
                  </a:lnTo>
                  <a:lnTo>
                    <a:pt x="471" y="33"/>
                  </a:lnTo>
                  <a:lnTo>
                    <a:pt x="493" y="21"/>
                  </a:lnTo>
                  <a:lnTo>
                    <a:pt x="510" y="13"/>
                  </a:lnTo>
                  <a:lnTo>
                    <a:pt x="522" y="5"/>
                  </a:lnTo>
                  <a:lnTo>
                    <a:pt x="52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5" name="Group 11"/>
          <p:cNvGrpSpPr>
            <a:grpSpLocks noChangeAspect="1"/>
          </p:cNvGrpSpPr>
          <p:nvPr/>
        </p:nvGrpSpPr>
        <p:grpSpPr bwMode="auto">
          <a:xfrm>
            <a:off x="3685710" y="4815528"/>
            <a:ext cx="365362" cy="271478"/>
            <a:chOff x="2376" y="1634"/>
            <a:chExt cx="995" cy="857"/>
          </a:xfrm>
          <a:solidFill>
            <a:srgbClr val="008BC1"/>
          </a:solidFill>
        </p:grpSpPr>
        <p:sp>
          <p:nvSpPr>
            <p:cNvPr id="96" name="Freeform 13"/>
            <p:cNvSpPr>
              <a:spLocks noEditPoints="1"/>
            </p:cNvSpPr>
            <p:nvPr/>
          </p:nvSpPr>
          <p:spPr bwMode="auto">
            <a:xfrm>
              <a:off x="2376" y="1822"/>
              <a:ext cx="667" cy="669"/>
            </a:xfrm>
            <a:custGeom>
              <a:avLst/>
              <a:gdLst>
                <a:gd name="T0" fmla="*/ 1103 w 2670"/>
                <a:gd name="T1" fmla="*/ 854 h 2675"/>
                <a:gd name="T2" fmla="*/ 881 w 2670"/>
                <a:gd name="T3" fmla="*/ 1053 h 2675"/>
                <a:gd name="T4" fmla="*/ 800 w 2670"/>
                <a:gd name="T5" fmla="*/ 1338 h 2675"/>
                <a:gd name="T6" fmla="*/ 881 w 2670"/>
                <a:gd name="T7" fmla="*/ 1622 h 2675"/>
                <a:gd name="T8" fmla="*/ 1103 w 2670"/>
                <a:gd name="T9" fmla="*/ 1821 h 2675"/>
                <a:gd name="T10" fmla="*/ 1397 w 2670"/>
                <a:gd name="T11" fmla="*/ 1869 h 2675"/>
                <a:gd name="T12" fmla="*/ 1667 w 2670"/>
                <a:gd name="T13" fmla="*/ 1758 h 2675"/>
                <a:gd name="T14" fmla="*/ 1840 w 2670"/>
                <a:gd name="T15" fmla="*/ 1515 h 2675"/>
                <a:gd name="T16" fmla="*/ 1856 w 2670"/>
                <a:gd name="T17" fmla="*/ 1216 h 2675"/>
                <a:gd name="T18" fmla="*/ 1713 w 2670"/>
                <a:gd name="T19" fmla="*/ 959 h 2675"/>
                <a:gd name="T20" fmla="*/ 1456 w 2670"/>
                <a:gd name="T21" fmla="*/ 815 h 2675"/>
                <a:gd name="T22" fmla="*/ 1543 w 2670"/>
                <a:gd name="T23" fmla="*/ 2 h 2675"/>
                <a:gd name="T24" fmla="*/ 1591 w 2670"/>
                <a:gd name="T25" fmla="*/ 52 h 2675"/>
                <a:gd name="T26" fmla="*/ 2042 w 2670"/>
                <a:gd name="T27" fmla="*/ 250 h 2675"/>
                <a:gd name="T28" fmla="*/ 2114 w 2670"/>
                <a:gd name="T29" fmla="*/ 243 h 2675"/>
                <a:gd name="T30" fmla="*/ 2306 w 2670"/>
                <a:gd name="T31" fmla="*/ 425 h 2675"/>
                <a:gd name="T32" fmla="*/ 2418 w 2670"/>
                <a:gd name="T33" fmla="*/ 559 h 2675"/>
                <a:gd name="T34" fmla="*/ 2402 w 2670"/>
                <a:gd name="T35" fmla="*/ 642 h 2675"/>
                <a:gd name="T36" fmla="*/ 2296 w 2670"/>
                <a:gd name="T37" fmla="*/ 778 h 2675"/>
                <a:gd name="T38" fmla="*/ 2274 w 2670"/>
                <a:gd name="T39" fmla="*/ 958 h 2675"/>
                <a:gd name="T40" fmla="*/ 2645 w 2670"/>
                <a:gd name="T41" fmla="*/ 1096 h 2675"/>
                <a:gd name="T42" fmla="*/ 2670 w 2670"/>
                <a:gd name="T43" fmla="*/ 1533 h 2675"/>
                <a:gd name="T44" fmla="*/ 2622 w 2670"/>
                <a:gd name="T45" fmla="*/ 1597 h 2675"/>
                <a:gd name="T46" fmla="*/ 2262 w 2670"/>
                <a:gd name="T47" fmla="*/ 1847 h 2675"/>
                <a:gd name="T48" fmla="*/ 2430 w 2670"/>
                <a:gd name="T49" fmla="*/ 2067 h 2675"/>
                <a:gd name="T50" fmla="*/ 2401 w 2670"/>
                <a:gd name="T51" fmla="*/ 2151 h 2675"/>
                <a:gd name="T52" fmla="*/ 2247 w 2670"/>
                <a:gd name="T53" fmla="*/ 2315 h 2675"/>
                <a:gd name="T54" fmla="*/ 2114 w 2670"/>
                <a:gd name="T55" fmla="*/ 2429 h 2675"/>
                <a:gd name="T56" fmla="*/ 1800 w 2670"/>
                <a:gd name="T57" fmla="*/ 2236 h 2675"/>
                <a:gd name="T58" fmla="*/ 1624 w 2670"/>
                <a:gd name="T59" fmla="*/ 2437 h 2675"/>
                <a:gd name="T60" fmla="*/ 1585 w 2670"/>
                <a:gd name="T61" fmla="*/ 2643 h 2675"/>
                <a:gd name="T62" fmla="*/ 1141 w 2670"/>
                <a:gd name="T63" fmla="*/ 2675 h 2675"/>
                <a:gd name="T64" fmla="*/ 1081 w 2670"/>
                <a:gd name="T65" fmla="*/ 2637 h 2675"/>
                <a:gd name="T66" fmla="*/ 874 w 2670"/>
                <a:gd name="T67" fmla="*/ 2239 h 2675"/>
                <a:gd name="T68" fmla="*/ 563 w 2670"/>
                <a:gd name="T69" fmla="*/ 2435 h 2675"/>
                <a:gd name="T70" fmla="*/ 364 w 2670"/>
                <a:gd name="T71" fmla="*/ 2250 h 2675"/>
                <a:gd name="T72" fmla="*/ 252 w 2670"/>
                <a:gd name="T73" fmla="*/ 2116 h 2675"/>
                <a:gd name="T74" fmla="*/ 266 w 2670"/>
                <a:gd name="T75" fmla="*/ 2034 h 2675"/>
                <a:gd name="T76" fmla="*/ 373 w 2670"/>
                <a:gd name="T77" fmla="*/ 1898 h 2675"/>
                <a:gd name="T78" fmla="*/ 386 w 2670"/>
                <a:gd name="T79" fmla="*/ 1693 h 2675"/>
                <a:gd name="T80" fmla="*/ 15 w 2670"/>
                <a:gd name="T81" fmla="*/ 1569 h 2675"/>
                <a:gd name="T82" fmla="*/ 4 w 2670"/>
                <a:gd name="T83" fmla="*/ 1121 h 2675"/>
                <a:gd name="T84" fmla="*/ 371 w 2670"/>
                <a:gd name="T85" fmla="*/ 1028 h 2675"/>
                <a:gd name="T86" fmla="*/ 374 w 2670"/>
                <a:gd name="T87" fmla="*/ 783 h 2675"/>
                <a:gd name="T88" fmla="*/ 236 w 2670"/>
                <a:gd name="T89" fmla="*/ 587 h 2675"/>
                <a:gd name="T90" fmla="*/ 290 w 2670"/>
                <a:gd name="T91" fmla="*/ 496 h 2675"/>
                <a:gd name="T92" fmla="*/ 456 w 2670"/>
                <a:gd name="T93" fmla="*/ 326 h 2675"/>
                <a:gd name="T94" fmla="*/ 573 w 2670"/>
                <a:gd name="T95" fmla="*/ 238 h 2675"/>
                <a:gd name="T96" fmla="*/ 919 w 2670"/>
                <a:gd name="T97" fmla="*/ 414 h 2675"/>
                <a:gd name="T98" fmla="*/ 1053 w 2670"/>
                <a:gd name="T99" fmla="*/ 178 h 2675"/>
                <a:gd name="T100" fmla="*/ 1095 w 2670"/>
                <a:gd name="T101" fmla="*/ 18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0" h="2675">
                  <a:moveTo>
                    <a:pt x="1335" y="802"/>
                  </a:moveTo>
                  <a:lnTo>
                    <a:pt x="1273" y="806"/>
                  </a:lnTo>
                  <a:lnTo>
                    <a:pt x="1213" y="815"/>
                  </a:lnTo>
                  <a:lnTo>
                    <a:pt x="1157" y="831"/>
                  </a:lnTo>
                  <a:lnTo>
                    <a:pt x="1103" y="854"/>
                  </a:lnTo>
                  <a:lnTo>
                    <a:pt x="1052" y="882"/>
                  </a:lnTo>
                  <a:lnTo>
                    <a:pt x="1003" y="918"/>
                  </a:lnTo>
                  <a:lnTo>
                    <a:pt x="958" y="959"/>
                  </a:lnTo>
                  <a:lnTo>
                    <a:pt x="916" y="1006"/>
                  </a:lnTo>
                  <a:lnTo>
                    <a:pt x="881" y="1053"/>
                  </a:lnTo>
                  <a:lnTo>
                    <a:pt x="852" y="1105"/>
                  </a:lnTo>
                  <a:lnTo>
                    <a:pt x="830" y="1160"/>
                  </a:lnTo>
                  <a:lnTo>
                    <a:pt x="814" y="1216"/>
                  </a:lnTo>
                  <a:lnTo>
                    <a:pt x="804" y="1275"/>
                  </a:lnTo>
                  <a:lnTo>
                    <a:pt x="800" y="1338"/>
                  </a:lnTo>
                  <a:lnTo>
                    <a:pt x="804" y="1400"/>
                  </a:lnTo>
                  <a:lnTo>
                    <a:pt x="814" y="1459"/>
                  </a:lnTo>
                  <a:lnTo>
                    <a:pt x="830" y="1515"/>
                  </a:lnTo>
                  <a:lnTo>
                    <a:pt x="852" y="1570"/>
                  </a:lnTo>
                  <a:lnTo>
                    <a:pt x="881" y="1622"/>
                  </a:lnTo>
                  <a:lnTo>
                    <a:pt x="916" y="1669"/>
                  </a:lnTo>
                  <a:lnTo>
                    <a:pt x="958" y="1716"/>
                  </a:lnTo>
                  <a:lnTo>
                    <a:pt x="1003" y="1758"/>
                  </a:lnTo>
                  <a:lnTo>
                    <a:pt x="1052" y="1793"/>
                  </a:lnTo>
                  <a:lnTo>
                    <a:pt x="1103" y="1821"/>
                  </a:lnTo>
                  <a:lnTo>
                    <a:pt x="1157" y="1843"/>
                  </a:lnTo>
                  <a:lnTo>
                    <a:pt x="1213" y="1860"/>
                  </a:lnTo>
                  <a:lnTo>
                    <a:pt x="1273" y="1869"/>
                  </a:lnTo>
                  <a:lnTo>
                    <a:pt x="1335" y="1873"/>
                  </a:lnTo>
                  <a:lnTo>
                    <a:pt x="1397" y="1869"/>
                  </a:lnTo>
                  <a:lnTo>
                    <a:pt x="1456" y="1860"/>
                  </a:lnTo>
                  <a:lnTo>
                    <a:pt x="1513" y="1843"/>
                  </a:lnTo>
                  <a:lnTo>
                    <a:pt x="1566" y="1821"/>
                  </a:lnTo>
                  <a:lnTo>
                    <a:pt x="1618" y="1793"/>
                  </a:lnTo>
                  <a:lnTo>
                    <a:pt x="1667" y="1758"/>
                  </a:lnTo>
                  <a:lnTo>
                    <a:pt x="1713" y="1716"/>
                  </a:lnTo>
                  <a:lnTo>
                    <a:pt x="1753" y="1669"/>
                  </a:lnTo>
                  <a:lnTo>
                    <a:pt x="1789" y="1622"/>
                  </a:lnTo>
                  <a:lnTo>
                    <a:pt x="1818" y="1570"/>
                  </a:lnTo>
                  <a:lnTo>
                    <a:pt x="1840" y="1515"/>
                  </a:lnTo>
                  <a:lnTo>
                    <a:pt x="1856" y="1459"/>
                  </a:lnTo>
                  <a:lnTo>
                    <a:pt x="1866" y="1400"/>
                  </a:lnTo>
                  <a:lnTo>
                    <a:pt x="1868" y="1338"/>
                  </a:lnTo>
                  <a:lnTo>
                    <a:pt x="1866" y="1275"/>
                  </a:lnTo>
                  <a:lnTo>
                    <a:pt x="1856" y="1216"/>
                  </a:lnTo>
                  <a:lnTo>
                    <a:pt x="1840" y="1160"/>
                  </a:lnTo>
                  <a:lnTo>
                    <a:pt x="1818" y="1105"/>
                  </a:lnTo>
                  <a:lnTo>
                    <a:pt x="1789" y="1053"/>
                  </a:lnTo>
                  <a:lnTo>
                    <a:pt x="1753" y="1006"/>
                  </a:lnTo>
                  <a:lnTo>
                    <a:pt x="1713" y="959"/>
                  </a:lnTo>
                  <a:lnTo>
                    <a:pt x="1667" y="918"/>
                  </a:lnTo>
                  <a:lnTo>
                    <a:pt x="1618" y="882"/>
                  </a:lnTo>
                  <a:lnTo>
                    <a:pt x="1566" y="854"/>
                  </a:lnTo>
                  <a:lnTo>
                    <a:pt x="1513" y="831"/>
                  </a:lnTo>
                  <a:lnTo>
                    <a:pt x="1456" y="815"/>
                  </a:lnTo>
                  <a:lnTo>
                    <a:pt x="1397" y="806"/>
                  </a:lnTo>
                  <a:lnTo>
                    <a:pt x="1335" y="802"/>
                  </a:lnTo>
                  <a:close/>
                  <a:moveTo>
                    <a:pt x="1141" y="0"/>
                  </a:moveTo>
                  <a:lnTo>
                    <a:pt x="1528" y="0"/>
                  </a:lnTo>
                  <a:lnTo>
                    <a:pt x="1543" y="2"/>
                  </a:lnTo>
                  <a:lnTo>
                    <a:pt x="1558" y="7"/>
                  </a:lnTo>
                  <a:lnTo>
                    <a:pt x="1570" y="15"/>
                  </a:lnTo>
                  <a:lnTo>
                    <a:pt x="1581" y="26"/>
                  </a:lnTo>
                  <a:lnTo>
                    <a:pt x="1588" y="38"/>
                  </a:lnTo>
                  <a:lnTo>
                    <a:pt x="1591" y="52"/>
                  </a:lnTo>
                  <a:lnTo>
                    <a:pt x="1640" y="371"/>
                  </a:lnTo>
                  <a:lnTo>
                    <a:pt x="1689" y="389"/>
                  </a:lnTo>
                  <a:lnTo>
                    <a:pt x="1740" y="409"/>
                  </a:lnTo>
                  <a:lnTo>
                    <a:pt x="1796" y="436"/>
                  </a:lnTo>
                  <a:lnTo>
                    <a:pt x="2042" y="250"/>
                  </a:lnTo>
                  <a:lnTo>
                    <a:pt x="2054" y="243"/>
                  </a:lnTo>
                  <a:lnTo>
                    <a:pt x="2067" y="238"/>
                  </a:lnTo>
                  <a:lnTo>
                    <a:pt x="2083" y="235"/>
                  </a:lnTo>
                  <a:lnTo>
                    <a:pt x="2099" y="238"/>
                  </a:lnTo>
                  <a:lnTo>
                    <a:pt x="2114" y="243"/>
                  </a:lnTo>
                  <a:lnTo>
                    <a:pt x="2127" y="253"/>
                  </a:lnTo>
                  <a:lnTo>
                    <a:pt x="2180" y="302"/>
                  </a:lnTo>
                  <a:lnTo>
                    <a:pt x="2226" y="347"/>
                  </a:lnTo>
                  <a:lnTo>
                    <a:pt x="2269" y="387"/>
                  </a:lnTo>
                  <a:lnTo>
                    <a:pt x="2306" y="425"/>
                  </a:lnTo>
                  <a:lnTo>
                    <a:pt x="2339" y="460"/>
                  </a:lnTo>
                  <a:lnTo>
                    <a:pt x="2365" y="490"/>
                  </a:lnTo>
                  <a:lnTo>
                    <a:pt x="2387" y="517"/>
                  </a:lnTo>
                  <a:lnTo>
                    <a:pt x="2406" y="540"/>
                  </a:lnTo>
                  <a:lnTo>
                    <a:pt x="2418" y="559"/>
                  </a:lnTo>
                  <a:lnTo>
                    <a:pt x="2425" y="575"/>
                  </a:lnTo>
                  <a:lnTo>
                    <a:pt x="2428" y="587"/>
                  </a:lnTo>
                  <a:lnTo>
                    <a:pt x="2424" y="607"/>
                  </a:lnTo>
                  <a:lnTo>
                    <a:pt x="2413" y="627"/>
                  </a:lnTo>
                  <a:lnTo>
                    <a:pt x="2402" y="642"/>
                  </a:lnTo>
                  <a:lnTo>
                    <a:pt x="2387" y="662"/>
                  </a:lnTo>
                  <a:lnTo>
                    <a:pt x="2369" y="684"/>
                  </a:lnTo>
                  <a:lnTo>
                    <a:pt x="2350" y="709"/>
                  </a:lnTo>
                  <a:lnTo>
                    <a:pt x="2325" y="740"/>
                  </a:lnTo>
                  <a:lnTo>
                    <a:pt x="2296" y="778"/>
                  </a:lnTo>
                  <a:lnTo>
                    <a:pt x="2271" y="811"/>
                  </a:lnTo>
                  <a:lnTo>
                    <a:pt x="2249" y="840"/>
                  </a:lnTo>
                  <a:lnTo>
                    <a:pt x="2231" y="865"/>
                  </a:lnTo>
                  <a:lnTo>
                    <a:pt x="2254" y="914"/>
                  </a:lnTo>
                  <a:lnTo>
                    <a:pt x="2274" y="958"/>
                  </a:lnTo>
                  <a:lnTo>
                    <a:pt x="2290" y="1000"/>
                  </a:lnTo>
                  <a:lnTo>
                    <a:pt x="2303" y="1036"/>
                  </a:lnTo>
                  <a:lnTo>
                    <a:pt x="2620" y="1084"/>
                  </a:lnTo>
                  <a:lnTo>
                    <a:pt x="2633" y="1089"/>
                  </a:lnTo>
                  <a:lnTo>
                    <a:pt x="2645" y="1096"/>
                  </a:lnTo>
                  <a:lnTo>
                    <a:pt x="2655" y="1106"/>
                  </a:lnTo>
                  <a:lnTo>
                    <a:pt x="2664" y="1120"/>
                  </a:lnTo>
                  <a:lnTo>
                    <a:pt x="2668" y="1133"/>
                  </a:lnTo>
                  <a:lnTo>
                    <a:pt x="2670" y="1148"/>
                  </a:lnTo>
                  <a:lnTo>
                    <a:pt x="2670" y="1533"/>
                  </a:lnTo>
                  <a:lnTo>
                    <a:pt x="2666" y="1554"/>
                  </a:lnTo>
                  <a:lnTo>
                    <a:pt x="2655" y="1575"/>
                  </a:lnTo>
                  <a:lnTo>
                    <a:pt x="2645" y="1586"/>
                  </a:lnTo>
                  <a:lnTo>
                    <a:pt x="2634" y="1593"/>
                  </a:lnTo>
                  <a:lnTo>
                    <a:pt x="2622" y="1597"/>
                  </a:lnTo>
                  <a:lnTo>
                    <a:pt x="2298" y="1647"/>
                  </a:lnTo>
                  <a:lnTo>
                    <a:pt x="2281" y="1698"/>
                  </a:lnTo>
                  <a:lnTo>
                    <a:pt x="2259" y="1750"/>
                  </a:lnTo>
                  <a:lnTo>
                    <a:pt x="2232" y="1805"/>
                  </a:lnTo>
                  <a:lnTo>
                    <a:pt x="2262" y="1847"/>
                  </a:lnTo>
                  <a:lnTo>
                    <a:pt x="2296" y="1892"/>
                  </a:lnTo>
                  <a:lnTo>
                    <a:pt x="2334" y="1940"/>
                  </a:lnTo>
                  <a:lnTo>
                    <a:pt x="2374" y="1991"/>
                  </a:lnTo>
                  <a:lnTo>
                    <a:pt x="2419" y="2047"/>
                  </a:lnTo>
                  <a:lnTo>
                    <a:pt x="2430" y="2067"/>
                  </a:lnTo>
                  <a:lnTo>
                    <a:pt x="2434" y="2088"/>
                  </a:lnTo>
                  <a:lnTo>
                    <a:pt x="2433" y="2104"/>
                  </a:lnTo>
                  <a:lnTo>
                    <a:pt x="2428" y="2116"/>
                  </a:lnTo>
                  <a:lnTo>
                    <a:pt x="2419" y="2127"/>
                  </a:lnTo>
                  <a:lnTo>
                    <a:pt x="2401" y="2151"/>
                  </a:lnTo>
                  <a:lnTo>
                    <a:pt x="2379" y="2176"/>
                  </a:lnTo>
                  <a:lnTo>
                    <a:pt x="2352" y="2206"/>
                  </a:lnTo>
                  <a:lnTo>
                    <a:pt x="2321" y="2239"/>
                  </a:lnTo>
                  <a:lnTo>
                    <a:pt x="2286" y="2275"/>
                  </a:lnTo>
                  <a:lnTo>
                    <a:pt x="2247" y="2315"/>
                  </a:lnTo>
                  <a:lnTo>
                    <a:pt x="2214" y="2348"/>
                  </a:lnTo>
                  <a:lnTo>
                    <a:pt x="2183" y="2376"/>
                  </a:lnTo>
                  <a:lnTo>
                    <a:pt x="2157" y="2398"/>
                  </a:lnTo>
                  <a:lnTo>
                    <a:pt x="2133" y="2416"/>
                  </a:lnTo>
                  <a:lnTo>
                    <a:pt x="2114" y="2429"/>
                  </a:lnTo>
                  <a:lnTo>
                    <a:pt x="2097" y="2436"/>
                  </a:lnTo>
                  <a:lnTo>
                    <a:pt x="2083" y="2440"/>
                  </a:lnTo>
                  <a:lnTo>
                    <a:pt x="2061" y="2436"/>
                  </a:lnTo>
                  <a:lnTo>
                    <a:pt x="2039" y="2425"/>
                  </a:lnTo>
                  <a:lnTo>
                    <a:pt x="1800" y="2236"/>
                  </a:lnTo>
                  <a:lnTo>
                    <a:pt x="1747" y="2261"/>
                  </a:lnTo>
                  <a:lnTo>
                    <a:pt x="1695" y="2283"/>
                  </a:lnTo>
                  <a:lnTo>
                    <a:pt x="1640" y="2301"/>
                  </a:lnTo>
                  <a:lnTo>
                    <a:pt x="1631" y="2372"/>
                  </a:lnTo>
                  <a:lnTo>
                    <a:pt x="1624" y="2437"/>
                  </a:lnTo>
                  <a:lnTo>
                    <a:pt x="1616" y="2495"/>
                  </a:lnTo>
                  <a:lnTo>
                    <a:pt x="1608" y="2545"/>
                  </a:lnTo>
                  <a:lnTo>
                    <a:pt x="1599" y="2589"/>
                  </a:lnTo>
                  <a:lnTo>
                    <a:pt x="1591" y="2624"/>
                  </a:lnTo>
                  <a:lnTo>
                    <a:pt x="1585" y="2643"/>
                  </a:lnTo>
                  <a:lnTo>
                    <a:pt x="1575" y="2658"/>
                  </a:lnTo>
                  <a:lnTo>
                    <a:pt x="1561" y="2667"/>
                  </a:lnTo>
                  <a:lnTo>
                    <a:pt x="1547" y="2673"/>
                  </a:lnTo>
                  <a:lnTo>
                    <a:pt x="1528" y="2675"/>
                  </a:lnTo>
                  <a:lnTo>
                    <a:pt x="1141" y="2675"/>
                  </a:lnTo>
                  <a:lnTo>
                    <a:pt x="1127" y="2673"/>
                  </a:lnTo>
                  <a:lnTo>
                    <a:pt x="1112" y="2669"/>
                  </a:lnTo>
                  <a:lnTo>
                    <a:pt x="1100" y="2660"/>
                  </a:lnTo>
                  <a:lnTo>
                    <a:pt x="1089" y="2649"/>
                  </a:lnTo>
                  <a:lnTo>
                    <a:pt x="1081" y="2637"/>
                  </a:lnTo>
                  <a:lnTo>
                    <a:pt x="1079" y="2623"/>
                  </a:lnTo>
                  <a:lnTo>
                    <a:pt x="1030" y="2304"/>
                  </a:lnTo>
                  <a:lnTo>
                    <a:pt x="981" y="2287"/>
                  </a:lnTo>
                  <a:lnTo>
                    <a:pt x="930" y="2266"/>
                  </a:lnTo>
                  <a:lnTo>
                    <a:pt x="874" y="2239"/>
                  </a:lnTo>
                  <a:lnTo>
                    <a:pt x="628" y="2425"/>
                  </a:lnTo>
                  <a:lnTo>
                    <a:pt x="617" y="2432"/>
                  </a:lnTo>
                  <a:lnTo>
                    <a:pt x="602" y="2437"/>
                  </a:lnTo>
                  <a:lnTo>
                    <a:pt x="586" y="2440"/>
                  </a:lnTo>
                  <a:lnTo>
                    <a:pt x="563" y="2435"/>
                  </a:lnTo>
                  <a:lnTo>
                    <a:pt x="542" y="2422"/>
                  </a:lnTo>
                  <a:lnTo>
                    <a:pt x="490" y="2373"/>
                  </a:lnTo>
                  <a:lnTo>
                    <a:pt x="444" y="2328"/>
                  </a:lnTo>
                  <a:lnTo>
                    <a:pt x="401" y="2288"/>
                  </a:lnTo>
                  <a:lnTo>
                    <a:pt x="364" y="2250"/>
                  </a:lnTo>
                  <a:lnTo>
                    <a:pt x="331" y="2215"/>
                  </a:lnTo>
                  <a:lnTo>
                    <a:pt x="304" y="2185"/>
                  </a:lnTo>
                  <a:lnTo>
                    <a:pt x="282" y="2158"/>
                  </a:lnTo>
                  <a:lnTo>
                    <a:pt x="264" y="2135"/>
                  </a:lnTo>
                  <a:lnTo>
                    <a:pt x="252" y="2116"/>
                  </a:lnTo>
                  <a:lnTo>
                    <a:pt x="244" y="2100"/>
                  </a:lnTo>
                  <a:lnTo>
                    <a:pt x="242" y="2088"/>
                  </a:lnTo>
                  <a:lnTo>
                    <a:pt x="246" y="2069"/>
                  </a:lnTo>
                  <a:lnTo>
                    <a:pt x="257" y="2048"/>
                  </a:lnTo>
                  <a:lnTo>
                    <a:pt x="266" y="2034"/>
                  </a:lnTo>
                  <a:lnTo>
                    <a:pt x="280" y="2016"/>
                  </a:lnTo>
                  <a:lnTo>
                    <a:pt x="297" y="1994"/>
                  </a:lnTo>
                  <a:lnTo>
                    <a:pt x="318" y="1968"/>
                  </a:lnTo>
                  <a:lnTo>
                    <a:pt x="342" y="1938"/>
                  </a:lnTo>
                  <a:lnTo>
                    <a:pt x="373" y="1898"/>
                  </a:lnTo>
                  <a:lnTo>
                    <a:pt x="400" y="1865"/>
                  </a:lnTo>
                  <a:lnTo>
                    <a:pt x="422" y="1835"/>
                  </a:lnTo>
                  <a:lnTo>
                    <a:pt x="440" y="1810"/>
                  </a:lnTo>
                  <a:lnTo>
                    <a:pt x="411" y="1750"/>
                  </a:lnTo>
                  <a:lnTo>
                    <a:pt x="386" y="1693"/>
                  </a:lnTo>
                  <a:lnTo>
                    <a:pt x="367" y="1639"/>
                  </a:lnTo>
                  <a:lnTo>
                    <a:pt x="50" y="1589"/>
                  </a:lnTo>
                  <a:lnTo>
                    <a:pt x="37" y="1585"/>
                  </a:lnTo>
                  <a:lnTo>
                    <a:pt x="26" y="1579"/>
                  </a:lnTo>
                  <a:lnTo>
                    <a:pt x="15" y="1569"/>
                  </a:lnTo>
                  <a:lnTo>
                    <a:pt x="6" y="1555"/>
                  </a:lnTo>
                  <a:lnTo>
                    <a:pt x="1" y="1542"/>
                  </a:lnTo>
                  <a:lnTo>
                    <a:pt x="0" y="1527"/>
                  </a:lnTo>
                  <a:lnTo>
                    <a:pt x="0" y="1142"/>
                  </a:lnTo>
                  <a:lnTo>
                    <a:pt x="4" y="1121"/>
                  </a:lnTo>
                  <a:lnTo>
                    <a:pt x="15" y="1100"/>
                  </a:lnTo>
                  <a:lnTo>
                    <a:pt x="24" y="1089"/>
                  </a:lnTo>
                  <a:lnTo>
                    <a:pt x="35" y="1082"/>
                  </a:lnTo>
                  <a:lnTo>
                    <a:pt x="48" y="1078"/>
                  </a:lnTo>
                  <a:lnTo>
                    <a:pt x="371" y="1028"/>
                  </a:lnTo>
                  <a:lnTo>
                    <a:pt x="389" y="978"/>
                  </a:lnTo>
                  <a:lnTo>
                    <a:pt x="411" y="925"/>
                  </a:lnTo>
                  <a:lnTo>
                    <a:pt x="437" y="870"/>
                  </a:lnTo>
                  <a:lnTo>
                    <a:pt x="408" y="828"/>
                  </a:lnTo>
                  <a:lnTo>
                    <a:pt x="374" y="783"/>
                  </a:lnTo>
                  <a:lnTo>
                    <a:pt x="336" y="735"/>
                  </a:lnTo>
                  <a:lnTo>
                    <a:pt x="296" y="684"/>
                  </a:lnTo>
                  <a:lnTo>
                    <a:pt x="250" y="629"/>
                  </a:lnTo>
                  <a:lnTo>
                    <a:pt x="239" y="607"/>
                  </a:lnTo>
                  <a:lnTo>
                    <a:pt x="236" y="587"/>
                  </a:lnTo>
                  <a:lnTo>
                    <a:pt x="237" y="571"/>
                  </a:lnTo>
                  <a:lnTo>
                    <a:pt x="242" y="558"/>
                  </a:lnTo>
                  <a:lnTo>
                    <a:pt x="250" y="545"/>
                  </a:lnTo>
                  <a:lnTo>
                    <a:pt x="268" y="523"/>
                  </a:lnTo>
                  <a:lnTo>
                    <a:pt x="290" y="496"/>
                  </a:lnTo>
                  <a:lnTo>
                    <a:pt x="316" y="467"/>
                  </a:lnTo>
                  <a:lnTo>
                    <a:pt x="347" y="435"/>
                  </a:lnTo>
                  <a:lnTo>
                    <a:pt x="382" y="398"/>
                  </a:lnTo>
                  <a:lnTo>
                    <a:pt x="422" y="359"/>
                  </a:lnTo>
                  <a:lnTo>
                    <a:pt x="456" y="326"/>
                  </a:lnTo>
                  <a:lnTo>
                    <a:pt x="486" y="299"/>
                  </a:lnTo>
                  <a:lnTo>
                    <a:pt x="513" y="276"/>
                  </a:lnTo>
                  <a:lnTo>
                    <a:pt x="536" y="259"/>
                  </a:lnTo>
                  <a:lnTo>
                    <a:pt x="556" y="247"/>
                  </a:lnTo>
                  <a:lnTo>
                    <a:pt x="573" y="238"/>
                  </a:lnTo>
                  <a:lnTo>
                    <a:pt x="586" y="235"/>
                  </a:lnTo>
                  <a:lnTo>
                    <a:pt x="608" y="239"/>
                  </a:lnTo>
                  <a:lnTo>
                    <a:pt x="630" y="250"/>
                  </a:lnTo>
                  <a:lnTo>
                    <a:pt x="870" y="439"/>
                  </a:lnTo>
                  <a:lnTo>
                    <a:pt x="919" y="414"/>
                  </a:lnTo>
                  <a:lnTo>
                    <a:pt x="973" y="392"/>
                  </a:lnTo>
                  <a:lnTo>
                    <a:pt x="1030" y="371"/>
                  </a:lnTo>
                  <a:lnTo>
                    <a:pt x="1039" y="300"/>
                  </a:lnTo>
                  <a:lnTo>
                    <a:pt x="1046" y="235"/>
                  </a:lnTo>
                  <a:lnTo>
                    <a:pt x="1053" y="178"/>
                  </a:lnTo>
                  <a:lnTo>
                    <a:pt x="1062" y="129"/>
                  </a:lnTo>
                  <a:lnTo>
                    <a:pt x="1070" y="86"/>
                  </a:lnTo>
                  <a:lnTo>
                    <a:pt x="1079" y="49"/>
                  </a:lnTo>
                  <a:lnTo>
                    <a:pt x="1085" y="32"/>
                  </a:lnTo>
                  <a:lnTo>
                    <a:pt x="1095" y="18"/>
                  </a:lnTo>
                  <a:lnTo>
                    <a:pt x="1108" y="8"/>
                  </a:lnTo>
                  <a:lnTo>
                    <a:pt x="1123" y="2"/>
                  </a:lnTo>
                  <a:lnTo>
                    <a:pt x="1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15"/>
            <p:cNvSpPr>
              <a:spLocks noEditPoints="1"/>
            </p:cNvSpPr>
            <p:nvPr/>
          </p:nvSpPr>
          <p:spPr bwMode="auto">
            <a:xfrm>
              <a:off x="2971" y="1634"/>
              <a:ext cx="400" cy="385"/>
            </a:xfrm>
            <a:custGeom>
              <a:avLst/>
              <a:gdLst>
                <a:gd name="T0" fmla="*/ 681 w 1602"/>
                <a:gd name="T1" fmla="*/ 531 h 1541"/>
                <a:gd name="T2" fmla="*/ 562 w 1602"/>
                <a:gd name="T3" fmla="*/ 649 h 1541"/>
                <a:gd name="T4" fmla="*/ 537 w 1602"/>
                <a:gd name="T5" fmla="*/ 812 h 1541"/>
                <a:gd name="T6" fmla="*/ 612 w 1602"/>
                <a:gd name="T7" fmla="*/ 958 h 1541"/>
                <a:gd name="T8" fmla="*/ 758 w 1602"/>
                <a:gd name="T9" fmla="*/ 1034 h 1541"/>
                <a:gd name="T10" fmla="*/ 922 w 1602"/>
                <a:gd name="T11" fmla="*/ 1008 h 1541"/>
                <a:gd name="T12" fmla="*/ 1039 w 1602"/>
                <a:gd name="T13" fmla="*/ 891 h 1541"/>
                <a:gd name="T14" fmla="*/ 1065 w 1602"/>
                <a:gd name="T15" fmla="*/ 726 h 1541"/>
                <a:gd name="T16" fmla="*/ 989 w 1602"/>
                <a:gd name="T17" fmla="*/ 581 h 1541"/>
                <a:gd name="T18" fmla="*/ 843 w 1602"/>
                <a:gd name="T19" fmla="*/ 505 h 1541"/>
                <a:gd name="T20" fmla="*/ 551 w 1602"/>
                <a:gd name="T21" fmla="*/ 11 h 1541"/>
                <a:gd name="T22" fmla="*/ 630 w 1602"/>
                <a:gd name="T23" fmla="*/ 97 h 1541"/>
                <a:gd name="T24" fmla="*/ 725 w 1602"/>
                <a:gd name="T25" fmla="*/ 218 h 1541"/>
                <a:gd name="T26" fmla="*/ 801 w 1602"/>
                <a:gd name="T27" fmla="*/ 234 h 1541"/>
                <a:gd name="T28" fmla="*/ 904 w 1602"/>
                <a:gd name="T29" fmla="*/ 182 h 1541"/>
                <a:gd name="T30" fmla="*/ 1055 w 1602"/>
                <a:gd name="T31" fmla="*/ 4 h 1541"/>
                <a:gd name="T32" fmla="*/ 1100 w 1602"/>
                <a:gd name="T33" fmla="*/ 16 h 1541"/>
                <a:gd name="T34" fmla="*/ 1227 w 1602"/>
                <a:gd name="T35" fmla="*/ 89 h 1541"/>
                <a:gd name="T36" fmla="*/ 1333 w 1602"/>
                <a:gd name="T37" fmla="*/ 156 h 1541"/>
                <a:gd name="T38" fmla="*/ 1320 w 1602"/>
                <a:gd name="T39" fmla="*/ 226 h 1541"/>
                <a:gd name="T40" fmla="*/ 1253 w 1602"/>
                <a:gd name="T41" fmla="*/ 393 h 1541"/>
                <a:gd name="T42" fmla="*/ 1291 w 1602"/>
                <a:gd name="T43" fmla="*/ 559 h 1541"/>
                <a:gd name="T44" fmla="*/ 1506 w 1602"/>
                <a:gd name="T45" fmla="*/ 587 h 1541"/>
                <a:gd name="T46" fmla="*/ 1597 w 1602"/>
                <a:gd name="T47" fmla="*/ 615 h 1541"/>
                <a:gd name="T48" fmla="*/ 1586 w 1602"/>
                <a:gd name="T49" fmla="*/ 930 h 1541"/>
                <a:gd name="T50" fmla="*/ 1464 w 1602"/>
                <a:gd name="T51" fmla="*/ 959 h 1541"/>
                <a:gd name="T52" fmla="*/ 1262 w 1602"/>
                <a:gd name="T53" fmla="*/ 1036 h 1541"/>
                <a:gd name="T54" fmla="*/ 1293 w 1602"/>
                <a:gd name="T55" fmla="*/ 1241 h 1541"/>
                <a:gd name="T56" fmla="*/ 1333 w 1602"/>
                <a:gd name="T57" fmla="*/ 1362 h 1541"/>
                <a:gd name="T58" fmla="*/ 1326 w 1602"/>
                <a:gd name="T59" fmla="*/ 1393 h 1541"/>
                <a:gd name="T60" fmla="*/ 1162 w 1602"/>
                <a:gd name="T61" fmla="*/ 1487 h 1541"/>
                <a:gd name="T62" fmla="*/ 1079 w 1602"/>
                <a:gd name="T63" fmla="*/ 1535 h 1541"/>
                <a:gd name="T64" fmla="*/ 1050 w 1602"/>
                <a:gd name="T65" fmla="*/ 1530 h 1541"/>
                <a:gd name="T66" fmla="*/ 972 w 1602"/>
                <a:gd name="T67" fmla="*/ 1443 h 1541"/>
                <a:gd name="T68" fmla="*/ 876 w 1602"/>
                <a:gd name="T69" fmla="*/ 1320 h 1541"/>
                <a:gd name="T70" fmla="*/ 801 w 1602"/>
                <a:gd name="T71" fmla="*/ 1304 h 1541"/>
                <a:gd name="T72" fmla="*/ 725 w 1602"/>
                <a:gd name="T73" fmla="*/ 1320 h 1541"/>
                <a:gd name="T74" fmla="*/ 630 w 1602"/>
                <a:gd name="T75" fmla="*/ 1443 h 1541"/>
                <a:gd name="T76" fmla="*/ 551 w 1602"/>
                <a:gd name="T77" fmla="*/ 1530 h 1541"/>
                <a:gd name="T78" fmla="*/ 522 w 1602"/>
                <a:gd name="T79" fmla="*/ 1535 h 1541"/>
                <a:gd name="T80" fmla="*/ 439 w 1602"/>
                <a:gd name="T81" fmla="*/ 1487 h 1541"/>
                <a:gd name="T82" fmla="*/ 275 w 1602"/>
                <a:gd name="T83" fmla="*/ 1393 h 1541"/>
                <a:gd name="T84" fmla="*/ 268 w 1602"/>
                <a:gd name="T85" fmla="*/ 1362 h 1541"/>
                <a:gd name="T86" fmla="*/ 308 w 1602"/>
                <a:gd name="T87" fmla="*/ 1241 h 1541"/>
                <a:gd name="T88" fmla="*/ 339 w 1602"/>
                <a:gd name="T89" fmla="*/ 1036 h 1541"/>
                <a:gd name="T90" fmla="*/ 138 w 1602"/>
                <a:gd name="T91" fmla="*/ 959 h 1541"/>
                <a:gd name="T92" fmla="*/ 15 w 1602"/>
                <a:gd name="T93" fmla="*/ 930 h 1541"/>
                <a:gd name="T94" fmla="*/ 4 w 1602"/>
                <a:gd name="T95" fmla="*/ 615 h 1541"/>
                <a:gd name="T96" fmla="*/ 96 w 1602"/>
                <a:gd name="T97" fmla="*/ 587 h 1541"/>
                <a:gd name="T98" fmla="*/ 311 w 1602"/>
                <a:gd name="T99" fmla="*/ 559 h 1541"/>
                <a:gd name="T100" fmla="*/ 349 w 1602"/>
                <a:gd name="T101" fmla="*/ 393 h 1541"/>
                <a:gd name="T102" fmla="*/ 281 w 1602"/>
                <a:gd name="T103" fmla="*/ 226 h 1541"/>
                <a:gd name="T104" fmla="*/ 268 w 1602"/>
                <a:gd name="T105" fmla="*/ 156 h 1541"/>
                <a:gd name="T106" fmla="*/ 291 w 1602"/>
                <a:gd name="T107" fmla="*/ 137 h 1541"/>
                <a:gd name="T108" fmla="*/ 411 w 1602"/>
                <a:gd name="T109" fmla="*/ 68 h 1541"/>
                <a:gd name="T110" fmla="*/ 522 w 1602"/>
                <a:gd name="T111" fmla="*/ 5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2" h="1541">
                  <a:moveTo>
                    <a:pt x="801" y="501"/>
                  </a:moveTo>
                  <a:lnTo>
                    <a:pt x="758" y="505"/>
                  </a:lnTo>
                  <a:lnTo>
                    <a:pt x="719" y="515"/>
                  </a:lnTo>
                  <a:lnTo>
                    <a:pt x="681" y="531"/>
                  </a:lnTo>
                  <a:lnTo>
                    <a:pt x="645" y="553"/>
                  </a:lnTo>
                  <a:lnTo>
                    <a:pt x="612" y="581"/>
                  </a:lnTo>
                  <a:lnTo>
                    <a:pt x="584" y="614"/>
                  </a:lnTo>
                  <a:lnTo>
                    <a:pt x="562" y="649"/>
                  </a:lnTo>
                  <a:lnTo>
                    <a:pt x="546" y="687"/>
                  </a:lnTo>
                  <a:lnTo>
                    <a:pt x="537" y="726"/>
                  </a:lnTo>
                  <a:lnTo>
                    <a:pt x="533" y="769"/>
                  </a:lnTo>
                  <a:lnTo>
                    <a:pt x="537" y="812"/>
                  </a:lnTo>
                  <a:lnTo>
                    <a:pt x="546" y="853"/>
                  </a:lnTo>
                  <a:lnTo>
                    <a:pt x="562" y="891"/>
                  </a:lnTo>
                  <a:lnTo>
                    <a:pt x="583" y="926"/>
                  </a:lnTo>
                  <a:lnTo>
                    <a:pt x="612" y="958"/>
                  </a:lnTo>
                  <a:lnTo>
                    <a:pt x="644" y="986"/>
                  </a:lnTo>
                  <a:lnTo>
                    <a:pt x="680" y="1008"/>
                  </a:lnTo>
                  <a:lnTo>
                    <a:pt x="718" y="1024"/>
                  </a:lnTo>
                  <a:lnTo>
                    <a:pt x="758" y="1034"/>
                  </a:lnTo>
                  <a:lnTo>
                    <a:pt x="801" y="1036"/>
                  </a:lnTo>
                  <a:lnTo>
                    <a:pt x="843" y="1034"/>
                  </a:lnTo>
                  <a:lnTo>
                    <a:pt x="884" y="1024"/>
                  </a:lnTo>
                  <a:lnTo>
                    <a:pt x="922" y="1008"/>
                  </a:lnTo>
                  <a:lnTo>
                    <a:pt x="957" y="986"/>
                  </a:lnTo>
                  <a:lnTo>
                    <a:pt x="990" y="958"/>
                  </a:lnTo>
                  <a:lnTo>
                    <a:pt x="1018" y="926"/>
                  </a:lnTo>
                  <a:lnTo>
                    <a:pt x="1039" y="891"/>
                  </a:lnTo>
                  <a:lnTo>
                    <a:pt x="1055" y="853"/>
                  </a:lnTo>
                  <a:lnTo>
                    <a:pt x="1065" y="812"/>
                  </a:lnTo>
                  <a:lnTo>
                    <a:pt x="1068" y="769"/>
                  </a:lnTo>
                  <a:lnTo>
                    <a:pt x="1065" y="726"/>
                  </a:lnTo>
                  <a:lnTo>
                    <a:pt x="1055" y="687"/>
                  </a:lnTo>
                  <a:lnTo>
                    <a:pt x="1039" y="649"/>
                  </a:lnTo>
                  <a:lnTo>
                    <a:pt x="1017" y="614"/>
                  </a:lnTo>
                  <a:lnTo>
                    <a:pt x="989" y="581"/>
                  </a:lnTo>
                  <a:lnTo>
                    <a:pt x="956" y="553"/>
                  </a:lnTo>
                  <a:lnTo>
                    <a:pt x="920" y="531"/>
                  </a:lnTo>
                  <a:lnTo>
                    <a:pt x="882" y="515"/>
                  </a:lnTo>
                  <a:lnTo>
                    <a:pt x="843" y="505"/>
                  </a:lnTo>
                  <a:lnTo>
                    <a:pt x="801" y="501"/>
                  </a:lnTo>
                  <a:close/>
                  <a:moveTo>
                    <a:pt x="534" y="0"/>
                  </a:moveTo>
                  <a:lnTo>
                    <a:pt x="542" y="3"/>
                  </a:lnTo>
                  <a:lnTo>
                    <a:pt x="551" y="11"/>
                  </a:lnTo>
                  <a:lnTo>
                    <a:pt x="566" y="25"/>
                  </a:lnTo>
                  <a:lnTo>
                    <a:pt x="584" y="43"/>
                  </a:lnTo>
                  <a:lnTo>
                    <a:pt x="605" y="68"/>
                  </a:lnTo>
                  <a:lnTo>
                    <a:pt x="630" y="97"/>
                  </a:lnTo>
                  <a:lnTo>
                    <a:pt x="659" y="134"/>
                  </a:lnTo>
                  <a:lnTo>
                    <a:pt x="685" y="167"/>
                  </a:lnTo>
                  <a:lnTo>
                    <a:pt x="707" y="195"/>
                  </a:lnTo>
                  <a:lnTo>
                    <a:pt x="725" y="218"/>
                  </a:lnTo>
                  <a:lnTo>
                    <a:pt x="738" y="238"/>
                  </a:lnTo>
                  <a:lnTo>
                    <a:pt x="764" y="235"/>
                  </a:lnTo>
                  <a:lnTo>
                    <a:pt x="785" y="234"/>
                  </a:lnTo>
                  <a:lnTo>
                    <a:pt x="801" y="234"/>
                  </a:lnTo>
                  <a:lnTo>
                    <a:pt x="816" y="234"/>
                  </a:lnTo>
                  <a:lnTo>
                    <a:pt x="837" y="235"/>
                  </a:lnTo>
                  <a:lnTo>
                    <a:pt x="863" y="238"/>
                  </a:lnTo>
                  <a:lnTo>
                    <a:pt x="904" y="182"/>
                  </a:lnTo>
                  <a:lnTo>
                    <a:pt x="945" y="130"/>
                  </a:lnTo>
                  <a:lnTo>
                    <a:pt x="984" y="82"/>
                  </a:lnTo>
                  <a:lnTo>
                    <a:pt x="1021" y="41"/>
                  </a:lnTo>
                  <a:lnTo>
                    <a:pt x="1055" y="4"/>
                  </a:lnTo>
                  <a:lnTo>
                    <a:pt x="1068" y="0"/>
                  </a:lnTo>
                  <a:lnTo>
                    <a:pt x="1072" y="2"/>
                  </a:lnTo>
                  <a:lnTo>
                    <a:pt x="1083" y="8"/>
                  </a:lnTo>
                  <a:lnTo>
                    <a:pt x="1100" y="16"/>
                  </a:lnTo>
                  <a:lnTo>
                    <a:pt x="1123" y="29"/>
                  </a:lnTo>
                  <a:lnTo>
                    <a:pt x="1151" y="46"/>
                  </a:lnTo>
                  <a:lnTo>
                    <a:pt x="1187" y="65"/>
                  </a:lnTo>
                  <a:lnTo>
                    <a:pt x="1227" y="89"/>
                  </a:lnTo>
                  <a:lnTo>
                    <a:pt x="1273" y="115"/>
                  </a:lnTo>
                  <a:lnTo>
                    <a:pt x="1326" y="146"/>
                  </a:lnTo>
                  <a:lnTo>
                    <a:pt x="1331" y="151"/>
                  </a:lnTo>
                  <a:lnTo>
                    <a:pt x="1333" y="156"/>
                  </a:lnTo>
                  <a:lnTo>
                    <a:pt x="1335" y="161"/>
                  </a:lnTo>
                  <a:lnTo>
                    <a:pt x="1333" y="177"/>
                  </a:lnTo>
                  <a:lnTo>
                    <a:pt x="1328" y="199"/>
                  </a:lnTo>
                  <a:lnTo>
                    <a:pt x="1320" y="226"/>
                  </a:lnTo>
                  <a:lnTo>
                    <a:pt x="1308" y="259"/>
                  </a:lnTo>
                  <a:lnTo>
                    <a:pt x="1293" y="298"/>
                  </a:lnTo>
                  <a:lnTo>
                    <a:pt x="1275" y="343"/>
                  </a:lnTo>
                  <a:lnTo>
                    <a:pt x="1253" y="393"/>
                  </a:lnTo>
                  <a:lnTo>
                    <a:pt x="1228" y="450"/>
                  </a:lnTo>
                  <a:lnTo>
                    <a:pt x="1251" y="483"/>
                  </a:lnTo>
                  <a:lnTo>
                    <a:pt x="1272" y="520"/>
                  </a:lnTo>
                  <a:lnTo>
                    <a:pt x="1291" y="559"/>
                  </a:lnTo>
                  <a:lnTo>
                    <a:pt x="1357" y="565"/>
                  </a:lnTo>
                  <a:lnTo>
                    <a:pt x="1414" y="572"/>
                  </a:lnTo>
                  <a:lnTo>
                    <a:pt x="1464" y="580"/>
                  </a:lnTo>
                  <a:lnTo>
                    <a:pt x="1506" y="587"/>
                  </a:lnTo>
                  <a:lnTo>
                    <a:pt x="1540" y="594"/>
                  </a:lnTo>
                  <a:lnTo>
                    <a:pt x="1567" y="600"/>
                  </a:lnTo>
                  <a:lnTo>
                    <a:pt x="1586" y="608"/>
                  </a:lnTo>
                  <a:lnTo>
                    <a:pt x="1597" y="615"/>
                  </a:lnTo>
                  <a:lnTo>
                    <a:pt x="1602" y="622"/>
                  </a:lnTo>
                  <a:lnTo>
                    <a:pt x="1602" y="915"/>
                  </a:lnTo>
                  <a:lnTo>
                    <a:pt x="1597" y="922"/>
                  </a:lnTo>
                  <a:lnTo>
                    <a:pt x="1586" y="930"/>
                  </a:lnTo>
                  <a:lnTo>
                    <a:pt x="1567" y="937"/>
                  </a:lnTo>
                  <a:lnTo>
                    <a:pt x="1540" y="944"/>
                  </a:lnTo>
                  <a:lnTo>
                    <a:pt x="1506" y="952"/>
                  </a:lnTo>
                  <a:lnTo>
                    <a:pt x="1464" y="959"/>
                  </a:lnTo>
                  <a:lnTo>
                    <a:pt x="1414" y="966"/>
                  </a:lnTo>
                  <a:lnTo>
                    <a:pt x="1357" y="974"/>
                  </a:lnTo>
                  <a:lnTo>
                    <a:pt x="1291" y="980"/>
                  </a:lnTo>
                  <a:lnTo>
                    <a:pt x="1262" y="1036"/>
                  </a:lnTo>
                  <a:lnTo>
                    <a:pt x="1228" y="1089"/>
                  </a:lnTo>
                  <a:lnTo>
                    <a:pt x="1253" y="1145"/>
                  </a:lnTo>
                  <a:lnTo>
                    <a:pt x="1275" y="1195"/>
                  </a:lnTo>
                  <a:lnTo>
                    <a:pt x="1293" y="1241"/>
                  </a:lnTo>
                  <a:lnTo>
                    <a:pt x="1308" y="1280"/>
                  </a:lnTo>
                  <a:lnTo>
                    <a:pt x="1320" y="1313"/>
                  </a:lnTo>
                  <a:lnTo>
                    <a:pt x="1328" y="1340"/>
                  </a:lnTo>
                  <a:lnTo>
                    <a:pt x="1333" y="1362"/>
                  </a:lnTo>
                  <a:lnTo>
                    <a:pt x="1335" y="1378"/>
                  </a:lnTo>
                  <a:lnTo>
                    <a:pt x="1333" y="1383"/>
                  </a:lnTo>
                  <a:lnTo>
                    <a:pt x="1331" y="1388"/>
                  </a:lnTo>
                  <a:lnTo>
                    <a:pt x="1326" y="1393"/>
                  </a:lnTo>
                  <a:lnTo>
                    <a:pt x="1278" y="1421"/>
                  </a:lnTo>
                  <a:lnTo>
                    <a:pt x="1234" y="1445"/>
                  </a:lnTo>
                  <a:lnTo>
                    <a:pt x="1196" y="1467"/>
                  </a:lnTo>
                  <a:lnTo>
                    <a:pt x="1162" y="1487"/>
                  </a:lnTo>
                  <a:lnTo>
                    <a:pt x="1134" y="1504"/>
                  </a:lnTo>
                  <a:lnTo>
                    <a:pt x="1111" y="1516"/>
                  </a:lnTo>
                  <a:lnTo>
                    <a:pt x="1093" y="1527"/>
                  </a:lnTo>
                  <a:lnTo>
                    <a:pt x="1079" y="1535"/>
                  </a:lnTo>
                  <a:lnTo>
                    <a:pt x="1071" y="1540"/>
                  </a:lnTo>
                  <a:lnTo>
                    <a:pt x="1068" y="1541"/>
                  </a:lnTo>
                  <a:lnTo>
                    <a:pt x="1061" y="1538"/>
                  </a:lnTo>
                  <a:lnTo>
                    <a:pt x="1050" y="1530"/>
                  </a:lnTo>
                  <a:lnTo>
                    <a:pt x="1035" y="1516"/>
                  </a:lnTo>
                  <a:lnTo>
                    <a:pt x="1018" y="1497"/>
                  </a:lnTo>
                  <a:lnTo>
                    <a:pt x="996" y="1472"/>
                  </a:lnTo>
                  <a:lnTo>
                    <a:pt x="972" y="1443"/>
                  </a:lnTo>
                  <a:lnTo>
                    <a:pt x="942" y="1405"/>
                  </a:lnTo>
                  <a:lnTo>
                    <a:pt x="917" y="1373"/>
                  </a:lnTo>
                  <a:lnTo>
                    <a:pt x="895" y="1344"/>
                  </a:lnTo>
                  <a:lnTo>
                    <a:pt x="876" y="1320"/>
                  </a:lnTo>
                  <a:lnTo>
                    <a:pt x="863" y="1301"/>
                  </a:lnTo>
                  <a:lnTo>
                    <a:pt x="837" y="1302"/>
                  </a:lnTo>
                  <a:lnTo>
                    <a:pt x="816" y="1304"/>
                  </a:lnTo>
                  <a:lnTo>
                    <a:pt x="801" y="1304"/>
                  </a:lnTo>
                  <a:lnTo>
                    <a:pt x="785" y="1304"/>
                  </a:lnTo>
                  <a:lnTo>
                    <a:pt x="764" y="1302"/>
                  </a:lnTo>
                  <a:lnTo>
                    <a:pt x="738" y="1301"/>
                  </a:lnTo>
                  <a:lnTo>
                    <a:pt x="725" y="1320"/>
                  </a:lnTo>
                  <a:lnTo>
                    <a:pt x="707" y="1344"/>
                  </a:lnTo>
                  <a:lnTo>
                    <a:pt x="685" y="1373"/>
                  </a:lnTo>
                  <a:lnTo>
                    <a:pt x="659" y="1405"/>
                  </a:lnTo>
                  <a:lnTo>
                    <a:pt x="630" y="1443"/>
                  </a:lnTo>
                  <a:lnTo>
                    <a:pt x="605" y="1472"/>
                  </a:lnTo>
                  <a:lnTo>
                    <a:pt x="584" y="1497"/>
                  </a:lnTo>
                  <a:lnTo>
                    <a:pt x="566" y="1516"/>
                  </a:lnTo>
                  <a:lnTo>
                    <a:pt x="551" y="1530"/>
                  </a:lnTo>
                  <a:lnTo>
                    <a:pt x="542" y="1538"/>
                  </a:lnTo>
                  <a:lnTo>
                    <a:pt x="534" y="1541"/>
                  </a:lnTo>
                  <a:lnTo>
                    <a:pt x="531" y="1540"/>
                  </a:lnTo>
                  <a:lnTo>
                    <a:pt x="522" y="1535"/>
                  </a:lnTo>
                  <a:lnTo>
                    <a:pt x="509" y="1527"/>
                  </a:lnTo>
                  <a:lnTo>
                    <a:pt x="490" y="1516"/>
                  </a:lnTo>
                  <a:lnTo>
                    <a:pt x="467" y="1504"/>
                  </a:lnTo>
                  <a:lnTo>
                    <a:pt x="439" y="1487"/>
                  </a:lnTo>
                  <a:lnTo>
                    <a:pt x="405" y="1467"/>
                  </a:lnTo>
                  <a:lnTo>
                    <a:pt x="367" y="1445"/>
                  </a:lnTo>
                  <a:lnTo>
                    <a:pt x="324" y="1421"/>
                  </a:lnTo>
                  <a:lnTo>
                    <a:pt x="275" y="1393"/>
                  </a:lnTo>
                  <a:lnTo>
                    <a:pt x="270" y="1388"/>
                  </a:lnTo>
                  <a:lnTo>
                    <a:pt x="268" y="1383"/>
                  </a:lnTo>
                  <a:lnTo>
                    <a:pt x="267" y="1378"/>
                  </a:lnTo>
                  <a:lnTo>
                    <a:pt x="268" y="1362"/>
                  </a:lnTo>
                  <a:lnTo>
                    <a:pt x="274" y="1340"/>
                  </a:lnTo>
                  <a:lnTo>
                    <a:pt x="281" y="1313"/>
                  </a:lnTo>
                  <a:lnTo>
                    <a:pt x="294" y="1280"/>
                  </a:lnTo>
                  <a:lnTo>
                    <a:pt x="308" y="1241"/>
                  </a:lnTo>
                  <a:lnTo>
                    <a:pt x="327" y="1195"/>
                  </a:lnTo>
                  <a:lnTo>
                    <a:pt x="349" y="1145"/>
                  </a:lnTo>
                  <a:lnTo>
                    <a:pt x="373" y="1089"/>
                  </a:lnTo>
                  <a:lnTo>
                    <a:pt x="339" y="1036"/>
                  </a:lnTo>
                  <a:lnTo>
                    <a:pt x="311" y="980"/>
                  </a:lnTo>
                  <a:lnTo>
                    <a:pt x="246" y="974"/>
                  </a:lnTo>
                  <a:lnTo>
                    <a:pt x="187" y="966"/>
                  </a:lnTo>
                  <a:lnTo>
                    <a:pt x="138" y="959"/>
                  </a:lnTo>
                  <a:lnTo>
                    <a:pt x="96" y="952"/>
                  </a:lnTo>
                  <a:lnTo>
                    <a:pt x="61" y="944"/>
                  </a:lnTo>
                  <a:lnTo>
                    <a:pt x="35" y="937"/>
                  </a:lnTo>
                  <a:lnTo>
                    <a:pt x="15" y="930"/>
                  </a:lnTo>
                  <a:lnTo>
                    <a:pt x="4" y="922"/>
                  </a:lnTo>
                  <a:lnTo>
                    <a:pt x="0" y="915"/>
                  </a:lnTo>
                  <a:lnTo>
                    <a:pt x="0" y="622"/>
                  </a:lnTo>
                  <a:lnTo>
                    <a:pt x="4" y="615"/>
                  </a:lnTo>
                  <a:lnTo>
                    <a:pt x="15" y="608"/>
                  </a:lnTo>
                  <a:lnTo>
                    <a:pt x="35" y="600"/>
                  </a:lnTo>
                  <a:lnTo>
                    <a:pt x="61" y="594"/>
                  </a:lnTo>
                  <a:lnTo>
                    <a:pt x="96" y="587"/>
                  </a:lnTo>
                  <a:lnTo>
                    <a:pt x="138" y="580"/>
                  </a:lnTo>
                  <a:lnTo>
                    <a:pt x="187" y="572"/>
                  </a:lnTo>
                  <a:lnTo>
                    <a:pt x="246" y="565"/>
                  </a:lnTo>
                  <a:lnTo>
                    <a:pt x="311" y="559"/>
                  </a:lnTo>
                  <a:lnTo>
                    <a:pt x="329" y="520"/>
                  </a:lnTo>
                  <a:lnTo>
                    <a:pt x="351" y="483"/>
                  </a:lnTo>
                  <a:lnTo>
                    <a:pt x="373" y="450"/>
                  </a:lnTo>
                  <a:lnTo>
                    <a:pt x="349" y="393"/>
                  </a:lnTo>
                  <a:lnTo>
                    <a:pt x="327" y="343"/>
                  </a:lnTo>
                  <a:lnTo>
                    <a:pt x="308" y="298"/>
                  </a:lnTo>
                  <a:lnTo>
                    <a:pt x="294" y="259"/>
                  </a:lnTo>
                  <a:lnTo>
                    <a:pt x="281" y="226"/>
                  </a:lnTo>
                  <a:lnTo>
                    <a:pt x="274" y="199"/>
                  </a:lnTo>
                  <a:lnTo>
                    <a:pt x="268" y="177"/>
                  </a:lnTo>
                  <a:lnTo>
                    <a:pt x="267" y="161"/>
                  </a:lnTo>
                  <a:lnTo>
                    <a:pt x="268" y="156"/>
                  </a:lnTo>
                  <a:lnTo>
                    <a:pt x="270" y="151"/>
                  </a:lnTo>
                  <a:lnTo>
                    <a:pt x="275" y="146"/>
                  </a:lnTo>
                  <a:lnTo>
                    <a:pt x="280" y="144"/>
                  </a:lnTo>
                  <a:lnTo>
                    <a:pt x="291" y="137"/>
                  </a:lnTo>
                  <a:lnTo>
                    <a:pt x="306" y="129"/>
                  </a:lnTo>
                  <a:lnTo>
                    <a:pt x="324" y="118"/>
                  </a:lnTo>
                  <a:lnTo>
                    <a:pt x="349" y="104"/>
                  </a:lnTo>
                  <a:lnTo>
                    <a:pt x="411" y="68"/>
                  </a:lnTo>
                  <a:lnTo>
                    <a:pt x="471" y="33"/>
                  </a:lnTo>
                  <a:lnTo>
                    <a:pt x="493" y="21"/>
                  </a:lnTo>
                  <a:lnTo>
                    <a:pt x="510" y="13"/>
                  </a:lnTo>
                  <a:lnTo>
                    <a:pt x="522" y="5"/>
                  </a:lnTo>
                  <a:lnTo>
                    <a:pt x="52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8" name="Group 11"/>
          <p:cNvGrpSpPr>
            <a:grpSpLocks noChangeAspect="1"/>
          </p:cNvGrpSpPr>
          <p:nvPr/>
        </p:nvGrpSpPr>
        <p:grpSpPr bwMode="auto">
          <a:xfrm>
            <a:off x="8772302" y="5153502"/>
            <a:ext cx="365362" cy="271478"/>
            <a:chOff x="2376" y="1634"/>
            <a:chExt cx="995" cy="857"/>
          </a:xfrm>
          <a:solidFill>
            <a:srgbClr val="008BC1"/>
          </a:solidFill>
        </p:grpSpPr>
        <p:sp>
          <p:nvSpPr>
            <p:cNvPr id="99" name="Freeform 13"/>
            <p:cNvSpPr>
              <a:spLocks noEditPoints="1"/>
            </p:cNvSpPr>
            <p:nvPr/>
          </p:nvSpPr>
          <p:spPr bwMode="auto">
            <a:xfrm>
              <a:off x="2376" y="1822"/>
              <a:ext cx="667" cy="669"/>
            </a:xfrm>
            <a:custGeom>
              <a:avLst/>
              <a:gdLst>
                <a:gd name="T0" fmla="*/ 1103 w 2670"/>
                <a:gd name="T1" fmla="*/ 854 h 2675"/>
                <a:gd name="T2" fmla="*/ 881 w 2670"/>
                <a:gd name="T3" fmla="*/ 1053 h 2675"/>
                <a:gd name="T4" fmla="*/ 800 w 2670"/>
                <a:gd name="T5" fmla="*/ 1338 h 2675"/>
                <a:gd name="T6" fmla="*/ 881 w 2670"/>
                <a:gd name="T7" fmla="*/ 1622 h 2675"/>
                <a:gd name="T8" fmla="*/ 1103 w 2670"/>
                <a:gd name="T9" fmla="*/ 1821 h 2675"/>
                <a:gd name="T10" fmla="*/ 1397 w 2670"/>
                <a:gd name="T11" fmla="*/ 1869 h 2675"/>
                <a:gd name="T12" fmla="*/ 1667 w 2670"/>
                <a:gd name="T13" fmla="*/ 1758 h 2675"/>
                <a:gd name="T14" fmla="*/ 1840 w 2670"/>
                <a:gd name="T15" fmla="*/ 1515 h 2675"/>
                <a:gd name="T16" fmla="*/ 1856 w 2670"/>
                <a:gd name="T17" fmla="*/ 1216 h 2675"/>
                <a:gd name="T18" fmla="*/ 1713 w 2670"/>
                <a:gd name="T19" fmla="*/ 959 h 2675"/>
                <a:gd name="T20" fmla="*/ 1456 w 2670"/>
                <a:gd name="T21" fmla="*/ 815 h 2675"/>
                <a:gd name="T22" fmla="*/ 1543 w 2670"/>
                <a:gd name="T23" fmla="*/ 2 h 2675"/>
                <a:gd name="T24" fmla="*/ 1591 w 2670"/>
                <a:gd name="T25" fmla="*/ 52 h 2675"/>
                <a:gd name="T26" fmla="*/ 2042 w 2670"/>
                <a:gd name="T27" fmla="*/ 250 h 2675"/>
                <a:gd name="T28" fmla="*/ 2114 w 2670"/>
                <a:gd name="T29" fmla="*/ 243 h 2675"/>
                <a:gd name="T30" fmla="*/ 2306 w 2670"/>
                <a:gd name="T31" fmla="*/ 425 h 2675"/>
                <a:gd name="T32" fmla="*/ 2418 w 2670"/>
                <a:gd name="T33" fmla="*/ 559 h 2675"/>
                <a:gd name="T34" fmla="*/ 2402 w 2670"/>
                <a:gd name="T35" fmla="*/ 642 h 2675"/>
                <a:gd name="T36" fmla="*/ 2296 w 2670"/>
                <a:gd name="T37" fmla="*/ 778 h 2675"/>
                <a:gd name="T38" fmla="*/ 2274 w 2670"/>
                <a:gd name="T39" fmla="*/ 958 h 2675"/>
                <a:gd name="T40" fmla="*/ 2645 w 2670"/>
                <a:gd name="T41" fmla="*/ 1096 h 2675"/>
                <a:gd name="T42" fmla="*/ 2670 w 2670"/>
                <a:gd name="T43" fmla="*/ 1533 h 2675"/>
                <a:gd name="T44" fmla="*/ 2622 w 2670"/>
                <a:gd name="T45" fmla="*/ 1597 h 2675"/>
                <a:gd name="T46" fmla="*/ 2262 w 2670"/>
                <a:gd name="T47" fmla="*/ 1847 h 2675"/>
                <a:gd name="T48" fmla="*/ 2430 w 2670"/>
                <a:gd name="T49" fmla="*/ 2067 h 2675"/>
                <a:gd name="T50" fmla="*/ 2401 w 2670"/>
                <a:gd name="T51" fmla="*/ 2151 h 2675"/>
                <a:gd name="T52" fmla="*/ 2247 w 2670"/>
                <a:gd name="T53" fmla="*/ 2315 h 2675"/>
                <a:gd name="T54" fmla="*/ 2114 w 2670"/>
                <a:gd name="T55" fmla="*/ 2429 h 2675"/>
                <a:gd name="T56" fmla="*/ 1800 w 2670"/>
                <a:gd name="T57" fmla="*/ 2236 h 2675"/>
                <a:gd name="T58" fmla="*/ 1624 w 2670"/>
                <a:gd name="T59" fmla="*/ 2437 h 2675"/>
                <a:gd name="T60" fmla="*/ 1585 w 2670"/>
                <a:gd name="T61" fmla="*/ 2643 h 2675"/>
                <a:gd name="T62" fmla="*/ 1141 w 2670"/>
                <a:gd name="T63" fmla="*/ 2675 h 2675"/>
                <a:gd name="T64" fmla="*/ 1081 w 2670"/>
                <a:gd name="T65" fmla="*/ 2637 h 2675"/>
                <a:gd name="T66" fmla="*/ 874 w 2670"/>
                <a:gd name="T67" fmla="*/ 2239 h 2675"/>
                <a:gd name="T68" fmla="*/ 563 w 2670"/>
                <a:gd name="T69" fmla="*/ 2435 h 2675"/>
                <a:gd name="T70" fmla="*/ 364 w 2670"/>
                <a:gd name="T71" fmla="*/ 2250 h 2675"/>
                <a:gd name="T72" fmla="*/ 252 w 2670"/>
                <a:gd name="T73" fmla="*/ 2116 h 2675"/>
                <a:gd name="T74" fmla="*/ 266 w 2670"/>
                <a:gd name="T75" fmla="*/ 2034 h 2675"/>
                <a:gd name="T76" fmla="*/ 373 w 2670"/>
                <a:gd name="T77" fmla="*/ 1898 h 2675"/>
                <a:gd name="T78" fmla="*/ 386 w 2670"/>
                <a:gd name="T79" fmla="*/ 1693 h 2675"/>
                <a:gd name="T80" fmla="*/ 15 w 2670"/>
                <a:gd name="T81" fmla="*/ 1569 h 2675"/>
                <a:gd name="T82" fmla="*/ 4 w 2670"/>
                <a:gd name="T83" fmla="*/ 1121 h 2675"/>
                <a:gd name="T84" fmla="*/ 371 w 2670"/>
                <a:gd name="T85" fmla="*/ 1028 h 2675"/>
                <a:gd name="T86" fmla="*/ 374 w 2670"/>
                <a:gd name="T87" fmla="*/ 783 h 2675"/>
                <a:gd name="T88" fmla="*/ 236 w 2670"/>
                <a:gd name="T89" fmla="*/ 587 h 2675"/>
                <a:gd name="T90" fmla="*/ 290 w 2670"/>
                <a:gd name="T91" fmla="*/ 496 h 2675"/>
                <a:gd name="T92" fmla="*/ 456 w 2670"/>
                <a:gd name="T93" fmla="*/ 326 h 2675"/>
                <a:gd name="T94" fmla="*/ 573 w 2670"/>
                <a:gd name="T95" fmla="*/ 238 h 2675"/>
                <a:gd name="T96" fmla="*/ 919 w 2670"/>
                <a:gd name="T97" fmla="*/ 414 h 2675"/>
                <a:gd name="T98" fmla="*/ 1053 w 2670"/>
                <a:gd name="T99" fmla="*/ 178 h 2675"/>
                <a:gd name="T100" fmla="*/ 1095 w 2670"/>
                <a:gd name="T101" fmla="*/ 18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0" h="2675">
                  <a:moveTo>
                    <a:pt x="1335" y="802"/>
                  </a:moveTo>
                  <a:lnTo>
                    <a:pt x="1273" y="806"/>
                  </a:lnTo>
                  <a:lnTo>
                    <a:pt x="1213" y="815"/>
                  </a:lnTo>
                  <a:lnTo>
                    <a:pt x="1157" y="831"/>
                  </a:lnTo>
                  <a:lnTo>
                    <a:pt x="1103" y="854"/>
                  </a:lnTo>
                  <a:lnTo>
                    <a:pt x="1052" y="882"/>
                  </a:lnTo>
                  <a:lnTo>
                    <a:pt x="1003" y="918"/>
                  </a:lnTo>
                  <a:lnTo>
                    <a:pt x="958" y="959"/>
                  </a:lnTo>
                  <a:lnTo>
                    <a:pt x="916" y="1006"/>
                  </a:lnTo>
                  <a:lnTo>
                    <a:pt x="881" y="1053"/>
                  </a:lnTo>
                  <a:lnTo>
                    <a:pt x="852" y="1105"/>
                  </a:lnTo>
                  <a:lnTo>
                    <a:pt x="830" y="1160"/>
                  </a:lnTo>
                  <a:lnTo>
                    <a:pt x="814" y="1216"/>
                  </a:lnTo>
                  <a:lnTo>
                    <a:pt x="804" y="1275"/>
                  </a:lnTo>
                  <a:lnTo>
                    <a:pt x="800" y="1338"/>
                  </a:lnTo>
                  <a:lnTo>
                    <a:pt x="804" y="1400"/>
                  </a:lnTo>
                  <a:lnTo>
                    <a:pt x="814" y="1459"/>
                  </a:lnTo>
                  <a:lnTo>
                    <a:pt x="830" y="1515"/>
                  </a:lnTo>
                  <a:lnTo>
                    <a:pt x="852" y="1570"/>
                  </a:lnTo>
                  <a:lnTo>
                    <a:pt x="881" y="1622"/>
                  </a:lnTo>
                  <a:lnTo>
                    <a:pt x="916" y="1669"/>
                  </a:lnTo>
                  <a:lnTo>
                    <a:pt x="958" y="1716"/>
                  </a:lnTo>
                  <a:lnTo>
                    <a:pt x="1003" y="1758"/>
                  </a:lnTo>
                  <a:lnTo>
                    <a:pt x="1052" y="1793"/>
                  </a:lnTo>
                  <a:lnTo>
                    <a:pt x="1103" y="1821"/>
                  </a:lnTo>
                  <a:lnTo>
                    <a:pt x="1157" y="1843"/>
                  </a:lnTo>
                  <a:lnTo>
                    <a:pt x="1213" y="1860"/>
                  </a:lnTo>
                  <a:lnTo>
                    <a:pt x="1273" y="1869"/>
                  </a:lnTo>
                  <a:lnTo>
                    <a:pt x="1335" y="1873"/>
                  </a:lnTo>
                  <a:lnTo>
                    <a:pt x="1397" y="1869"/>
                  </a:lnTo>
                  <a:lnTo>
                    <a:pt x="1456" y="1860"/>
                  </a:lnTo>
                  <a:lnTo>
                    <a:pt x="1513" y="1843"/>
                  </a:lnTo>
                  <a:lnTo>
                    <a:pt x="1566" y="1821"/>
                  </a:lnTo>
                  <a:lnTo>
                    <a:pt x="1618" y="1793"/>
                  </a:lnTo>
                  <a:lnTo>
                    <a:pt x="1667" y="1758"/>
                  </a:lnTo>
                  <a:lnTo>
                    <a:pt x="1713" y="1716"/>
                  </a:lnTo>
                  <a:lnTo>
                    <a:pt x="1753" y="1669"/>
                  </a:lnTo>
                  <a:lnTo>
                    <a:pt x="1789" y="1622"/>
                  </a:lnTo>
                  <a:lnTo>
                    <a:pt x="1818" y="1570"/>
                  </a:lnTo>
                  <a:lnTo>
                    <a:pt x="1840" y="1515"/>
                  </a:lnTo>
                  <a:lnTo>
                    <a:pt x="1856" y="1459"/>
                  </a:lnTo>
                  <a:lnTo>
                    <a:pt x="1866" y="1400"/>
                  </a:lnTo>
                  <a:lnTo>
                    <a:pt x="1868" y="1338"/>
                  </a:lnTo>
                  <a:lnTo>
                    <a:pt x="1866" y="1275"/>
                  </a:lnTo>
                  <a:lnTo>
                    <a:pt x="1856" y="1216"/>
                  </a:lnTo>
                  <a:lnTo>
                    <a:pt x="1840" y="1160"/>
                  </a:lnTo>
                  <a:lnTo>
                    <a:pt x="1818" y="1105"/>
                  </a:lnTo>
                  <a:lnTo>
                    <a:pt x="1789" y="1053"/>
                  </a:lnTo>
                  <a:lnTo>
                    <a:pt x="1753" y="1006"/>
                  </a:lnTo>
                  <a:lnTo>
                    <a:pt x="1713" y="959"/>
                  </a:lnTo>
                  <a:lnTo>
                    <a:pt x="1667" y="918"/>
                  </a:lnTo>
                  <a:lnTo>
                    <a:pt x="1618" y="882"/>
                  </a:lnTo>
                  <a:lnTo>
                    <a:pt x="1566" y="854"/>
                  </a:lnTo>
                  <a:lnTo>
                    <a:pt x="1513" y="831"/>
                  </a:lnTo>
                  <a:lnTo>
                    <a:pt x="1456" y="815"/>
                  </a:lnTo>
                  <a:lnTo>
                    <a:pt x="1397" y="806"/>
                  </a:lnTo>
                  <a:lnTo>
                    <a:pt x="1335" y="802"/>
                  </a:lnTo>
                  <a:close/>
                  <a:moveTo>
                    <a:pt x="1141" y="0"/>
                  </a:moveTo>
                  <a:lnTo>
                    <a:pt x="1528" y="0"/>
                  </a:lnTo>
                  <a:lnTo>
                    <a:pt x="1543" y="2"/>
                  </a:lnTo>
                  <a:lnTo>
                    <a:pt x="1558" y="7"/>
                  </a:lnTo>
                  <a:lnTo>
                    <a:pt x="1570" y="15"/>
                  </a:lnTo>
                  <a:lnTo>
                    <a:pt x="1581" y="26"/>
                  </a:lnTo>
                  <a:lnTo>
                    <a:pt x="1588" y="38"/>
                  </a:lnTo>
                  <a:lnTo>
                    <a:pt x="1591" y="52"/>
                  </a:lnTo>
                  <a:lnTo>
                    <a:pt x="1640" y="371"/>
                  </a:lnTo>
                  <a:lnTo>
                    <a:pt x="1689" y="389"/>
                  </a:lnTo>
                  <a:lnTo>
                    <a:pt x="1740" y="409"/>
                  </a:lnTo>
                  <a:lnTo>
                    <a:pt x="1796" y="436"/>
                  </a:lnTo>
                  <a:lnTo>
                    <a:pt x="2042" y="250"/>
                  </a:lnTo>
                  <a:lnTo>
                    <a:pt x="2054" y="243"/>
                  </a:lnTo>
                  <a:lnTo>
                    <a:pt x="2067" y="238"/>
                  </a:lnTo>
                  <a:lnTo>
                    <a:pt x="2083" y="235"/>
                  </a:lnTo>
                  <a:lnTo>
                    <a:pt x="2099" y="238"/>
                  </a:lnTo>
                  <a:lnTo>
                    <a:pt x="2114" y="243"/>
                  </a:lnTo>
                  <a:lnTo>
                    <a:pt x="2127" y="253"/>
                  </a:lnTo>
                  <a:lnTo>
                    <a:pt x="2180" y="302"/>
                  </a:lnTo>
                  <a:lnTo>
                    <a:pt x="2226" y="347"/>
                  </a:lnTo>
                  <a:lnTo>
                    <a:pt x="2269" y="387"/>
                  </a:lnTo>
                  <a:lnTo>
                    <a:pt x="2306" y="425"/>
                  </a:lnTo>
                  <a:lnTo>
                    <a:pt x="2339" y="460"/>
                  </a:lnTo>
                  <a:lnTo>
                    <a:pt x="2365" y="490"/>
                  </a:lnTo>
                  <a:lnTo>
                    <a:pt x="2387" y="517"/>
                  </a:lnTo>
                  <a:lnTo>
                    <a:pt x="2406" y="540"/>
                  </a:lnTo>
                  <a:lnTo>
                    <a:pt x="2418" y="559"/>
                  </a:lnTo>
                  <a:lnTo>
                    <a:pt x="2425" y="575"/>
                  </a:lnTo>
                  <a:lnTo>
                    <a:pt x="2428" y="587"/>
                  </a:lnTo>
                  <a:lnTo>
                    <a:pt x="2424" y="607"/>
                  </a:lnTo>
                  <a:lnTo>
                    <a:pt x="2413" y="627"/>
                  </a:lnTo>
                  <a:lnTo>
                    <a:pt x="2402" y="642"/>
                  </a:lnTo>
                  <a:lnTo>
                    <a:pt x="2387" y="662"/>
                  </a:lnTo>
                  <a:lnTo>
                    <a:pt x="2369" y="684"/>
                  </a:lnTo>
                  <a:lnTo>
                    <a:pt x="2350" y="709"/>
                  </a:lnTo>
                  <a:lnTo>
                    <a:pt x="2325" y="740"/>
                  </a:lnTo>
                  <a:lnTo>
                    <a:pt x="2296" y="778"/>
                  </a:lnTo>
                  <a:lnTo>
                    <a:pt x="2271" y="811"/>
                  </a:lnTo>
                  <a:lnTo>
                    <a:pt x="2249" y="840"/>
                  </a:lnTo>
                  <a:lnTo>
                    <a:pt x="2231" y="865"/>
                  </a:lnTo>
                  <a:lnTo>
                    <a:pt x="2254" y="914"/>
                  </a:lnTo>
                  <a:lnTo>
                    <a:pt x="2274" y="958"/>
                  </a:lnTo>
                  <a:lnTo>
                    <a:pt x="2290" y="1000"/>
                  </a:lnTo>
                  <a:lnTo>
                    <a:pt x="2303" y="1036"/>
                  </a:lnTo>
                  <a:lnTo>
                    <a:pt x="2620" y="1084"/>
                  </a:lnTo>
                  <a:lnTo>
                    <a:pt x="2633" y="1089"/>
                  </a:lnTo>
                  <a:lnTo>
                    <a:pt x="2645" y="1096"/>
                  </a:lnTo>
                  <a:lnTo>
                    <a:pt x="2655" y="1106"/>
                  </a:lnTo>
                  <a:lnTo>
                    <a:pt x="2664" y="1120"/>
                  </a:lnTo>
                  <a:lnTo>
                    <a:pt x="2668" y="1133"/>
                  </a:lnTo>
                  <a:lnTo>
                    <a:pt x="2670" y="1148"/>
                  </a:lnTo>
                  <a:lnTo>
                    <a:pt x="2670" y="1533"/>
                  </a:lnTo>
                  <a:lnTo>
                    <a:pt x="2666" y="1554"/>
                  </a:lnTo>
                  <a:lnTo>
                    <a:pt x="2655" y="1575"/>
                  </a:lnTo>
                  <a:lnTo>
                    <a:pt x="2645" y="1586"/>
                  </a:lnTo>
                  <a:lnTo>
                    <a:pt x="2634" y="1593"/>
                  </a:lnTo>
                  <a:lnTo>
                    <a:pt x="2622" y="1597"/>
                  </a:lnTo>
                  <a:lnTo>
                    <a:pt x="2298" y="1647"/>
                  </a:lnTo>
                  <a:lnTo>
                    <a:pt x="2281" y="1698"/>
                  </a:lnTo>
                  <a:lnTo>
                    <a:pt x="2259" y="1750"/>
                  </a:lnTo>
                  <a:lnTo>
                    <a:pt x="2232" y="1805"/>
                  </a:lnTo>
                  <a:lnTo>
                    <a:pt x="2262" y="1847"/>
                  </a:lnTo>
                  <a:lnTo>
                    <a:pt x="2296" y="1892"/>
                  </a:lnTo>
                  <a:lnTo>
                    <a:pt x="2334" y="1940"/>
                  </a:lnTo>
                  <a:lnTo>
                    <a:pt x="2374" y="1991"/>
                  </a:lnTo>
                  <a:lnTo>
                    <a:pt x="2419" y="2047"/>
                  </a:lnTo>
                  <a:lnTo>
                    <a:pt x="2430" y="2067"/>
                  </a:lnTo>
                  <a:lnTo>
                    <a:pt x="2434" y="2088"/>
                  </a:lnTo>
                  <a:lnTo>
                    <a:pt x="2433" y="2104"/>
                  </a:lnTo>
                  <a:lnTo>
                    <a:pt x="2428" y="2116"/>
                  </a:lnTo>
                  <a:lnTo>
                    <a:pt x="2419" y="2127"/>
                  </a:lnTo>
                  <a:lnTo>
                    <a:pt x="2401" y="2151"/>
                  </a:lnTo>
                  <a:lnTo>
                    <a:pt x="2379" y="2176"/>
                  </a:lnTo>
                  <a:lnTo>
                    <a:pt x="2352" y="2206"/>
                  </a:lnTo>
                  <a:lnTo>
                    <a:pt x="2321" y="2239"/>
                  </a:lnTo>
                  <a:lnTo>
                    <a:pt x="2286" y="2275"/>
                  </a:lnTo>
                  <a:lnTo>
                    <a:pt x="2247" y="2315"/>
                  </a:lnTo>
                  <a:lnTo>
                    <a:pt x="2214" y="2348"/>
                  </a:lnTo>
                  <a:lnTo>
                    <a:pt x="2183" y="2376"/>
                  </a:lnTo>
                  <a:lnTo>
                    <a:pt x="2157" y="2398"/>
                  </a:lnTo>
                  <a:lnTo>
                    <a:pt x="2133" y="2416"/>
                  </a:lnTo>
                  <a:lnTo>
                    <a:pt x="2114" y="2429"/>
                  </a:lnTo>
                  <a:lnTo>
                    <a:pt x="2097" y="2436"/>
                  </a:lnTo>
                  <a:lnTo>
                    <a:pt x="2083" y="2440"/>
                  </a:lnTo>
                  <a:lnTo>
                    <a:pt x="2061" y="2436"/>
                  </a:lnTo>
                  <a:lnTo>
                    <a:pt x="2039" y="2425"/>
                  </a:lnTo>
                  <a:lnTo>
                    <a:pt x="1800" y="2236"/>
                  </a:lnTo>
                  <a:lnTo>
                    <a:pt x="1747" y="2261"/>
                  </a:lnTo>
                  <a:lnTo>
                    <a:pt x="1695" y="2283"/>
                  </a:lnTo>
                  <a:lnTo>
                    <a:pt x="1640" y="2301"/>
                  </a:lnTo>
                  <a:lnTo>
                    <a:pt x="1631" y="2372"/>
                  </a:lnTo>
                  <a:lnTo>
                    <a:pt x="1624" y="2437"/>
                  </a:lnTo>
                  <a:lnTo>
                    <a:pt x="1616" y="2495"/>
                  </a:lnTo>
                  <a:lnTo>
                    <a:pt x="1608" y="2545"/>
                  </a:lnTo>
                  <a:lnTo>
                    <a:pt x="1599" y="2589"/>
                  </a:lnTo>
                  <a:lnTo>
                    <a:pt x="1591" y="2624"/>
                  </a:lnTo>
                  <a:lnTo>
                    <a:pt x="1585" y="2643"/>
                  </a:lnTo>
                  <a:lnTo>
                    <a:pt x="1575" y="2658"/>
                  </a:lnTo>
                  <a:lnTo>
                    <a:pt x="1561" y="2667"/>
                  </a:lnTo>
                  <a:lnTo>
                    <a:pt x="1547" y="2673"/>
                  </a:lnTo>
                  <a:lnTo>
                    <a:pt x="1528" y="2675"/>
                  </a:lnTo>
                  <a:lnTo>
                    <a:pt x="1141" y="2675"/>
                  </a:lnTo>
                  <a:lnTo>
                    <a:pt x="1127" y="2673"/>
                  </a:lnTo>
                  <a:lnTo>
                    <a:pt x="1112" y="2669"/>
                  </a:lnTo>
                  <a:lnTo>
                    <a:pt x="1100" y="2660"/>
                  </a:lnTo>
                  <a:lnTo>
                    <a:pt x="1089" y="2649"/>
                  </a:lnTo>
                  <a:lnTo>
                    <a:pt x="1081" y="2637"/>
                  </a:lnTo>
                  <a:lnTo>
                    <a:pt x="1079" y="2623"/>
                  </a:lnTo>
                  <a:lnTo>
                    <a:pt x="1030" y="2304"/>
                  </a:lnTo>
                  <a:lnTo>
                    <a:pt x="981" y="2287"/>
                  </a:lnTo>
                  <a:lnTo>
                    <a:pt x="930" y="2266"/>
                  </a:lnTo>
                  <a:lnTo>
                    <a:pt x="874" y="2239"/>
                  </a:lnTo>
                  <a:lnTo>
                    <a:pt x="628" y="2425"/>
                  </a:lnTo>
                  <a:lnTo>
                    <a:pt x="617" y="2432"/>
                  </a:lnTo>
                  <a:lnTo>
                    <a:pt x="602" y="2437"/>
                  </a:lnTo>
                  <a:lnTo>
                    <a:pt x="586" y="2440"/>
                  </a:lnTo>
                  <a:lnTo>
                    <a:pt x="563" y="2435"/>
                  </a:lnTo>
                  <a:lnTo>
                    <a:pt x="542" y="2422"/>
                  </a:lnTo>
                  <a:lnTo>
                    <a:pt x="490" y="2373"/>
                  </a:lnTo>
                  <a:lnTo>
                    <a:pt x="444" y="2328"/>
                  </a:lnTo>
                  <a:lnTo>
                    <a:pt x="401" y="2288"/>
                  </a:lnTo>
                  <a:lnTo>
                    <a:pt x="364" y="2250"/>
                  </a:lnTo>
                  <a:lnTo>
                    <a:pt x="331" y="2215"/>
                  </a:lnTo>
                  <a:lnTo>
                    <a:pt x="304" y="2185"/>
                  </a:lnTo>
                  <a:lnTo>
                    <a:pt x="282" y="2158"/>
                  </a:lnTo>
                  <a:lnTo>
                    <a:pt x="264" y="2135"/>
                  </a:lnTo>
                  <a:lnTo>
                    <a:pt x="252" y="2116"/>
                  </a:lnTo>
                  <a:lnTo>
                    <a:pt x="244" y="2100"/>
                  </a:lnTo>
                  <a:lnTo>
                    <a:pt x="242" y="2088"/>
                  </a:lnTo>
                  <a:lnTo>
                    <a:pt x="246" y="2069"/>
                  </a:lnTo>
                  <a:lnTo>
                    <a:pt x="257" y="2048"/>
                  </a:lnTo>
                  <a:lnTo>
                    <a:pt x="266" y="2034"/>
                  </a:lnTo>
                  <a:lnTo>
                    <a:pt x="280" y="2016"/>
                  </a:lnTo>
                  <a:lnTo>
                    <a:pt x="297" y="1994"/>
                  </a:lnTo>
                  <a:lnTo>
                    <a:pt x="318" y="1968"/>
                  </a:lnTo>
                  <a:lnTo>
                    <a:pt x="342" y="1938"/>
                  </a:lnTo>
                  <a:lnTo>
                    <a:pt x="373" y="1898"/>
                  </a:lnTo>
                  <a:lnTo>
                    <a:pt x="400" y="1865"/>
                  </a:lnTo>
                  <a:lnTo>
                    <a:pt x="422" y="1835"/>
                  </a:lnTo>
                  <a:lnTo>
                    <a:pt x="440" y="1810"/>
                  </a:lnTo>
                  <a:lnTo>
                    <a:pt x="411" y="1750"/>
                  </a:lnTo>
                  <a:lnTo>
                    <a:pt x="386" y="1693"/>
                  </a:lnTo>
                  <a:lnTo>
                    <a:pt x="367" y="1639"/>
                  </a:lnTo>
                  <a:lnTo>
                    <a:pt x="50" y="1589"/>
                  </a:lnTo>
                  <a:lnTo>
                    <a:pt x="37" y="1585"/>
                  </a:lnTo>
                  <a:lnTo>
                    <a:pt x="26" y="1579"/>
                  </a:lnTo>
                  <a:lnTo>
                    <a:pt x="15" y="1569"/>
                  </a:lnTo>
                  <a:lnTo>
                    <a:pt x="6" y="1555"/>
                  </a:lnTo>
                  <a:lnTo>
                    <a:pt x="1" y="1542"/>
                  </a:lnTo>
                  <a:lnTo>
                    <a:pt x="0" y="1527"/>
                  </a:lnTo>
                  <a:lnTo>
                    <a:pt x="0" y="1142"/>
                  </a:lnTo>
                  <a:lnTo>
                    <a:pt x="4" y="1121"/>
                  </a:lnTo>
                  <a:lnTo>
                    <a:pt x="15" y="1100"/>
                  </a:lnTo>
                  <a:lnTo>
                    <a:pt x="24" y="1089"/>
                  </a:lnTo>
                  <a:lnTo>
                    <a:pt x="35" y="1082"/>
                  </a:lnTo>
                  <a:lnTo>
                    <a:pt x="48" y="1078"/>
                  </a:lnTo>
                  <a:lnTo>
                    <a:pt x="371" y="1028"/>
                  </a:lnTo>
                  <a:lnTo>
                    <a:pt x="389" y="978"/>
                  </a:lnTo>
                  <a:lnTo>
                    <a:pt x="411" y="925"/>
                  </a:lnTo>
                  <a:lnTo>
                    <a:pt x="437" y="870"/>
                  </a:lnTo>
                  <a:lnTo>
                    <a:pt x="408" y="828"/>
                  </a:lnTo>
                  <a:lnTo>
                    <a:pt x="374" y="783"/>
                  </a:lnTo>
                  <a:lnTo>
                    <a:pt x="336" y="735"/>
                  </a:lnTo>
                  <a:lnTo>
                    <a:pt x="296" y="684"/>
                  </a:lnTo>
                  <a:lnTo>
                    <a:pt x="250" y="629"/>
                  </a:lnTo>
                  <a:lnTo>
                    <a:pt x="239" y="607"/>
                  </a:lnTo>
                  <a:lnTo>
                    <a:pt x="236" y="587"/>
                  </a:lnTo>
                  <a:lnTo>
                    <a:pt x="237" y="571"/>
                  </a:lnTo>
                  <a:lnTo>
                    <a:pt x="242" y="558"/>
                  </a:lnTo>
                  <a:lnTo>
                    <a:pt x="250" y="545"/>
                  </a:lnTo>
                  <a:lnTo>
                    <a:pt x="268" y="523"/>
                  </a:lnTo>
                  <a:lnTo>
                    <a:pt x="290" y="496"/>
                  </a:lnTo>
                  <a:lnTo>
                    <a:pt x="316" y="467"/>
                  </a:lnTo>
                  <a:lnTo>
                    <a:pt x="347" y="435"/>
                  </a:lnTo>
                  <a:lnTo>
                    <a:pt x="382" y="398"/>
                  </a:lnTo>
                  <a:lnTo>
                    <a:pt x="422" y="359"/>
                  </a:lnTo>
                  <a:lnTo>
                    <a:pt x="456" y="326"/>
                  </a:lnTo>
                  <a:lnTo>
                    <a:pt x="486" y="299"/>
                  </a:lnTo>
                  <a:lnTo>
                    <a:pt x="513" y="276"/>
                  </a:lnTo>
                  <a:lnTo>
                    <a:pt x="536" y="259"/>
                  </a:lnTo>
                  <a:lnTo>
                    <a:pt x="556" y="247"/>
                  </a:lnTo>
                  <a:lnTo>
                    <a:pt x="573" y="238"/>
                  </a:lnTo>
                  <a:lnTo>
                    <a:pt x="586" y="235"/>
                  </a:lnTo>
                  <a:lnTo>
                    <a:pt x="608" y="239"/>
                  </a:lnTo>
                  <a:lnTo>
                    <a:pt x="630" y="250"/>
                  </a:lnTo>
                  <a:lnTo>
                    <a:pt x="870" y="439"/>
                  </a:lnTo>
                  <a:lnTo>
                    <a:pt x="919" y="414"/>
                  </a:lnTo>
                  <a:lnTo>
                    <a:pt x="973" y="392"/>
                  </a:lnTo>
                  <a:lnTo>
                    <a:pt x="1030" y="371"/>
                  </a:lnTo>
                  <a:lnTo>
                    <a:pt x="1039" y="300"/>
                  </a:lnTo>
                  <a:lnTo>
                    <a:pt x="1046" y="235"/>
                  </a:lnTo>
                  <a:lnTo>
                    <a:pt x="1053" y="178"/>
                  </a:lnTo>
                  <a:lnTo>
                    <a:pt x="1062" y="129"/>
                  </a:lnTo>
                  <a:lnTo>
                    <a:pt x="1070" y="86"/>
                  </a:lnTo>
                  <a:lnTo>
                    <a:pt x="1079" y="49"/>
                  </a:lnTo>
                  <a:lnTo>
                    <a:pt x="1085" y="32"/>
                  </a:lnTo>
                  <a:lnTo>
                    <a:pt x="1095" y="18"/>
                  </a:lnTo>
                  <a:lnTo>
                    <a:pt x="1108" y="8"/>
                  </a:lnTo>
                  <a:lnTo>
                    <a:pt x="1123" y="2"/>
                  </a:lnTo>
                  <a:lnTo>
                    <a:pt x="1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15"/>
            <p:cNvSpPr>
              <a:spLocks noEditPoints="1"/>
            </p:cNvSpPr>
            <p:nvPr/>
          </p:nvSpPr>
          <p:spPr bwMode="auto">
            <a:xfrm>
              <a:off x="2971" y="1634"/>
              <a:ext cx="400" cy="385"/>
            </a:xfrm>
            <a:custGeom>
              <a:avLst/>
              <a:gdLst>
                <a:gd name="T0" fmla="*/ 681 w 1602"/>
                <a:gd name="T1" fmla="*/ 531 h 1541"/>
                <a:gd name="T2" fmla="*/ 562 w 1602"/>
                <a:gd name="T3" fmla="*/ 649 h 1541"/>
                <a:gd name="T4" fmla="*/ 537 w 1602"/>
                <a:gd name="T5" fmla="*/ 812 h 1541"/>
                <a:gd name="T6" fmla="*/ 612 w 1602"/>
                <a:gd name="T7" fmla="*/ 958 h 1541"/>
                <a:gd name="T8" fmla="*/ 758 w 1602"/>
                <a:gd name="T9" fmla="*/ 1034 h 1541"/>
                <a:gd name="T10" fmla="*/ 922 w 1602"/>
                <a:gd name="T11" fmla="*/ 1008 h 1541"/>
                <a:gd name="T12" fmla="*/ 1039 w 1602"/>
                <a:gd name="T13" fmla="*/ 891 h 1541"/>
                <a:gd name="T14" fmla="*/ 1065 w 1602"/>
                <a:gd name="T15" fmla="*/ 726 h 1541"/>
                <a:gd name="T16" fmla="*/ 989 w 1602"/>
                <a:gd name="T17" fmla="*/ 581 h 1541"/>
                <a:gd name="T18" fmla="*/ 843 w 1602"/>
                <a:gd name="T19" fmla="*/ 505 h 1541"/>
                <a:gd name="T20" fmla="*/ 551 w 1602"/>
                <a:gd name="T21" fmla="*/ 11 h 1541"/>
                <a:gd name="T22" fmla="*/ 630 w 1602"/>
                <a:gd name="T23" fmla="*/ 97 h 1541"/>
                <a:gd name="T24" fmla="*/ 725 w 1602"/>
                <a:gd name="T25" fmla="*/ 218 h 1541"/>
                <a:gd name="T26" fmla="*/ 801 w 1602"/>
                <a:gd name="T27" fmla="*/ 234 h 1541"/>
                <a:gd name="T28" fmla="*/ 904 w 1602"/>
                <a:gd name="T29" fmla="*/ 182 h 1541"/>
                <a:gd name="T30" fmla="*/ 1055 w 1602"/>
                <a:gd name="T31" fmla="*/ 4 h 1541"/>
                <a:gd name="T32" fmla="*/ 1100 w 1602"/>
                <a:gd name="T33" fmla="*/ 16 h 1541"/>
                <a:gd name="T34" fmla="*/ 1227 w 1602"/>
                <a:gd name="T35" fmla="*/ 89 h 1541"/>
                <a:gd name="T36" fmla="*/ 1333 w 1602"/>
                <a:gd name="T37" fmla="*/ 156 h 1541"/>
                <a:gd name="T38" fmla="*/ 1320 w 1602"/>
                <a:gd name="T39" fmla="*/ 226 h 1541"/>
                <a:gd name="T40" fmla="*/ 1253 w 1602"/>
                <a:gd name="T41" fmla="*/ 393 h 1541"/>
                <a:gd name="T42" fmla="*/ 1291 w 1602"/>
                <a:gd name="T43" fmla="*/ 559 h 1541"/>
                <a:gd name="T44" fmla="*/ 1506 w 1602"/>
                <a:gd name="T45" fmla="*/ 587 h 1541"/>
                <a:gd name="T46" fmla="*/ 1597 w 1602"/>
                <a:gd name="T47" fmla="*/ 615 h 1541"/>
                <a:gd name="T48" fmla="*/ 1586 w 1602"/>
                <a:gd name="T49" fmla="*/ 930 h 1541"/>
                <a:gd name="T50" fmla="*/ 1464 w 1602"/>
                <a:gd name="T51" fmla="*/ 959 h 1541"/>
                <a:gd name="T52" fmla="*/ 1262 w 1602"/>
                <a:gd name="T53" fmla="*/ 1036 h 1541"/>
                <a:gd name="T54" fmla="*/ 1293 w 1602"/>
                <a:gd name="T55" fmla="*/ 1241 h 1541"/>
                <a:gd name="T56" fmla="*/ 1333 w 1602"/>
                <a:gd name="T57" fmla="*/ 1362 h 1541"/>
                <a:gd name="T58" fmla="*/ 1326 w 1602"/>
                <a:gd name="T59" fmla="*/ 1393 h 1541"/>
                <a:gd name="T60" fmla="*/ 1162 w 1602"/>
                <a:gd name="T61" fmla="*/ 1487 h 1541"/>
                <a:gd name="T62" fmla="*/ 1079 w 1602"/>
                <a:gd name="T63" fmla="*/ 1535 h 1541"/>
                <a:gd name="T64" fmla="*/ 1050 w 1602"/>
                <a:gd name="T65" fmla="*/ 1530 h 1541"/>
                <a:gd name="T66" fmla="*/ 972 w 1602"/>
                <a:gd name="T67" fmla="*/ 1443 h 1541"/>
                <a:gd name="T68" fmla="*/ 876 w 1602"/>
                <a:gd name="T69" fmla="*/ 1320 h 1541"/>
                <a:gd name="T70" fmla="*/ 801 w 1602"/>
                <a:gd name="T71" fmla="*/ 1304 h 1541"/>
                <a:gd name="T72" fmla="*/ 725 w 1602"/>
                <a:gd name="T73" fmla="*/ 1320 h 1541"/>
                <a:gd name="T74" fmla="*/ 630 w 1602"/>
                <a:gd name="T75" fmla="*/ 1443 h 1541"/>
                <a:gd name="T76" fmla="*/ 551 w 1602"/>
                <a:gd name="T77" fmla="*/ 1530 h 1541"/>
                <a:gd name="T78" fmla="*/ 522 w 1602"/>
                <a:gd name="T79" fmla="*/ 1535 h 1541"/>
                <a:gd name="T80" fmla="*/ 439 w 1602"/>
                <a:gd name="T81" fmla="*/ 1487 h 1541"/>
                <a:gd name="T82" fmla="*/ 275 w 1602"/>
                <a:gd name="T83" fmla="*/ 1393 h 1541"/>
                <a:gd name="T84" fmla="*/ 268 w 1602"/>
                <a:gd name="T85" fmla="*/ 1362 h 1541"/>
                <a:gd name="T86" fmla="*/ 308 w 1602"/>
                <a:gd name="T87" fmla="*/ 1241 h 1541"/>
                <a:gd name="T88" fmla="*/ 339 w 1602"/>
                <a:gd name="T89" fmla="*/ 1036 h 1541"/>
                <a:gd name="T90" fmla="*/ 138 w 1602"/>
                <a:gd name="T91" fmla="*/ 959 h 1541"/>
                <a:gd name="T92" fmla="*/ 15 w 1602"/>
                <a:gd name="T93" fmla="*/ 930 h 1541"/>
                <a:gd name="T94" fmla="*/ 4 w 1602"/>
                <a:gd name="T95" fmla="*/ 615 h 1541"/>
                <a:gd name="T96" fmla="*/ 96 w 1602"/>
                <a:gd name="T97" fmla="*/ 587 h 1541"/>
                <a:gd name="T98" fmla="*/ 311 w 1602"/>
                <a:gd name="T99" fmla="*/ 559 h 1541"/>
                <a:gd name="T100" fmla="*/ 349 w 1602"/>
                <a:gd name="T101" fmla="*/ 393 h 1541"/>
                <a:gd name="T102" fmla="*/ 281 w 1602"/>
                <a:gd name="T103" fmla="*/ 226 h 1541"/>
                <a:gd name="T104" fmla="*/ 268 w 1602"/>
                <a:gd name="T105" fmla="*/ 156 h 1541"/>
                <a:gd name="T106" fmla="*/ 291 w 1602"/>
                <a:gd name="T107" fmla="*/ 137 h 1541"/>
                <a:gd name="T108" fmla="*/ 411 w 1602"/>
                <a:gd name="T109" fmla="*/ 68 h 1541"/>
                <a:gd name="T110" fmla="*/ 522 w 1602"/>
                <a:gd name="T111" fmla="*/ 5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2" h="1541">
                  <a:moveTo>
                    <a:pt x="801" y="501"/>
                  </a:moveTo>
                  <a:lnTo>
                    <a:pt x="758" y="505"/>
                  </a:lnTo>
                  <a:lnTo>
                    <a:pt x="719" y="515"/>
                  </a:lnTo>
                  <a:lnTo>
                    <a:pt x="681" y="531"/>
                  </a:lnTo>
                  <a:lnTo>
                    <a:pt x="645" y="553"/>
                  </a:lnTo>
                  <a:lnTo>
                    <a:pt x="612" y="581"/>
                  </a:lnTo>
                  <a:lnTo>
                    <a:pt x="584" y="614"/>
                  </a:lnTo>
                  <a:lnTo>
                    <a:pt x="562" y="649"/>
                  </a:lnTo>
                  <a:lnTo>
                    <a:pt x="546" y="687"/>
                  </a:lnTo>
                  <a:lnTo>
                    <a:pt x="537" y="726"/>
                  </a:lnTo>
                  <a:lnTo>
                    <a:pt x="533" y="769"/>
                  </a:lnTo>
                  <a:lnTo>
                    <a:pt x="537" y="812"/>
                  </a:lnTo>
                  <a:lnTo>
                    <a:pt x="546" y="853"/>
                  </a:lnTo>
                  <a:lnTo>
                    <a:pt x="562" y="891"/>
                  </a:lnTo>
                  <a:lnTo>
                    <a:pt x="583" y="926"/>
                  </a:lnTo>
                  <a:lnTo>
                    <a:pt x="612" y="958"/>
                  </a:lnTo>
                  <a:lnTo>
                    <a:pt x="644" y="986"/>
                  </a:lnTo>
                  <a:lnTo>
                    <a:pt x="680" y="1008"/>
                  </a:lnTo>
                  <a:lnTo>
                    <a:pt x="718" y="1024"/>
                  </a:lnTo>
                  <a:lnTo>
                    <a:pt x="758" y="1034"/>
                  </a:lnTo>
                  <a:lnTo>
                    <a:pt x="801" y="1036"/>
                  </a:lnTo>
                  <a:lnTo>
                    <a:pt x="843" y="1034"/>
                  </a:lnTo>
                  <a:lnTo>
                    <a:pt x="884" y="1024"/>
                  </a:lnTo>
                  <a:lnTo>
                    <a:pt x="922" y="1008"/>
                  </a:lnTo>
                  <a:lnTo>
                    <a:pt x="957" y="986"/>
                  </a:lnTo>
                  <a:lnTo>
                    <a:pt x="990" y="958"/>
                  </a:lnTo>
                  <a:lnTo>
                    <a:pt x="1018" y="926"/>
                  </a:lnTo>
                  <a:lnTo>
                    <a:pt x="1039" y="891"/>
                  </a:lnTo>
                  <a:lnTo>
                    <a:pt x="1055" y="853"/>
                  </a:lnTo>
                  <a:lnTo>
                    <a:pt x="1065" y="812"/>
                  </a:lnTo>
                  <a:lnTo>
                    <a:pt x="1068" y="769"/>
                  </a:lnTo>
                  <a:lnTo>
                    <a:pt x="1065" y="726"/>
                  </a:lnTo>
                  <a:lnTo>
                    <a:pt x="1055" y="687"/>
                  </a:lnTo>
                  <a:lnTo>
                    <a:pt x="1039" y="649"/>
                  </a:lnTo>
                  <a:lnTo>
                    <a:pt x="1017" y="614"/>
                  </a:lnTo>
                  <a:lnTo>
                    <a:pt x="989" y="581"/>
                  </a:lnTo>
                  <a:lnTo>
                    <a:pt x="956" y="553"/>
                  </a:lnTo>
                  <a:lnTo>
                    <a:pt x="920" y="531"/>
                  </a:lnTo>
                  <a:lnTo>
                    <a:pt x="882" y="515"/>
                  </a:lnTo>
                  <a:lnTo>
                    <a:pt x="843" y="505"/>
                  </a:lnTo>
                  <a:lnTo>
                    <a:pt x="801" y="501"/>
                  </a:lnTo>
                  <a:close/>
                  <a:moveTo>
                    <a:pt x="534" y="0"/>
                  </a:moveTo>
                  <a:lnTo>
                    <a:pt x="542" y="3"/>
                  </a:lnTo>
                  <a:lnTo>
                    <a:pt x="551" y="11"/>
                  </a:lnTo>
                  <a:lnTo>
                    <a:pt x="566" y="25"/>
                  </a:lnTo>
                  <a:lnTo>
                    <a:pt x="584" y="43"/>
                  </a:lnTo>
                  <a:lnTo>
                    <a:pt x="605" y="68"/>
                  </a:lnTo>
                  <a:lnTo>
                    <a:pt x="630" y="97"/>
                  </a:lnTo>
                  <a:lnTo>
                    <a:pt x="659" y="134"/>
                  </a:lnTo>
                  <a:lnTo>
                    <a:pt x="685" y="167"/>
                  </a:lnTo>
                  <a:lnTo>
                    <a:pt x="707" y="195"/>
                  </a:lnTo>
                  <a:lnTo>
                    <a:pt x="725" y="218"/>
                  </a:lnTo>
                  <a:lnTo>
                    <a:pt x="738" y="238"/>
                  </a:lnTo>
                  <a:lnTo>
                    <a:pt x="764" y="235"/>
                  </a:lnTo>
                  <a:lnTo>
                    <a:pt x="785" y="234"/>
                  </a:lnTo>
                  <a:lnTo>
                    <a:pt x="801" y="234"/>
                  </a:lnTo>
                  <a:lnTo>
                    <a:pt x="816" y="234"/>
                  </a:lnTo>
                  <a:lnTo>
                    <a:pt x="837" y="235"/>
                  </a:lnTo>
                  <a:lnTo>
                    <a:pt x="863" y="238"/>
                  </a:lnTo>
                  <a:lnTo>
                    <a:pt x="904" y="182"/>
                  </a:lnTo>
                  <a:lnTo>
                    <a:pt x="945" y="130"/>
                  </a:lnTo>
                  <a:lnTo>
                    <a:pt x="984" y="82"/>
                  </a:lnTo>
                  <a:lnTo>
                    <a:pt x="1021" y="41"/>
                  </a:lnTo>
                  <a:lnTo>
                    <a:pt x="1055" y="4"/>
                  </a:lnTo>
                  <a:lnTo>
                    <a:pt x="1068" y="0"/>
                  </a:lnTo>
                  <a:lnTo>
                    <a:pt x="1072" y="2"/>
                  </a:lnTo>
                  <a:lnTo>
                    <a:pt x="1083" y="8"/>
                  </a:lnTo>
                  <a:lnTo>
                    <a:pt x="1100" y="16"/>
                  </a:lnTo>
                  <a:lnTo>
                    <a:pt x="1123" y="29"/>
                  </a:lnTo>
                  <a:lnTo>
                    <a:pt x="1151" y="46"/>
                  </a:lnTo>
                  <a:lnTo>
                    <a:pt x="1187" y="65"/>
                  </a:lnTo>
                  <a:lnTo>
                    <a:pt x="1227" y="89"/>
                  </a:lnTo>
                  <a:lnTo>
                    <a:pt x="1273" y="115"/>
                  </a:lnTo>
                  <a:lnTo>
                    <a:pt x="1326" y="146"/>
                  </a:lnTo>
                  <a:lnTo>
                    <a:pt x="1331" y="151"/>
                  </a:lnTo>
                  <a:lnTo>
                    <a:pt x="1333" y="156"/>
                  </a:lnTo>
                  <a:lnTo>
                    <a:pt x="1335" y="161"/>
                  </a:lnTo>
                  <a:lnTo>
                    <a:pt x="1333" y="177"/>
                  </a:lnTo>
                  <a:lnTo>
                    <a:pt x="1328" y="199"/>
                  </a:lnTo>
                  <a:lnTo>
                    <a:pt x="1320" y="226"/>
                  </a:lnTo>
                  <a:lnTo>
                    <a:pt x="1308" y="259"/>
                  </a:lnTo>
                  <a:lnTo>
                    <a:pt x="1293" y="298"/>
                  </a:lnTo>
                  <a:lnTo>
                    <a:pt x="1275" y="343"/>
                  </a:lnTo>
                  <a:lnTo>
                    <a:pt x="1253" y="393"/>
                  </a:lnTo>
                  <a:lnTo>
                    <a:pt x="1228" y="450"/>
                  </a:lnTo>
                  <a:lnTo>
                    <a:pt x="1251" y="483"/>
                  </a:lnTo>
                  <a:lnTo>
                    <a:pt x="1272" y="520"/>
                  </a:lnTo>
                  <a:lnTo>
                    <a:pt x="1291" y="559"/>
                  </a:lnTo>
                  <a:lnTo>
                    <a:pt x="1357" y="565"/>
                  </a:lnTo>
                  <a:lnTo>
                    <a:pt x="1414" y="572"/>
                  </a:lnTo>
                  <a:lnTo>
                    <a:pt x="1464" y="580"/>
                  </a:lnTo>
                  <a:lnTo>
                    <a:pt x="1506" y="587"/>
                  </a:lnTo>
                  <a:lnTo>
                    <a:pt x="1540" y="594"/>
                  </a:lnTo>
                  <a:lnTo>
                    <a:pt x="1567" y="600"/>
                  </a:lnTo>
                  <a:lnTo>
                    <a:pt x="1586" y="608"/>
                  </a:lnTo>
                  <a:lnTo>
                    <a:pt x="1597" y="615"/>
                  </a:lnTo>
                  <a:lnTo>
                    <a:pt x="1602" y="622"/>
                  </a:lnTo>
                  <a:lnTo>
                    <a:pt x="1602" y="915"/>
                  </a:lnTo>
                  <a:lnTo>
                    <a:pt x="1597" y="922"/>
                  </a:lnTo>
                  <a:lnTo>
                    <a:pt x="1586" y="930"/>
                  </a:lnTo>
                  <a:lnTo>
                    <a:pt x="1567" y="937"/>
                  </a:lnTo>
                  <a:lnTo>
                    <a:pt x="1540" y="944"/>
                  </a:lnTo>
                  <a:lnTo>
                    <a:pt x="1506" y="952"/>
                  </a:lnTo>
                  <a:lnTo>
                    <a:pt x="1464" y="959"/>
                  </a:lnTo>
                  <a:lnTo>
                    <a:pt x="1414" y="966"/>
                  </a:lnTo>
                  <a:lnTo>
                    <a:pt x="1357" y="974"/>
                  </a:lnTo>
                  <a:lnTo>
                    <a:pt x="1291" y="980"/>
                  </a:lnTo>
                  <a:lnTo>
                    <a:pt x="1262" y="1036"/>
                  </a:lnTo>
                  <a:lnTo>
                    <a:pt x="1228" y="1089"/>
                  </a:lnTo>
                  <a:lnTo>
                    <a:pt x="1253" y="1145"/>
                  </a:lnTo>
                  <a:lnTo>
                    <a:pt x="1275" y="1195"/>
                  </a:lnTo>
                  <a:lnTo>
                    <a:pt x="1293" y="1241"/>
                  </a:lnTo>
                  <a:lnTo>
                    <a:pt x="1308" y="1280"/>
                  </a:lnTo>
                  <a:lnTo>
                    <a:pt x="1320" y="1313"/>
                  </a:lnTo>
                  <a:lnTo>
                    <a:pt x="1328" y="1340"/>
                  </a:lnTo>
                  <a:lnTo>
                    <a:pt x="1333" y="1362"/>
                  </a:lnTo>
                  <a:lnTo>
                    <a:pt x="1335" y="1378"/>
                  </a:lnTo>
                  <a:lnTo>
                    <a:pt x="1333" y="1383"/>
                  </a:lnTo>
                  <a:lnTo>
                    <a:pt x="1331" y="1388"/>
                  </a:lnTo>
                  <a:lnTo>
                    <a:pt x="1326" y="1393"/>
                  </a:lnTo>
                  <a:lnTo>
                    <a:pt x="1278" y="1421"/>
                  </a:lnTo>
                  <a:lnTo>
                    <a:pt x="1234" y="1445"/>
                  </a:lnTo>
                  <a:lnTo>
                    <a:pt x="1196" y="1467"/>
                  </a:lnTo>
                  <a:lnTo>
                    <a:pt x="1162" y="1487"/>
                  </a:lnTo>
                  <a:lnTo>
                    <a:pt x="1134" y="1504"/>
                  </a:lnTo>
                  <a:lnTo>
                    <a:pt x="1111" y="1516"/>
                  </a:lnTo>
                  <a:lnTo>
                    <a:pt x="1093" y="1527"/>
                  </a:lnTo>
                  <a:lnTo>
                    <a:pt x="1079" y="1535"/>
                  </a:lnTo>
                  <a:lnTo>
                    <a:pt x="1071" y="1540"/>
                  </a:lnTo>
                  <a:lnTo>
                    <a:pt x="1068" y="1541"/>
                  </a:lnTo>
                  <a:lnTo>
                    <a:pt x="1061" y="1538"/>
                  </a:lnTo>
                  <a:lnTo>
                    <a:pt x="1050" y="1530"/>
                  </a:lnTo>
                  <a:lnTo>
                    <a:pt x="1035" y="1516"/>
                  </a:lnTo>
                  <a:lnTo>
                    <a:pt x="1018" y="1497"/>
                  </a:lnTo>
                  <a:lnTo>
                    <a:pt x="996" y="1472"/>
                  </a:lnTo>
                  <a:lnTo>
                    <a:pt x="972" y="1443"/>
                  </a:lnTo>
                  <a:lnTo>
                    <a:pt x="942" y="1405"/>
                  </a:lnTo>
                  <a:lnTo>
                    <a:pt x="917" y="1373"/>
                  </a:lnTo>
                  <a:lnTo>
                    <a:pt x="895" y="1344"/>
                  </a:lnTo>
                  <a:lnTo>
                    <a:pt x="876" y="1320"/>
                  </a:lnTo>
                  <a:lnTo>
                    <a:pt x="863" y="1301"/>
                  </a:lnTo>
                  <a:lnTo>
                    <a:pt x="837" y="1302"/>
                  </a:lnTo>
                  <a:lnTo>
                    <a:pt x="816" y="1304"/>
                  </a:lnTo>
                  <a:lnTo>
                    <a:pt x="801" y="1304"/>
                  </a:lnTo>
                  <a:lnTo>
                    <a:pt x="785" y="1304"/>
                  </a:lnTo>
                  <a:lnTo>
                    <a:pt x="764" y="1302"/>
                  </a:lnTo>
                  <a:lnTo>
                    <a:pt x="738" y="1301"/>
                  </a:lnTo>
                  <a:lnTo>
                    <a:pt x="725" y="1320"/>
                  </a:lnTo>
                  <a:lnTo>
                    <a:pt x="707" y="1344"/>
                  </a:lnTo>
                  <a:lnTo>
                    <a:pt x="685" y="1373"/>
                  </a:lnTo>
                  <a:lnTo>
                    <a:pt x="659" y="1405"/>
                  </a:lnTo>
                  <a:lnTo>
                    <a:pt x="630" y="1443"/>
                  </a:lnTo>
                  <a:lnTo>
                    <a:pt x="605" y="1472"/>
                  </a:lnTo>
                  <a:lnTo>
                    <a:pt x="584" y="1497"/>
                  </a:lnTo>
                  <a:lnTo>
                    <a:pt x="566" y="1516"/>
                  </a:lnTo>
                  <a:lnTo>
                    <a:pt x="551" y="1530"/>
                  </a:lnTo>
                  <a:lnTo>
                    <a:pt x="542" y="1538"/>
                  </a:lnTo>
                  <a:lnTo>
                    <a:pt x="534" y="1541"/>
                  </a:lnTo>
                  <a:lnTo>
                    <a:pt x="531" y="1540"/>
                  </a:lnTo>
                  <a:lnTo>
                    <a:pt x="522" y="1535"/>
                  </a:lnTo>
                  <a:lnTo>
                    <a:pt x="509" y="1527"/>
                  </a:lnTo>
                  <a:lnTo>
                    <a:pt x="490" y="1516"/>
                  </a:lnTo>
                  <a:lnTo>
                    <a:pt x="467" y="1504"/>
                  </a:lnTo>
                  <a:lnTo>
                    <a:pt x="439" y="1487"/>
                  </a:lnTo>
                  <a:lnTo>
                    <a:pt x="405" y="1467"/>
                  </a:lnTo>
                  <a:lnTo>
                    <a:pt x="367" y="1445"/>
                  </a:lnTo>
                  <a:lnTo>
                    <a:pt x="324" y="1421"/>
                  </a:lnTo>
                  <a:lnTo>
                    <a:pt x="275" y="1393"/>
                  </a:lnTo>
                  <a:lnTo>
                    <a:pt x="270" y="1388"/>
                  </a:lnTo>
                  <a:lnTo>
                    <a:pt x="268" y="1383"/>
                  </a:lnTo>
                  <a:lnTo>
                    <a:pt x="267" y="1378"/>
                  </a:lnTo>
                  <a:lnTo>
                    <a:pt x="268" y="1362"/>
                  </a:lnTo>
                  <a:lnTo>
                    <a:pt x="274" y="1340"/>
                  </a:lnTo>
                  <a:lnTo>
                    <a:pt x="281" y="1313"/>
                  </a:lnTo>
                  <a:lnTo>
                    <a:pt x="294" y="1280"/>
                  </a:lnTo>
                  <a:lnTo>
                    <a:pt x="308" y="1241"/>
                  </a:lnTo>
                  <a:lnTo>
                    <a:pt x="327" y="1195"/>
                  </a:lnTo>
                  <a:lnTo>
                    <a:pt x="349" y="1145"/>
                  </a:lnTo>
                  <a:lnTo>
                    <a:pt x="373" y="1089"/>
                  </a:lnTo>
                  <a:lnTo>
                    <a:pt x="339" y="1036"/>
                  </a:lnTo>
                  <a:lnTo>
                    <a:pt x="311" y="980"/>
                  </a:lnTo>
                  <a:lnTo>
                    <a:pt x="246" y="974"/>
                  </a:lnTo>
                  <a:lnTo>
                    <a:pt x="187" y="966"/>
                  </a:lnTo>
                  <a:lnTo>
                    <a:pt x="138" y="959"/>
                  </a:lnTo>
                  <a:lnTo>
                    <a:pt x="96" y="952"/>
                  </a:lnTo>
                  <a:lnTo>
                    <a:pt x="61" y="944"/>
                  </a:lnTo>
                  <a:lnTo>
                    <a:pt x="35" y="937"/>
                  </a:lnTo>
                  <a:lnTo>
                    <a:pt x="15" y="930"/>
                  </a:lnTo>
                  <a:lnTo>
                    <a:pt x="4" y="922"/>
                  </a:lnTo>
                  <a:lnTo>
                    <a:pt x="0" y="915"/>
                  </a:lnTo>
                  <a:lnTo>
                    <a:pt x="0" y="622"/>
                  </a:lnTo>
                  <a:lnTo>
                    <a:pt x="4" y="615"/>
                  </a:lnTo>
                  <a:lnTo>
                    <a:pt x="15" y="608"/>
                  </a:lnTo>
                  <a:lnTo>
                    <a:pt x="35" y="600"/>
                  </a:lnTo>
                  <a:lnTo>
                    <a:pt x="61" y="594"/>
                  </a:lnTo>
                  <a:lnTo>
                    <a:pt x="96" y="587"/>
                  </a:lnTo>
                  <a:lnTo>
                    <a:pt x="138" y="580"/>
                  </a:lnTo>
                  <a:lnTo>
                    <a:pt x="187" y="572"/>
                  </a:lnTo>
                  <a:lnTo>
                    <a:pt x="246" y="565"/>
                  </a:lnTo>
                  <a:lnTo>
                    <a:pt x="311" y="559"/>
                  </a:lnTo>
                  <a:lnTo>
                    <a:pt x="329" y="520"/>
                  </a:lnTo>
                  <a:lnTo>
                    <a:pt x="351" y="483"/>
                  </a:lnTo>
                  <a:lnTo>
                    <a:pt x="373" y="450"/>
                  </a:lnTo>
                  <a:lnTo>
                    <a:pt x="349" y="393"/>
                  </a:lnTo>
                  <a:lnTo>
                    <a:pt x="327" y="343"/>
                  </a:lnTo>
                  <a:lnTo>
                    <a:pt x="308" y="298"/>
                  </a:lnTo>
                  <a:lnTo>
                    <a:pt x="294" y="259"/>
                  </a:lnTo>
                  <a:lnTo>
                    <a:pt x="281" y="226"/>
                  </a:lnTo>
                  <a:lnTo>
                    <a:pt x="274" y="199"/>
                  </a:lnTo>
                  <a:lnTo>
                    <a:pt x="268" y="177"/>
                  </a:lnTo>
                  <a:lnTo>
                    <a:pt x="267" y="161"/>
                  </a:lnTo>
                  <a:lnTo>
                    <a:pt x="268" y="156"/>
                  </a:lnTo>
                  <a:lnTo>
                    <a:pt x="270" y="151"/>
                  </a:lnTo>
                  <a:lnTo>
                    <a:pt x="275" y="146"/>
                  </a:lnTo>
                  <a:lnTo>
                    <a:pt x="280" y="144"/>
                  </a:lnTo>
                  <a:lnTo>
                    <a:pt x="291" y="137"/>
                  </a:lnTo>
                  <a:lnTo>
                    <a:pt x="306" y="129"/>
                  </a:lnTo>
                  <a:lnTo>
                    <a:pt x="324" y="118"/>
                  </a:lnTo>
                  <a:lnTo>
                    <a:pt x="349" y="104"/>
                  </a:lnTo>
                  <a:lnTo>
                    <a:pt x="411" y="68"/>
                  </a:lnTo>
                  <a:lnTo>
                    <a:pt x="471" y="33"/>
                  </a:lnTo>
                  <a:lnTo>
                    <a:pt x="493" y="21"/>
                  </a:lnTo>
                  <a:lnTo>
                    <a:pt x="510" y="13"/>
                  </a:lnTo>
                  <a:lnTo>
                    <a:pt x="522" y="5"/>
                  </a:lnTo>
                  <a:lnTo>
                    <a:pt x="52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1" name="Group 18"/>
          <p:cNvGrpSpPr>
            <a:grpSpLocks noChangeAspect="1"/>
          </p:cNvGrpSpPr>
          <p:nvPr/>
        </p:nvGrpSpPr>
        <p:grpSpPr bwMode="auto">
          <a:xfrm>
            <a:off x="5215245" y="4683189"/>
            <a:ext cx="287325" cy="221937"/>
            <a:chOff x="1464" y="891"/>
            <a:chExt cx="2829" cy="2533"/>
          </a:xfrm>
          <a:solidFill>
            <a:srgbClr val="008BC1"/>
          </a:solidFill>
        </p:grpSpPr>
        <p:sp>
          <p:nvSpPr>
            <p:cNvPr id="102" name="Freeform 20"/>
            <p:cNvSpPr>
              <a:spLocks noEditPoints="1"/>
            </p:cNvSpPr>
            <p:nvPr/>
          </p:nvSpPr>
          <p:spPr bwMode="auto">
            <a:xfrm>
              <a:off x="1464" y="891"/>
              <a:ext cx="2829" cy="2114"/>
            </a:xfrm>
            <a:custGeom>
              <a:avLst/>
              <a:gdLst>
                <a:gd name="T0" fmla="*/ 3596 w 5657"/>
                <a:gd name="T1" fmla="*/ 2453 h 4228"/>
                <a:gd name="T2" fmla="*/ 3656 w 5657"/>
                <a:gd name="T3" fmla="*/ 2530 h 4228"/>
                <a:gd name="T4" fmla="*/ 4069 w 5657"/>
                <a:gd name="T5" fmla="*/ 3610 h 4228"/>
                <a:gd name="T6" fmla="*/ 3905 w 5657"/>
                <a:gd name="T7" fmla="*/ 2479 h 4228"/>
                <a:gd name="T8" fmla="*/ 3826 w 5657"/>
                <a:gd name="T9" fmla="*/ 2484 h 4228"/>
                <a:gd name="T10" fmla="*/ 3750 w 5657"/>
                <a:gd name="T11" fmla="*/ 2427 h 4228"/>
                <a:gd name="T12" fmla="*/ 3731 w 5657"/>
                <a:gd name="T13" fmla="*/ 2345 h 4228"/>
                <a:gd name="T14" fmla="*/ 3766 w 5657"/>
                <a:gd name="T15" fmla="*/ 2269 h 4228"/>
                <a:gd name="T16" fmla="*/ 2128 w 5657"/>
                <a:gd name="T17" fmla="*/ 1116 h 4228"/>
                <a:gd name="T18" fmla="*/ 3520 w 5657"/>
                <a:gd name="T19" fmla="*/ 17 h 4228"/>
                <a:gd name="T20" fmla="*/ 5640 w 5657"/>
                <a:gd name="T21" fmla="*/ 1241 h 4228"/>
                <a:gd name="T22" fmla="*/ 5654 w 5657"/>
                <a:gd name="T23" fmla="*/ 1337 h 4228"/>
                <a:gd name="T24" fmla="*/ 5597 w 5657"/>
                <a:gd name="T25" fmla="*/ 1415 h 4228"/>
                <a:gd name="T26" fmla="*/ 4596 w 5657"/>
                <a:gd name="T27" fmla="*/ 2031 h 4228"/>
                <a:gd name="T28" fmla="*/ 4514 w 5657"/>
                <a:gd name="T29" fmla="*/ 2012 h 4228"/>
                <a:gd name="T30" fmla="*/ 4461 w 5657"/>
                <a:gd name="T31" fmla="*/ 1945 h 4228"/>
                <a:gd name="T32" fmla="*/ 4461 w 5657"/>
                <a:gd name="T33" fmla="*/ 1861 h 4228"/>
                <a:gd name="T34" fmla="*/ 4514 w 5657"/>
                <a:gd name="T35" fmla="*/ 1796 h 4228"/>
                <a:gd name="T36" fmla="*/ 2374 w 5657"/>
                <a:gd name="T37" fmla="*/ 961 h 4228"/>
                <a:gd name="T38" fmla="*/ 4277 w 5657"/>
                <a:gd name="T39" fmla="*/ 2045 h 4228"/>
                <a:gd name="T40" fmla="*/ 4294 w 5657"/>
                <a:gd name="T41" fmla="*/ 2060 h 4228"/>
                <a:gd name="T42" fmla="*/ 4306 w 5657"/>
                <a:gd name="T43" fmla="*/ 2077 h 4228"/>
                <a:gd name="T44" fmla="*/ 4315 w 5657"/>
                <a:gd name="T45" fmla="*/ 2093 h 4228"/>
                <a:gd name="T46" fmla="*/ 4322 w 5657"/>
                <a:gd name="T47" fmla="*/ 2112 h 4228"/>
                <a:gd name="T48" fmla="*/ 4325 w 5657"/>
                <a:gd name="T49" fmla="*/ 2142 h 4228"/>
                <a:gd name="T50" fmla="*/ 4322 w 5657"/>
                <a:gd name="T51" fmla="*/ 3713 h 4228"/>
                <a:gd name="T52" fmla="*/ 4267 w 5657"/>
                <a:gd name="T53" fmla="*/ 3790 h 4228"/>
                <a:gd name="T54" fmla="*/ 3556 w 5657"/>
                <a:gd name="T55" fmla="*/ 4226 h 4228"/>
                <a:gd name="T56" fmla="*/ 3470 w 5657"/>
                <a:gd name="T57" fmla="*/ 4213 h 4228"/>
                <a:gd name="T58" fmla="*/ 3409 w 5657"/>
                <a:gd name="T59" fmla="*/ 4135 h 4228"/>
                <a:gd name="T60" fmla="*/ 1462 w 5657"/>
                <a:gd name="T61" fmla="*/ 1535 h 4228"/>
                <a:gd name="T62" fmla="*/ 3081 w 5657"/>
                <a:gd name="T63" fmla="*/ 2699 h 4228"/>
                <a:gd name="T64" fmla="*/ 3163 w 5657"/>
                <a:gd name="T65" fmla="*/ 2680 h 4228"/>
                <a:gd name="T66" fmla="*/ 3239 w 5657"/>
                <a:gd name="T67" fmla="*/ 2716 h 4228"/>
                <a:gd name="T68" fmla="*/ 3275 w 5657"/>
                <a:gd name="T69" fmla="*/ 2793 h 4228"/>
                <a:gd name="T70" fmla="*/ 3258 w 5657"/>
                <a:gd name="T71" fmla="*/ 2874 h 4228"/>
                <a:gd name="T72" fmla="*/ 2269 w 5657"/>
                <a:gd name="T73" fmla="*/ 3511 h 4228"/>
                <a:gd name="T74" fmla="*/ 2200 w 5657"/>
                <a:gd name="T75" fmla="*/ 3531 h 4228"/>
                <a:gd name="T76" fmla="*/ 65 w 5657"/>
                <a:gd name="T77" fmla="*/ 2336 h 4228"/>
                <a:gd name="T78" fmla="*/ 5 w 5657"/>
                <a:gd name="T79" fmla="*/ 2261 h 4228"/>
                <a:gd name="T80" fmla="*/ 15 w 5657"/>
                <a:gd name="T81" fmla="*/ 2165 h 4228"/>
                <a:gd name="T82" fmla="*/ 1392 w 5657"/>
                <a:gd name="T83" fmla="*/ 1277 h 4228"/>
                <a:gd name="T84" fmla="*/ 2058 w 5657"/>
                <a:gd name="T85" fmla="*/ 858 h 4228"/>
                <a:gd name="T86" fmla="*/ 3453 w 5657"/>
                <a:gd name="T87" fmla="*/ 0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7" h="4228">
                  <a:moveTo>
                    <a:pt x="2128" y="1116"/>
                  </a:moveTo>
                  <a:lnTo>
                    <a:pt x="1709" y="1380"/>
                  </a:lnTo>
                  <a:lnTo>
                    <a:pt x="3596" y="2453"/>
                  </a:lnTo>
                  <a:lnTo>
                    <a:pt x="3623" y="2474"/>
                  </a:lnTo>
                  <a:lnTo>
                    <a:pt x="3642" y="2500"/>
                  </a:lnTo>
                  <a:lnTo>
                    <a:pt x="3656" y="2530"/>
                  </a:lnTo>
                  <a:lnTo>
                    <a:pt x="3661" y="2565"/>
                  </a:lnTo>
                  <a:lnTo>
                    <a:pt x="3661" y="3869"/>
                  </a:lnTo>
                  <a:lnTo>
                    <a:pt x="4069" y="3610"/>
                  </a:lnTo>
                  <a:lnTo>
                    <a:pt x="4069" y="2378"/>
                  </a:lnTo>
                  <a:lnTo>
                    <a:pt x="3925" y="2469"/>
                  </a:lnTo>
                  <a:lnTo>
                    <a:pt x="3905" y="2479"/>
                  </a:lnTo>
                  <a:lnTo>
                    <a:pt x="3881" y="2486"/>
                  </a:lnTo>
                  <a:lnTo>
                    <a:pt x="3858" y="2488"/>
                  </a:lnTo>
                  <a:lnTo>
                    <a:pt x="3826" y="2484"/>
                  </a:lnTo>
                  <a:lnTo>
                    <a:pt x="3797" y="2472"/>
                  </a:lnTo>
                  <a:lnTo>
                    <a:pt x="3771" y="2453"/>
                  </a:lnTo>
                  <a:lnTo>
                    <a:pt x="3750" y="2427"/>
                  </a:lnTo>
                  <a:lnTo>
                    <a:pt x="3737" y="2402"/>
                  </a:lnTo>
                  <a:lnTo>
                    <a:pt x="3730" y="2372"/>
                  </a:lnTo>
                  <a:lnTo>
                    <a:pt x="3731" y="2345"/>
                  </a:lnTo>
                  <a:lnTo>
                    <a:pt x="3737" y="2318"/>
                  </a:lnTo>
                  <a:lnTo>
                    <a:pt x="3749" y="2292"/>
                  </a:lnTo>
                  <a:lnTo>
                    <a:pt x="3766" y="2269"/>
                  </a:lnTo>
                  <a:lnTo>
                    <a:pt x="3790" y="2251"/>
                  </a:lnTo>
                  <a:lnTo>
                    <a:pt x="3949" y="2151"/>
                  </a:lnTo>
                  <a:lnTo>
                    <a:pt x="2128" y="1116"/>
                  </a:lnTo>
                  <a:close/>
                  <a:moveTo>
                    <a:pt x="3453" y="0"/>
                  </a:moveTo>
                  <a:lnTo>
                    <a:pt x="3488" y="4"/>
                  </a:lnTo>
                  <a:lnTo>
                    <a:pt x="3520" y="17"/>
                  </a:lnTo>
                  <a:lnTo>
                    <a:pt x="5594" y="1195"/>
                  </a:lnTo>
                  <a:lnTo>
                    <a:pt x="5619" y="1216"/>
                  </a:lnTo>
                  <a:lnTo>
                    <a:pt x="5640" y="1241"/>
                  </a:lnTo>
                  <a:lnTo>
                    <a:pt x="5652" y="1270"/>
                  </a:lnTo>
                  <a:lnTo>
                    <a:pt x="5657" y="1303"/>
                  </a:lnTo>
                  <a:lnTo>
                    <a:pt x="5654" y="1337"/>
                  </a:lnTo>
                  <a:lnTo>
                    <a:pt x="5642" y="1367"/>
                  </a:lnTo>
                  <a:lnTo>
                    <a:pt x="5623" y="1394"/>
                  </a:lnTo>
                  <a:lnTo>
                    <a:pt x="5597" y="1415"/>
                  </a:lnTo>
                  <a:lnTo>
                    <a:pt x="4650" y="2012"/>
                  </a:lnTo>
                  <a:lnTo>
                    <a:pt x="4624" y="2024"/>
                  </a:lnTo>
                  <a:lnTo>
                    <a:pt x="4596" y="2031"/>
                  </a:lnTo>
                  <a:lnTo>
                    <a:pt x="4567" y="2031"/>
                  </a:lnTo>
                  <a:lnTo>
                    <a:pt x="4540" y="2024"/>
                  </a:lnTo>
                  <a:lnTo>
                    <a:pt x="4514" y="2012"/>
                  </a:lnTo>
                  <a:lnTo>
                    <a:pt x="4492" y="1995"/>
                  </a:lnTo>
                  <a:lnTo>
                    <a:pt x="4475" y="1971"/>
                  </a:lnTo>
                  <a:lnTo>
                    <a:pt x="4461" y="1945"/>
                  </a:lnTo>
                  <a:lnTo>
                    <a:pt x="4454" y="1918"/>
                  </a:lnTo>
                  <a:lnTo>
                    <a:pt x="4456" y="1888"/>
                  </a:lnTo>
                  <a:lnTo>
                    <a:pt x="4461" y="1861"/>
                  </a:lnTo>
                  <a:lnTo>
                    <a:pt x="4473" y="1837"/>
                  </a:lnTo>
                  <a:lnTo>
                    <a:pt x="4490" y="1813"/>
                  </a:lnTo>
                  <a:lnTo>
                    <a:pt x="4514" y="1796"/>
                  </a:lnTo>
                  <a:lnTo>
                    <a:pt x="5281" y="1312"/>
                  </a:lnTo>
                  <a:lnTo>
                    <a:pt x="3460" y="278"/>
                  </a:lnTo>
                  <a:lnTo>
                    <a:pt x="2374" y="961"/>
                  </a:lnTo>
                  <a:lnTo>
                    <a:pt x="4260" y="2033"/>
                  </a:lnTo>
                  <a:lnTo>
                    <a:pt x="4274" y="2043"/>
                  </a:lnTo>
                  <a:lnTo>
                    <a:pt x="4277" y="2045"/>
                  </a:lnTo>
                  <a:lnTo>
                    <a:pt x="4287" y="2053"/>
                  </a:lnTo>
                  <a:lnTo>
                    <a:pt x="4289" y="2055"/>
                  </a:lnTo>
                  <a:lnTo>
                    <a:pt x="4294" y="2060"/>
                  </a:lnTo>
                  <a:lnTo>
                    <a:pt x="4299" y="2067"/>
                  </a:lnTo>
                  <a:lnTo>
                    <a:pt x="4299" y="2069"/>
                  </a:lnTo>
                  <a:lnTo>
                    <a:pt x="4306" y="2077"/>
                  </a:lnTo>
                  <a:lnTo>
                    <a:pt x="4308" y="2079"/>
                  </a:lnTo>
                  <a:lnTo>
                    <a:pt x="4310" y="2084"/>
                  </a:lnTo>
                  <a:lnTo>
                    <a:pt x="4315" y="2093"/>
                  </a:lnTo>
                  <a:lnTo>
                    <a:pt x="4317" y="2098"/>
                  </a:lnTo>
                  <a:lnTo>
                    <a:pt x="4322" y="2112"/>
                  </a:lnTo>
                  <a:lnTo>
                    <a:pt x="4322" y="2112"/>
                  </a:lnTo>
                  <a:lnTo>
                    <a:pt x="4325" y="2127"/>
                  </a:lnTo>
                  <a:lnTo>
                    <a:pt x="4325" y="2130"/>
                  </a:lnTo>
                  <a:lnTo>
                    <a:pt x="4325" y="2142"/>
                  </a:lnTo>
                  <a:lnTo>
                    <a:pt x="4327" y="2146"/>
                  </a:lnTo>
                  <a:lnTo>
                    <a:pt x="4327" y="3682"/>
                  </a:lnTo>
                  <a:lnTo>
                    <a:pt x="4322" y="3713"/>
                  </a:lnTo>
                  <a:lnTo>
                    <a:pt x="4310" y="3744"/>
                  </a:lnTo>
                  <a:lnTo>
                    <a:pt x="4291" y="3770"/>
                  </a:lnTo>
                  <a:lnTo>
                    <a:pt x="4267" y="3790"/>
                  </a:lnTo>
                  <a:lnTo>
                    <a:pt x="3601" y="4209"/>
                  </a:lnTo>
                  <a:lnTo>
                    <a:pt x="3579" y="4220"/>
                  </a:lnTo>
                  <a:lnTo>
                    <a:pt x="3556" y="4226"/>
                  </a:lnTo>
                  <a:lnTo>
                    <a:pt x="3532" y="4228"/>
                  </a:lnTo>
                  <a:lnTo>
                    <a:pt x="3501" y="4225"/>
                  </a:lnTo>
                  <a:lnTo>
                    <a:pt x="3470" y="4213"/>
                  </a:lnTo>
                  <a:lnTo>
                    <a:pt x="3443" y="4192"/>
                  </a:lnTo>
                  <a:lnTo>
                    <a:pt x="3422" y="4166"/>
                  </a:lnTo>
                  <a:lnTo>
                    <a:pt x="3409" y="4135"/>
                  </a:lnTo>
                  <a:lnTo>
                    <a:pt x="3404" y="4101"/>
                  </a:lnTo>
                  <a:lnTo>
                    <a:pt x="3404" y="2639"/>
                  </a:lnTo>
                  <a:lnTo>
                    <a:pt x="1462" y="1535"/>
                  </a:lnTo>
                  <a:lnTo>
                    <a:pt x="378" y="2220"/>
                  </a:lnTo>
                  <a:lnTo>
                    <a:pt x="2197" y="3253"/>
                  </a:lnTo>
                  <a:lnTo>
                    <a:pt x="3081" y="2699"/>
                  </a:lnTo>
                  <a:lnTo>
                    <a:pt x="3107" y="2685"/>
                  </a:lnTo>
                  <a:lnTo>
                    <a:pt x="3134" y="2680"/>
                  </a:lnTo>
                  <a:lnTo>
                    <a:pt x="3163" y="2680"/>
                  </a:lnTo>
                  <a:lnTo>
                    <a:pt x="3191" y="2685"/>
                  </a:lnTo>
                  <a:lnTo>
                    <a:pt x="3216" y="2697"/>
                  </a:lnTo>
                  <a:lnTo>
                    <a:pt x="3239" y="2716"/>
                  </a:lnTo>
                  <a:lnTo>
                    <a:pt x="3256" y="2738"/>
                  </a:lnTo>
                  <a:lnTo>
                    <a:pt x="3270" y="2766"/>
                  </a:lnTo>
                  <a:lnTo>
                    <a:pt x="3275" y="2793"/>
                  </a:lnTo>
                  <a:lnTo>
                    <a:pt x="3275" y="2821"/>
                  </a:lnTo>
                  <a:lnTo>
                    <a:pt x="3270" y="2848"/>
                  </a:lnTo>
                  <a:lnTo>
                    <a:pt x="3258" y="2874"/>
                  </a:lnTo>
                  <a:lnTo>
                    <a:pt x="3239" y="2896"/>
                  </a:lnTo>
                  <a:lnTo>
                    <a:pt x="3216" y="2915"/>
                  </a:lnTo>
                  <a:lnTo>
                    <a:pt x="2269" y="3511"/>
                  </a:lnTo>
                  <a:lnTo>
                    <a:pt x="2247" y="3523"/>
                  </a:lnTo>
                  <a:lnTo>
                    <a:pt x="2224" y="3529"/>
                  </a:lnTo>
                  <a:lnTo>
                    <a:pt x="2200" y="3531"/>
                  </a:lnTo>
                  <a:lnTo>
                    <a:pt x="2168" y="3528"/>
                  </a:lnTo>
                  <a:lnTo>
                    <a:pt x="2137" y="3514"/>
                  </a:lnTo>
                  <a:lnTo>
                    <a:pt x="65" y="2336"/>
                  </a:lnTo>
                  <a:lnTo>
                    <a:pt x="38" y="2316"/>
                  </a:lnTo>
                  <a:lnTo>
                    <a:pt x="19" y="2290"/>
                  </a:lnTo>
                  <a:lnTo>
                    <a:pt x="5" y="2261"/>
                  </a:lnTo>
                  <a:lnTo>
                    <a:pt x="0" y="2228"/>
                  </a:lnTo>
                  <a:lnTo>
                    <a:pt x="3" y="2194"/>
                  </a:lnTo>
                  <a:lnTo>
                    <a:pt x="15" y="2165"/>
                  </a:lnTo>
                  <a:lnTo>
                    <a:pt x="34" y="2137"/>
                  </a:lnTo>
                  <a:lnTo>
                    <a:pt x="60" y="2117"/>
                  </a:lnTo>
                  <a:lnTo>
                    <a:pt x="1392" y="1277"/>
                  </a:lnTo>
                  <a:lnTo>
                    <a:pt x="1392" y="1277"/>
                  </a:lnTo>
                  <a:lnTo>
                    <a:pt x="2058" y="858"/>
                  </a:lnTo>
                  <a:lnTo>
                    <a:pt x="2058" y="858"/>
                  </a:lnTo>
                  <a:lnTo>
                    <a:pt x="3388" y="21"/>
                  </a:lnTo>
                  <a:lnTo>
                    <a:pt x="3421" y="5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21"/>
            <p:cNvSpPr>
              <a:spLocks/>
            </p:cNvSpPr>
            <p:nvPr/>
          </p:nvSpPr>
          <p:spPr bwMode="auto">
            <a:xfrm>
              <a:off x="3691" y="1736"/>
              <a:ext cx="602" cy="427"/>
            </a:xfrm>
            <a:custGeom>
              <a:avLst/>
              <a:gdLst>
                <a:gd name="T0" fmla="*/ 1062 w 1203"/>
                <a:gd name="T1" fmla="*/ 0 h 853"/>
                <a:gd name="T2" fmla="*/ 1090 w 1203"/>
                <a:gd name="T3" fmla="*/ 0 h 853"/>
                <a:gd name="T4" fmla="*/ 1117 w 1203"/>
                <a:gd name="T5" fmla="*/ 7 h 853"/>
                <a:gd name="T6" fmla="*/ 1143 w 1203"/>
                <a:gd name="T7" fmla="*/ 19 h 853"/>
                <a:gd name="T8" fmla="*/ 1165 w 1203"/>
                <a:gd name="T9" fmla="*/ 36 h 853"/>
                <a:gd name="T10" fmla="*/ 1184 w 1203"/>
                <a:gd name="T11" fmla="*/ 60 h 853"/>
                <a:gd name="T12" fmla="*/ 1196 w 1203"/>
                <a:gd name="T13" fmla="*/ 86 h 853"/>
                <a:gd name="T14" fmla="*/ 1203 w 1203"/>
                <a:gd name="T15" fmla="*/ 113 h 853"/>
                <a:gd name="T16" fmla="*/ 1203 w 1203"/>
                <a:gd name="T17" fmla="*/ 142 h 853"/>
                <a:gd name="T18" fmla="*/ 1196 w 1203"/>
                <a:gd name="T19" fmla="*/ 170 h 853"/>
                <a:gd name="T20" fmla="*/ 1184 w 1203"/>
                <a:gd name="T21" fmla="*/ 196 h 853"/>
                <a:gd name="T22" fmla="*/ 1167 w 1203"/>
                <a:gd name="T23" fmla="*/ 218 h 853"/>
                <a:gd name="T24" fmla="*/ 1143 w 1203"/>
                <a:gd name="T25" fmla="*/ 237 h 853"/>
                <a:gd name="T26" fmla="*/ 196 w 1203"/>
                <a:gd name="T27" fmla="*/ 833 h 853"/>
                <a:gd name="T28" fmla="*/ 175 w 1203"/>
                <a:gd name="T29" fmla="*/ 845 h 853"/>
                <a:gd name="T30" fmla="*/ 151 w 1203"/>
                <a:gd name="T31" fmla="*/ 850 h 853"/>
                <a:gd name="T32" fmla="*/ 129 w 1203"/>
                <a:gd name="T33" fmla="*/ 853 h 853"/>
                <a:gd name="T34" fmla="*/ 96 w 1203"/>
                <a:gd name="T35" fmla="*/ 848 h 853"/>
                <a:gd name="T36" fmla="*/ 67 w 1203"/>
                <a:gd name="T37" fmla="*/ 838 h 853"/>
                <a:gd name="T38" fmla="*/ 41 w 1203"/>
                <a:gd name="T39" fmla="*/ 819 h 853"/>
                <a:gd name="T40" fmla="*/ 21 w 1203"/>
                <a:gd name="T41" fmla="*/ 793 h 853"/>
                <a:gd name="T42" fmla="*/ 7 w 1203"/>
                <a:gd name="T43" fmla="*/ 766 h 853"/>
                <a:gd name="T44" fmla="*/ 0 w 1203"/>
                <a:gd name="T45" fmla="*/ 738 h 853"/>
                <a:gd name="T46" fmla="*/ 2 w 1203"/>
                <a:gd name="T47" fmla="*/ 711 h 853"/>
                <a:gd name="T48" fmla="*/ 7 w 1203"/>
                <a:gd name="T49" fmla="*/ 683 h 853"/>
                <a:gd name="T50" fmla="*/ 19 w 1203"/>
                <a:gd name="T51" fmla="*/ 657 h 853"/>
                <a:gd name="T52" fmla="*/ 36 w 1203"/>
                <a:gd name="T53" fmla="*/ 635 h 853"/>
                <a:gd name="T54" fmla="*/ 60 w 1203"/>
                <a:gd name="T55" fmla="*/ 616 h 853"/>
                <a:gd name="T56" fmla="*/ 1007 w 1203"/>
                <a:gd name="T57" fmla="*/ 19 h 853"/>
                <a:gd name="T58" fmla="*/ 1035 w 1203"/>
                <a:gd name="T59" fmla="*/ 7 h 853"/>
                <a:gd name="T60" fmla="*/ 1062 w 1203"/>
                <a:gd name="T61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3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60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2"/>
                  </a:lnTo>
                  <a:lnTo>
                    <a:pt x="1196" y="170"/>
                  </a:lnTo>
                  <a:lnTo>
                    <a:pt x="1184" y="196"/>
                  </a:lnTo>
                  <a:lnTo>
                    <a:pt x="1167" y="218"/>
                  </a:lnTo>
                  <a:lnTo>
                    <a:pt x="1143" y="237"/>
                  </a:lnTo>
                  <a:lnTo>
                    <a:pt x="196" y="833"/>
                  </a:lnTo>
                  <a:lnTo>
                    <a:pt x="175" y="845"/>
                  </a:lnTo>
                  <a:lnTo>
                    <a:pt x="151" y="850"/>
                  </a:lnTo>
                  <a:lnTo>
                    <a:pt x="129" y="853"/>
                  </a:lnTo>
                  <a:lnTo>
                    <a:pt x="96" y="848"/>
                  </a:lnTo>
                  <a:lnTo>
                    <a:pt x="67" y="838"/>
                  </a:lnTo>
                  <a:lnTo>
                    <a:pt x="41" y="819"/>
                  </a:lnTo>
                  <a:lnTo>
                    <a:pt x="21" y="793"/>
                  </a:lnTo>
                  <a:lnTo>
                    <a:pt x="7" y="766"/>
                  </a:lnTo>
                  <a:lnTo>
                    <a:pt x="0" y="738"/>
                  </a:lnTo>
                  <a:lnTo>
                    <a:pt x="2" y="711"/>
                  </a:lnTo>
                  <a:lnTo>
                    <a:pt x="7" y="683"/>
                  </a:lnTo>
                  <a:lnTo>
                    <a:pt x="19" y="657"/>
                  </a:lnTo>
                  <a:lnTo>
                    <a:pt x="36" y="635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7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22"/>
            <p:cNvSpPr>
              <a:spLocks/>
            </p:cNvSpPr>
            <p:nvPr/>
          </p:nvSpPr>
          <p:spPr bwMode="auto">
            <a:xfrm>
              <a:off x="1464" y="2195"/>
              <a:ext cx="1637" cy="717"/>
            </a:xfrm>
            <a:custGeom>
              <a:avLst/>
              <a:gdLst>
                <a:gd name="T0" fmla="*/ 136 w 3275"/>
                <a:gd name="T1" fmla="*/ 0 h 1434"/>
                <a:gd name="T2" fmla="*/ 165 w 3275"/>
                <a:gd name="T3" fmla="*/ 6 h 1434"/>
                <a:gd name="T4" fmla="*/ 191 w 3275"/>
                <a:gd name="T5" fmla="*/ 16 h 1434"/>
                <a:gd name="T6" fmla="*/ 2197 w 3275"/>
                <a:gd name="T7" fmla="*/ 1157 h 1434"/>
                <a:gd name="T8" fmla="*/ 3081 w 3275"/>
                <a:gd name="T9" fmla="*/ 601 h 1434"/>
                <a:gd name="T10" fmla="*/ 3107 w 3275"/>
                <a:gd name="T11" fmla="*/ 589 h 1434"/>
                <a:gd name="T12" fmla="*/ 3134 w 3275"/>
                <a:gd name="T13" fmla="*/ 582 h 1434"/>
                <a:gd name="T14" fmla="*/ 3163 w 3275"/>
                <a:gd name="T15" fmla="*/ 582 h 1434"/>
                <a:gd name="T16" fmla="*/ 3191 w 3275"/>
                <a:gd name="T17" fmla="*/ 589 h 1434"/>
                <a:gd name="T18" fmla="*/ 3216 w 3275"/>
                <a:gd name="T19" fmla="*/ 601 h 1434"/>
                <a:gd name="T20" fmla="*/ 3239 w 3275"/>
                <a:gd name="T21" fmla="*/ 618 h 1434"/>
                <a:gd name="T22" fmla="*/ 3256 w 3275"/>
                <a:gd name="T23" fmla="*/ 641 h 1434"/>
                <a:gd name="T24" fmla="*/ 3270 w 3275"/>
                <a:gd name="T25" fmla="*/ 668 h 1434"/>
                <a:gd name="T26" fmla="*/ 3275 w 3275"/>
                <a:gd name="T27" fmla="*/ 696 h 1434"/>
                <a:gd name="T28" fmla="*/ 3275 w 3275"/>
                <a:gd name="T29" fmla="*/ 725 h 1434"/>
                <a:gd name="T30" fmla="*/ 3270 w 3275"/>
                <a:gd name="T31" fmla="*/ 751 h 1434"/>
                <a:gd name="T32" fmla="*/ 3258 w 3275"/>
                <a:gd name="T33" fmla="*/ 776 h 1434"/>
                <a:gd name="T34" fmla="*/ 3239 w 3275"/>
                <a:gd name="T35" fmla="*/ 799 h 1434"/>
                <a:gd name="T36" fmla="*/ 3216 w 3275"/>
                <a:gd name="T37" fmla="*/ 817 h 1434"/>
                <a:gd name="T38" fmla="*/ 2269 w 3275"/>
                <a:gd name="T39" fmla="*/ 1415 h 1434"/>
                <a:gd name="T40" fmla="*/ 2247 w 3275"/>
                <a:gd name="T41" fmla="*/ 1425 h 1434"/>
                <a:gd name="T42" fmla="*/ 2224 w 3275"/>
                <a:gd name="T43" fmla="*/ 1432 h 1434"/>
                <a:gd name="T44" fmla="*/ 2200 w 3275"/>
                <a:gd name="T45" fmla="*/ 1434 h 1434"/>
                <a:gd name="T46" fmla="*/ 2168 w 3275"/>
                <a:gd name="T47" fmla="*/ 1430 h 1434"/>
                <a:gd name="T48" fmla="*/ 2137 w 3275"/>
                <a:gd name="T49" fmla="*/ 1418 h 1434"/>
                <a:gd name="T50" fmla="*/ 65 w 3275"/>
                <a:gd name="T51" fmla="*/ 239 h 1434"/>
                <a:gd name="T52" fmla="*/ 41 w 3275"/>
                <a:gd name="T53" fmla="*/ 222 h 1434"/>
                <a:gd name="T54" fmla="*/ 22 w 3275"/>
                <a:gd name="T55" fmla="*/ 200 h 1434"/>
                <a:gd name="T56" fmla="*/ 9 w 3275"/>
                <a:gd name="T57" fmla="*/ 175 h 1434"/>
                <a:gd name="T58" fmla="*/ 2 w 3275"/>
                <a:gd name="T59" fmla="*/ 148 h 1434"/>
                <a:gd name="T60" fmla="*/ 0 w 3275"/>
                <a:gd name="T61" fmla="*/ 121 h 1434"/>
                <a:gd name="T62" fmla="*/ 5 w 3275"/>
                <a:gd name="T63" fmla="*/ 91 h 1434"/>
                <a:gd name="T64" fmla="*/ 17 w 3275"/>
                <a:gd name="T65" fmla="*/ 64 h 1434"/>
                <a:gd name="T66" fmla="*/ 34 w 3275"/>
                <a:gd name="T67" fmla="*/ 42 h 1434"/>
                <a:gd name="T68" fmla="*/ 57 w 3275"/>
                <a:gd name="T69" fmla="*/ 23 h 1434"/>
                <a:gd name="T70" fmla="*/ 81 w 3275"/>
                <a:gd name="T71" fmla="*/ 9 h 1434"/>
                <a:gd name="T72" fmla="*/ 108 w 3275"/>
                <a:gd name="T73" fmla="*/ 2 h 1434"/>
                <a:gd name="T74" fmla="*/ 136 w 3275"/>
                <a:gd name="T7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4">
                  <a:moveTo>
                    <a:pt x="136" y="0"/>
                  </a:moveTo>
                  <a:lnTo>
                    <a:pt x="165" y="6"/>
                  </a:lnTo>
                  <a:lnTo>
                    <a:pt x="191" y="16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1"/>
                  </a:lnTo>
                  <a:lnTo>
                    <a:pt x="3270" y="668"/>
                  </a:lnTo>
                  <a:lnTo>
                    <a:pt x="3275" y="696"/>
                  </a:lnTo>
                  <a:lnTo>
                    <a:pt x="3275" y="725"/>
                  </a:lnTo>
                  <a:lnTo>
                    <a:pt x="3270" y="751"/>
                  </a:lnTo>
                  <a:lnTo>
                    <a:pt x="3258" y="776"/>
                  </a:lnTo>
                  <a:lnTo>
                    <a:pt x="3239" y="799"/>
                  </a:lnTo>
                  <a:lnTo>
                    <a:pt x="3216" y="817"/>
                  </a:lnTo>
                  <a:lnTo>
                    <a:pt x="2269" y="1415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4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2"/>
                  </a:lnTo>
                  <a:lnTo>
                    <a:pt x="22" y="200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1"/>
                  </a:lnTo>
                  <a:lnTo>
                    <a:pt x="5" y="91"/>
                  </a:lnTo>
                  <a:lnTo>
                    <a:pt x="17" y="64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23"/>
            <p:cNvSpPr>
              <a:spLocks/>
            </p:cNvSpPr>
            <p:nvPr/>
          </p:nvSpPr>
          <p:spPr bwMode="auto">
            <a:xfrm>
              <a:off x="3691" y="1993"/>
              <a:ext cx="602" cy="425"/>
            </a:xfrm>
            <a:custGeom>
              <a:avLst/>
              <a:gdLst>
                <a:gd name="T0" fmla="*/ 1062 w 1203"/>
                <a:gd name="T1" fmla="*/ 0 h 852"/>
                <a:gd name="T2" fmla="*/ 1090 w 1203"/>
                <a:gd name="T3" fmla="*/ 0 h 852"/>
                <a:gd name="T4" fmla="*/ 1117 w 1203"/>
                <a:gd name="T5" fmla="*/ 5 h 852"/>
                <a:gd name="T6" fmla="*/ 1143 w 1203"/>
                <a:gd name="T7" fmla="*/ 17 h 852"/>
                <a:gd name="T8" fmla="*/ 1165 w 1203"/>
                <a:gd name="T9" fmla="*/ 36 h 852"/>
                <a:gd name="T10" fmla="*/ 1184 w 1203"/>
                <a:gd name="T11" fmla="*/ 59 h 852"/>
                <a:gd name="T12" fmla="*/ 1196 w 1203"/>
                <a:gd name="T13" fmla="*/ 84 h 852"/>
                <a:gd name="T14" fmla="*/ 1203 w 1203"/>
                <a:gd name="T15" fmla="*/ 114 h 852"/>
                <a:gd name="T16" fmla="*/ 1203 w 1203"/>
                <a:gd name="T17" fmla="*/ 141 h 852"/>
                <a:gd name="T18" fmla="*/ 1196 w 1203"/>
                <a:gd name="T19" fmla="*/ 168 h 852"/>
                <a:gd name="T20" fmla="*/ 1184 w 1203"/>
                <a:gd name="T21" fmla="*/ 194 h 852"/>
                <a:gd name="T22" fmla="*/ 1167 w 1203"/>
                <a:gd name="T23" fmla="*/ 217 h 852"/>
                <a:gd name="T24" fmla="*/ 1143 w 1203"/>
                <a:gd name="T25" fmla="*/ 235 h 852"/>
                <a:gd name="T26" fmla="*/ 196 w 1203"/>
                <a:gd name="T27" fmla="*/ 831 h 852"/>
                <a:gd name="T28" fmla="*/ 175 w 1203"/>
                <a:gd name="T29" fmla="*/ 843 h 852"/>
                <a:gd name="T30" fmla="*/ 151 w 1203"/>
                <a:gd name="T31" fmla="*/ 850 h 852"/>
                <a:gd name="T32" fmla="*/ 129 w 1203"/>
                <a:gd name="T33" fmla="*/ 852 h 852"/>
                <a:gd name="T34" fmla="*/ 96 w 1203"/>
                <a:gd name="T35" fmla="*/ 848 h 852"/>
                <a:gd name="T36" fmla="*/ 67 w 1203"/>
                <a:gd name="T37" fmla="*/ 836 h 852"/>
                <a:gd name="T38" fmla="*/ 41 w 1203"/>
                <a:gd name="T39" fmla="*/ 817 h 852"/>
                <a:gd name="T40" fmla="*/ 21 w 1203"/>
                <a:gd name="T41" fmla="*/ 792 h 852"/>
                <a:gd name="T42" fmla="*/ 7 w 1203"/>
                <a:gd name="T43" fmla="*/ 766 h 852"/>
                <a:gd name="T44" fmla="*/ 0 w 1203"/>
                <a:gd name="T45" fmla="*/ 737 h 852"/>
                <a:gd name="T46" fmla="*/ 2 w 1203"/>
                <a:gd name="T47" fmla="*/ 709 h 852"/>
                <a:gd name="T48" fmla="*/ 7 w 1203"/>
                <a:gd name="T49" fmla="*/ 682 h 852"/>
                <a:gd name="T50" fmla="*/ 19 w 1203"/>
                <a:gd name="T51" fmla="*/ 656 h 852"/>
                <a:gd name="T52" fmla="*/ 36 w 1203"/>
                <a:gd name="T53" fmla="*/ 634 h 852"/>
                <a:gd name="T54" fmla="*/ 60 w 1203"/>
                <a:gd name="T55" fmla="*/ 615 h 852"/>
                <a:gd name="T56" fmla="*/ 1007 w 1203"/>
                <a:gd name="T57" fmla="*/ 19 h 852"/>
                <a:gd name="T58" fmla="*/ 1035 w 1203"/>
                <a:gd name="T59" fmla="*/ 5 h 852"/>
                <a:gd name="T60" fmla="*/ 1062 w 1203"/>
                <a:gd name="T6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2">
                  <a:moveTo>
                    <a:pt x="1062" y="0"/>
                  </a:moveTo>
                  <a:lnTo>
                    <a:pt x="1090" y="0"/>
                  </a:lnTo>
                  <a:lnTo>
                    <a:pt x="1117" y="5"/>
                  </a:lnTo>
                  <a:lnTo>
                    <a:pt x="1143" y="17"/>
                  </a:lnTo>
                  <a:lnTo>
                    <a:pt x="1165" y="36"/>
                  </a:lnTo>
                  <a:lnTo>
                    <a:pt x="1184" y="59"/>
                  </a:lnTo>
                  <a:lnTo>
                    <a:pt x="1196" y="84"/>
                  </a:lnTo>
                  <a:lnTo>
                    <a:pt x="1203" y="114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7"/>
                  </a:lnTo>
                  <a:lnTo>
                    <a:pt x="1143" y="235"/>
                  </a:lnTo>
                  <a:lnTo>
                    <a:pt x="196" y="831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2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2"/>
                  </a:lnTo>
                  <a:lnTo>
                    <a:pt x="7" y="766"/>
                  </a:lnTo>
                  <a:lnTo>
                    <a:pt x="0" y="737"/>
                  </a:lnTo>
                  <a:lnTo>
                    <a:pt x="2" y="709"/>
                  </a:lnTo>
                  <a:lnTo>
                    <a:pt x="7" y="682"/>
                  </a:lnTo>
                  <a:lnTo>
                    <a:pt x="19" y="656"/>
                  </a:lnTo>
                  <a:lnTo>
                    <a:pt x="36" y="634"/>
                  </a:lnTo>
                  <a:lnTo>
                    <a:pt x="60" y="615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24"/>
            <p:cNvSpPr>
              <a:spLocks/>
            </p:cNvSpPr>
            <p:nvPr/>
          </p:nvSpPr>
          <p:spPr bwMode="auto">
            <a:xfrm>
              <a:off x="1464" y="2451"/>
              <a:ext cx="1637" cy="718"/>
            </a:xfrm>
            <a:custGeom>
              <a:avLst/>
              <a:gdLst>
                <a:gd name="T0" fmla="*/ 136 w 3275"/>
                <a:gd name="T1" fmla="*/ 0 h 1435"/>
                <a:gd name="T2" fmla="*/ 165 w 3275"/>
                <a:gd name="T3" fmla="*/ 5 h 1435"/>
                <a:gd name="T4" fmla="*/ 191 w 3275"/>
                <a:gd name="T5" fmla="*/ 17 h 1435"/>
                <a:gd name="T6" fmla="*/ 2197 w 3275"/>
                <a:gd name="T7" fmla="*/ 1157 h 1435"/>
                <a:gd name="T8" fmla="*/ 3081 w 3275"/>
                <a:gd name="T9" fmla="*/ 601 h 1435"/>
                <a:gd name="T10" fmla="*/ 3107 w 3275"/>
                <a:gd name="T11" fmla="*/ 589 h 1435"/>
                <a:gd name="T12" fmla="*/ 3134 w 3275"/>
                <a:gd name="T13" fmla="*/ 582 h 1435"/>
                <a:gd name="T14" fmla="*/ 3163 w 3275"/>
                <a:gd name="T15" fmla="*/ 582 h 1435"/>
                <a:gd name="T16" fmla="*/ 3191 w 3275"/>
                <a:gd name="T17" fmla="*/ 589 h 1435"/>
                <a:gd name="T18" fmla="*/ 3216 w 3275"/>
                <a:gd name="T19" fmla="*/ 601 h 1435"/>
                <a:gd name="T20" fmla="*/ 3239 w 3275"/>
                <a:gd name="T21" fmla="*/ 618 h 1435"/>
                <a:gd name="T22" fmla="*/ 3256 w 3275"/>
                <a:gd name="T23" fmla="*/ 642 h 1435"/>
                <a:gd name="T24" fmla="*/ 3270 w 3275"/>
                <a:gd name="T25" fmla="*/ 668 h 1435"/>
                <a:gd name="T26" fmla="*/ 3275 w 3275"/>
                <a:gd name="T27" fmla="*/ 695 h 1435"/>
                <a:gd name="T28" fmla="*/ 3275 w 3275"/>
                <a:gd name="T29" fmla="*/ 724 h 1435"/>
                <a:gd name="T30" fmla="*/ 3270 w 3275"/>
                <a:gd name="T31" fmla="*/ 752 h 1435"/>
                <a:gd name="T32" fmla="*/ 3258 w 3275"/>
                <a:gd name="T33" fmla="*/ 778 h 1435"/>
                <a:gd name="T34" fmla="*/ 3239 w 3275"/>
                <a:gd name="T35" fmla="*/ 800 h 1435"/>
                <a:gd name="T36" fmla="*/ 3216 w 3275"/>
                <a:gd name="T37" fmla="*/ 817 h 1435"/>
                <a:gd name="T38" fmla="*/ 2269 w 3275"/>
                <a:gd name="T39" fmla="*/ 1414 h 1435"/>
                <a:gd name="T40" fmla="*/ 2247 w 3275"/>
                <a:gd name="T41" fmla="*/ 1425 h 1435"/>
                <a:gd name="T42" fmla="*/ 2224 w 3275"/>
                <a:gd name="T43" fmla="*/ 1432 h 1435"/>
                <a:gd name="T44" fmla="*/ 2200 w 3275"/>
                <a:gd name="T45" fmla="*/ 1435 h 1435"/>
                <a:gd name="T46" fmla="*/ 2168 w 3275"/>
                <a:gd name="T47" fmla="*/ 1430 h 1435"/>
                <a:gd name="T48" fmla="*/ 2137 w 3275"/>
                <a:gd name="T49" fmla="*/ 1418 h 1435"/>
                <a:gd name="T50" fmla="*/ 65 w 3275"/>
                <a:gd name="T51" fmla="*/ 239 h 1435"/>
                <a:gd name="T52" fmla="*/ 41 w 3275"/>
                <a:gd name="T53" fmla="*/ 221 h 1435"/>
                <a:gd name="T54" fmla="*/ 22 w 3275"/>
                <a:gd name="T55" fmla="*/ 201 h 1435"/>
                <a:gd name="T56" fmla="*/ 9 w 3275"/>
                <a:gd name="T57" fmla="*/ 175 h 1435"/>
                <a:gd name="T58" fmla="*/ 2 w 3275"/>
                <a:gd name="T59" fmla="*/ 148 h 1435"/>
                <a:gd name="T60" fmla="*/ 0 w 3275"/>
                <a:gd name="T61" fmla="*/ 120 h 1435"/>
                <a:gd name="T62" fmla="*/ 5 w 3275"/>
                <a:gd name="T63" fmla="*/ 93 h 1435"/>
                <a:gd name="T64" fmla="*/ 17 w 3275"/>
                <a:gd name="T65" fmla="*/ 65 h 1435"/>
                <a:gd name="T66" fmla="*/ 34 w 3275"/>
                <a:gd name="T67" fmla="*/ 41 h 1435"/>
                <a:gd name="T68" fmla="*/ 57 w 3275"/>
                <a:gd name="T69" fmla="*/ 22 h 1435"/>
                <a:gd name="T70" fmla="*/ 81 w 3275"/>
                <a:gd name="T71" fmla="*/ 9 h 1435"/>
                <a:gd name="T72" fmla="*/ 108 w 3275"/>
                <a:gd name="T73" fmla="*/ 2 h 1435"/>
                <a:gd name="T74" fmla="*/ 136 w 3275"/>
                <a:gd name="T75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5">
                  <a:moveTo>
                    <a:pt x="136" y="0"/>
                  </a:moveTo>
                  <a:lnTo>
                    <a:pt x="165" y="5"/>
                  </a:lnTo>
                  <a:lnTo>
                    <a:pt x="191" y="17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5"/>
                  </a:lnTo>
                  <a:lnTo>
                    <a:pt x="3275" y="724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7"/>
                  </a:lnTo>
                  <a:lnTo>
                    <a:pt x="2269" y="1414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5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1"/>
                  </a:lnTo>
                  <a:lnTo>
                    <a:pt x="22" y="201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5" y="93"/>
                  </a:lnTo>
                  <a:lnTo>
                    <a:pt x="17" y="65"/>
                  </a:lnTo>
                  <a:lnTo>
                    <a:pt x="34" y="41"/>
                  </a:lnTo>
                  <a:lnTo>
                    <a:pt x="57" y="22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25"/>
            <p:cNvSpPr>
              <a:spLocks/>
            </p:cNvSpPr>
            <p:nvPr/>
          </p:nvSpPr>
          <p:spPr bwMode="auto">
            <a:xfrm>
              <a:off x="3691" y="2248"/>
              <a:ext cx="602" cy="426"/>
            </a:xfrm>
            <a:custGeom>
              <a:avLst/>
              <a:gdLst>
                <a:gd name="T0" fmla="*/ 1062 w 1203"/>
                <a:gd name="T1" fmla="*/ 0 h 851"/>
                <a:gd name="T2" fmla="*/ 1090 w 1203"/>
                <a:gd name="T3" fmla="*/ 0 h 851"/>
                <a:gd name="T4" fmla="*/ 1117 w 1203"/>
                <a:gd name="T5" fmla="*/ 7 h 851"/>
                <a:gd name="T6" fmla="*/ 1143 w 1203"/>
                <a:gd name="T7" fmla="*/ 19 h 851"/>
                <a:gd name="T8" fmla="*/ 1165 w 1203"/>
                <a:gd name="T9" fmla="*/ 36 h 851"/>
                <a:gd name="T10" fmla="*/ 1184 w 1203"/>
                <a:gd name="T11" fmla="*/ 58 h 851"/>
                <a:gd name="T12" fmla="*/ 1196 w 1203"/>
                <a:gd name="T13" fmla="*/ 86 h 851"/>
                <a:gd name="T14" fmla="*/ 1203 w 1203"/>
                <a:gd name="T15" fmla="*/ 113 h 851"/>
                <a:gd name="T16" fmla="*/ 1203 w 1203"/>
                <a:gd name="T17" fmla="*/ 141 h 851"/>
                <a:gd name="T18" fmla="*/ 1196 w 1203"/>
                <a:gd name="T19" fmla="*/ 168 h 851"/>
                <a:gd name="T20" fmla="*/ 1184 w 1203"/>
                <a:gd name="T21" fmla="*/ 194 h 851"/>
                <a:gd name="T22" fmla="*/ 1167 w 1203"/>
                <a:gd name="T23" fmla="*/ 216 h 851"/>
                <a:gd name="T24" fmla="*/ 1143 w 1203"/>
                <a:gd name="T25" fmla="*/ 235 h 851"/>
                <a:gd name="T26" fmla="*/ 196 w 1203"/>
                <a:gd name="T27" fmla="*/ 832 h 851"/>
                <a:gd name="T28" fmla="*/ 175 w 1203"/>
                <a:gd name="T29" fmla="*/ 843 h 851"/>
                <a:gd name="T30" fmla="*/ 151 w 1203"/>
                <a:gd name="T31" fmla="*/ 850 h 851"/>
                <a:gd name="T32" fmla="*/ 129 w 1203"/>
                <a:gd name="T33" fmla="*/ 851 h 851"/>
                <a:gd name="T34" fmla="*/ 96 w 1203"/>
                <a:gd name="T35" fmla="*/ 848 h 851"/>
                <a:gd name="T36" fmla="*/ 67 w 1203"/>
                <a:gd name="T37" fmla="*/ 836 h 851"/>
                <a:gd name="T38" fmla="*/ 41 w 1203"/>
                <a:gd name="T39" fmla="*/ 817 h 851"/>
                <a:gd name="T40" fmla="*/ 21 w 1203"/>
                <a:gd name="T41" fmla="*/ 791 h 851"/>
                <a:gd name="T42" fmla="*/ 7 w 1203"/>
                <a:gd name="T43" fmla="*/ 765 h 851"/>
                <a:gd name="T44" fmla="*/ 0 w 1203"/>
                <a:gd name="T45" fmla="*/ 738 h 851"/>
                <a:gd name="T46" fmla="*/ 2 w 1203"/>
                <a:gd name="T47" fmla="*/ 709 h 851"/>
                <a:gd name="T48" fmla="*/ 7 w 1203"/>
                <a:gd name="T49" fmla="*/ 681 h 851"/>
                <a:gd name="T50" fmla="*/ 19 w 1203"/>
                <a:gd name="T51" fmla="*/ 656 h 851"/>
                <a:gd name="T52" fmla="*/ 36 w 1203"/>
                <a:gd name="T53" fmla="*/ 633 h 851"/>
                <a:gd name="T54" fmla="*/ 60 w 1203"/>
                <a:gd name="T55" fmla="*/ 616 h 851"/>
                <a:gd name="T56" fmla="*/ 1007 w 1203"/>
                <a:gd name="T57" fmla="*/ 19 h 851"/>
                <a:gd name="T58" fmla="*/ 1035 w 1203"/>
                <a:gd name="T59" fmla="*/ 5 h 851"/>
                <a:gd name="T60" fmla="*/ 1062 w 1203"/>
                <a:gd name="T61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1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58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6"/>
                  </a:lnTo>
                  <a:lnTo>
                    <a:pt x="1143" y="235"/>
                  </a:lnTo>
                  <a:lnTo>
                    <a:pt x="196" y="832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1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1"/>
                  </a:lnTo>
                  <a:lnTo>
                    <a:pt x="7" y="765"/>
                  </a:lnTo>
                  <a:lnTo>
                    <a:pt x="0" y="738"/>
                  </a:lnTo>
                  <a:lnTo>
                    <a:pt x="2" y="709"/>
                  </a:lnTo>
                  <a:lnTo>
                    <a:pt x="7" y="681"/>
                  </a:lnTo>
                  <a:lnTo>
                    <a:pt x="19" y="656"/>
                  </a:lnTo>
                  <a:lnTo>
                    <a:pt x="36" y="633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26"/>
            <p:cNvSpPr>
              <a:spLocks/>
            </p:cNvSpPr>
            <p:nvPr/>
          </p:nvSpPr>
          <p:spPr bwMode="auto">
            <a:xfrm>
              <a:off x="1464" y="2707"/>
              <a:ext cx="1637" cy="717"/>
            </a:xfrm>
            <a:custGeom>
              <a:avLst/>
              <a:gdLst>
                <a:gd name="T0" fmla="*/ 136 w 3275"/>
                <a:gd name="T1" fmla="*/ 0 h 1436"/>
                <a:gd name="T2" fmla="*/ 165 w 3275"/>
                <a:gd name="T3" fmla="*/ 6 h 1436"/>
                <a:gd name="T4" fmla="*/ 191 w 3275"/>
                <a:gd name="T5" fmla="*/ 18 h 1436"/>
                <a:gd name="T6" fmla="*/ 2197 w 3275"/>
                <a:gd name="T7" fmla="*/ 1157 h 1436"/>
                <a:gd name="T8" fmla="*/ 3081 w 3275"/>
                <a:gd name="T9" fmla="*/ 603 h 1436"/>
                <a:gd name="T10" fmla="*/ 3107 w 3275"/>
                <a:gd name="T11" fmla="*/ 589 h 1436"/>
                <a:gd name="T12" fmla="*/ 3134 w 3275"/>
                <a:gd name="T13" fmla="*/ 582 h 1436"/>
                <a:gd name="T14" fmla="*/ 3163 w 3275"/>
                <a:gd name="T15" fmla="*/ 584 h 1436"/>
                <a:gd name="T16" fmla="*/ 3191 w 3275"/>
                <a:gd name="T17" fmla="*/ 589 h 1436"/>
                <a:gd name="T18" fmla="*/ 3216 w 3275"/>
                <a:gd name="T19" fmla="*/ 601 h 1436"/>
                <a:gd name="T20" fmla="*/ 3239 w 3275"/>
                <a:gd name="T21" fmla="*/ 620 h 1436"/>
                <a:gd name="T22" fmla="*/ 3256 w 3275"/>
                <a:gd name="T23" fmla="*/ 642 h 1436"/>
                <a:gd name="T24" fmla="*/ 3270 w 3275"/>
                <a:gd name="T25" fmla="*/ 668 h 1436"/>
                <a:gd name="T26" fmla="*/ 3275 w 3275"/>
                <a:gd name="T27" fmla="*/ 697 h 1436"/>
                <a:gd name="T28" fmla="*/ 3275 w 3275"/>
                <a:gd name="T29" fmla="*/ 725 h 1436"/>
                <a:gd name="T30" fmla="*/ 3270 w 3275"/>
                <a:gd name="T31" fmla="*/ 752 h 1436"/>
                <a:gd name="T32" fmla="*/ 3258 w 3275"/>
                <a:gd name="T33" fmla="*/ 778 h 1436"/>
                <a:gd name="T34" fmla="*/ 3239 w 3275"/>
                <a:gd name="T35" fmla="*/ 800 h 1436"/>
                <a:gd name="T36" fmla="*/ 3216 w 3275"/>
                <a:gd name="T37" fmla="*/ 819 h 1436"/>
                <a:gd name="T38" fmla="*/ 2269 w 3275"/>
                <a:gd name="T39" fmla="*/ 1415 h 1436"/>
                <a:gd name="T40" fmla="*/ 2247 w 3275"/>
                <a:gd name="T41" fmla="*/ 1427 h 1436"/>
                <a:gd name="T42" fmla="*/ 2224 w 3275"/>
                <a:gd name="T43" fmla="*/ 1434 h 1436"/>
                <a:gd name="T44" fmla="*/ 2200 w 3275"/>
                <a:gd name="T45" fmla="*/ 1436 h 1436"/>
                <a:gd name="T46" fmla="*/ 2168 w 3275"/>
                <a:gd name="T47" fmla="*/ 1430 h 1436"/>
                <a:gd name="T48" fmla="*/ 2137 w 3275"/>
                <a:gd name="T49" fmla="*/ 1418 h 1436"/>
                <a:gd name="T50" fmla="*/ 65 w 3275"/>
                <a:gd name="T51" fmla="*/ 241 h 1436"/>
                <a:gd name="T52" fmla="*/ 41 w 3275"/>
                <a:gd name="T53" fmla="*/ 224 h 1436"/>
                <a:gd name="T54" fmla="*/ 22 w 3275"/>
                <a:gd name="T55" fmla="*/ 201 h 1436"/>
                <a:gd name="T56" fmla="*/ 9 w 3275"/>
                <a:gd name="T57" fmla="*/ 176 h 1436"/>
                <a:gd name="T58" fmla="*/ 2 w 3275"/>
                <a:gd name="T59" fmla="*/ 150 h 1436"/>
                <a:gd name="T60" fmla="*/ 0 w 3275"/>
                <a:gd name="T61" fmla="*/ 121 h 1436"/>
                <a:gd name="T62" fmla="*/ 5 w 3275"/>
                <a:gd name="T63" fmla="*/ 93 h 1436"/>
                <a:gd name="T64" fmla="*/ 17 w 3275"/>
                <a:gd name="T65" fmla="*/ 66 h 1436"/>
                <a:gd name="T66" fmla="*/ 34 w 3275"/>
                <a:gd name="T67" fmla="*/ 42 h 1436"/>
                <a:gd name="T68" fmla="*/ 57 w 3275"/>
                <a:gd name="T69" fmla="*/ 23 h 1436"/>
                <a:gd name="T70" fmla="*/ 81 w 3275"/>
                <a:gd name="T71" fmla="*/ 11 h 1436"/>
                <a:gd name="T72" fmla="*/ 108 w 3275"/>
                <a:gd name="T73" fmla="*/ 2 h 1436"/>
                <a:gd name="T74" fmla="*/ 136 w 3275"/>
                <a:gd name="T7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6">
                  <a:moveTo>
                    <a:pt x="136" y="0"/>
                  </a:moveTo>
                  <a:lnTo>
                    <a:pt x="165" y="6"/>
                  </a:lnTo>
                  <a:lnTo>
                    <a:pt x="191" y="18"/>
                  </a:lnTo>
                  <a:lnTo>
                    <a:pt x="2197" y="1157"/>
                  </a:lnTo>
                  <a:lnTo>
                    <a:pt x="3081" y="603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4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20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7"/>
                  </a:lnTo>
                  <a:lnTo>
                    <a:pt x="3275" y="725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9"/>
                  </a:lnTo>
                  <a:lnTo>
                    <a:pt x="2269" y="1415"/>
                  </a:lnTo>
                  <a:lnTo>
                    <a:pt x="2247" y="1427"/>
                  </a:lnTo>
                  <a:lnTo>
                    <a:pt x="2224" y="1434"/>
                  </a:lnTo>
                  <a:lnTo>
                    <a:pt x="2200" y="1436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41"/>
                  </a:lnTo>
                  <a:lnTo>
                    <a:pt x="41" y="224"/>
                  </a:lnTo>
                  <a:lnTo>
                    <a:pt x="22" y="201"/>
                  </a:lnTo>
                  <a:lnTo>
                    <a:pt x="9" y="176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5" y="93"/>
                  </a:lnTo>
                  <a:lnTo>
                    <a:pt x="17" y="66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11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6" name="Group 18"/>
          <p:cNvGrpSpPr>
            <a:grpSpLocks noChangeAspect="1"/>
          </p:cNvGrpSpPr>
          <p:nvPr/>
        </p:nvGrpSpPr>
        <p:grpSpPr bwMode="auto">
          <a:xfrm>
            <a:off x="4242011" y="2419745"/>
            <a:ext cx="287325" cy="221937"/>
            <a:chOff x="1464" y="891"/>
            <a:chExt cx="2829" cy="2533"/>
          </a:xfrm>
          <a:solidFill>
            <a:srgbClr val="008BC1"/>
          </a:solidFill>
        </p:grpSpPr>
        <p:sp>
          <p:nvSpPr>
            <p:cNvPr id="123" name="Freeform 20"/>
            <p:cNvSpPr>
              <a:spLocks noEditPoints="1"/>
            </p:cNvSpPr>
            <p:nvPr/>
          </p:nvSpPr>
          <p:spPr bwMode="auto">
            <a:xfrm>
              <a:off x="1464" y="891"/>
              <a:ext cx="2829" cy="2114"/>
            </a:xfrm>
            <a:custGeom>
              <a:avLst/>
              <a:gdLst>
                <a:gd name="T0" fmla="*/ 3596 w 5657"/>
                <a:gd name="T1" fmla="*/ 2453 h 4228"/>
                <a:gd name="T2" fmla="*/ 3656 w 5657"/>
                <a:gd name="T3" fmla="*/ 2530 h 4228"/>
                <a:gd name="T4" fmla="*/ 4069 w 5657"/>
                <a:gd name="T5" fmla="*/ 3610 h 4228"/>
                <a:gd name="T6" fmla="*/ 3905 w 5657"/>
                <a:gd name="T7" fmla="*/ 2479 h 4228"/>
                <a:gd name="T8" fmla="*/ 3826 w 5657"/>
                <a:gd name="T9" fmla="*/ 2484 h 4228"/>
                <a:gd name="T10" fmla="*/ 3750 w 5657"/>
                <a:gd name="T11" fmla="*/ 2427 h 4228"/>
                <a:gd name="T12" fmla="*/ 3731 w 5657"/>
                <a:gd name="T13" fmla="*/ 2345 h 4228"/>
                <a:gd name="T14" fmla="*/ 3766 w 5657"/>
                <a:gd name="T15" fmla="*/ 2269 h 4228"/>
                <a:gd name="T16" fmla="*/ 2128 w 5657"/>
                <a:gd name="T17" fmla="*/ 1116 h 4228"/>
                <a:gd name="T18" fmla="*/ 3520 w 5657"/>
                <a:gd name="T19" fmla="*/ 17 h 4228"/>
                <a:gd name="T20" fmla="*/ 5640 w 5657"/>
                <a:gd name="T21" fmla="*/ 1241 h 4228"/>
                <a:gd name="T22" fmla="*/ 5654 w 5657"/>
                <a:gd name="T23" fmla="*/ 1337 h 4228"/>
                <a:gd name="T24" fmla="*/ 5597 w 5657"/>
                <a:gd name="T25" fmla="*/ 1415 h 4228"/>
                <a:gd name="T26" fmla="*/ 4596 w 5657"/>
                <a:gd name="T27" fmla="*/ 2031 h 4228"/>
                <a:gd name="T28" fmla="*/ 4514 w 5657"/>
                <a:gd name="T29" fmla="*/ 2012 h 4228"/>
                <a:gd name="T30" fmla="*/ 4461 w 5657"/>
                <a:gd name="T31" fmla="*/ 1945 h 4228"/>
                <a:gd name="T32" fmla="*/ 4461 w 5657"/>
                <a:gd name="T33" fmla="*/ 1861 h 4228"/>
                <a:gd name="T34" fmla="*/ 4514 w 5657"/>
                <a:gd name="T35" fmla="*/ 1796 h 4228"/>
                <a:gd name="T36" fmla="*/ 2374 w 5657"/>
                <a:gd name="T37" fmla="*/ 961 h 4228"/>
                <a:gd name="T38" fmla="*/ 4277 w 5657"/>
                <a:gd name="T39" fmla="*/ 2045 h 4228"/>
                <a:gd name="T40" fmla="*/ 4294 w 5657"/>
                <a:gd name="T41" fmla="*/ 2060 h 4228"/>
                <a:gd name="T42" fmla="*/ 4306 w 5657"/>
                <a:gd name="T43" fmla="*/ 2077 h 4228"/>
                <a:gd name="T44" fmla="*/ 4315 w 5657"/>
                <a:gd name="T45" fmla="*/ 2093 h 4228"/>
                <a:gd name="T46" fmla="*/ 4322 w 5657"/>
                <a:gd name="T47" fmla="*/ 2112 h 4228"/>
                <a:gd name="T48" fmla="*/ 4325 w 5657"/>
                <a:gd name="T49" fmla="*/ 2142 h 4228"/>
                <a:gd name="T50" fmla="*/ 4322 w 5657"/>
                <a:gd name="T51" fmla="*/ 3713 h 4228"/>
                <a:gd name="T52" fmla="*/ 4267 w 5657"/>
                <a:gd name="T53" fmla="*/ 3790 h 4228"/>
                <a:gd name="T54" fmla="*/ 3556 w 5657"/>
                <a:gd name="T55" fmla="*/ 4226 h 4228"/>
                <a:gd name="T56" fmla="*/ 3470 w 5657"/>
                <a:gd name="T57" fmla="*/ 4213 h 4228"/>
                <a:gd name="T58" fmla="*/ 3409 w 5657"/>
                <a:gd name="T59" fmla="*/ 4135 h 4228"/>
                <a:gd name="T60" fmla="*/ 1462 w 5657"/>
                <a:gd name="T61" fmla="*/ 1535 h 4228"/>
                <a:gd name="T62" fmla="*/ 3081 w 5657"/>
                <a:gd name="T63" fmla="*/ 2699 h 4228"/>
                <a:gd name="T64" fmla="*/ 3163 w 5657"/>
                <a:gd name="T65" fmla="*/ 2680 h 4228"/>
                <a:gd name="T66" fmla="*/ 3239 w 5657"/>
                <a:gd name="T67" fmla="*/ 2716 h 4228"/>
                <a:gd name="T68" fmla="*/ 3275 w 5657"/>
                <a:gd name="T69" fmla="*/ 2793 h 4228"/>
                <a:gd name="T70" fmla="*/ 3258 w 5657"/>
                <a:gd name="T71" fmla="*/ 2874 h 4228"/>
                <a:gd name="T72" fmla="*/ 2269 w 5657"/>
                <a:gd name="T73" fmla="*/ 3511 h 4228"/>
                <a:gd name="T74" fmla="*/ 2200 w 5657"/>
                <a:gd name="T75" fmla="*/ 3531 h 4228"/>
                <a:gd name="T76" fmla="*/ 65 w 5657"/>
                <a:gd name="T77" fmla="*/ 2336 h 4228"/>
                <a:gd name="T78" fmla="*/ 5 w 5657"/>
                <a:gd name="T79" fmla="*/ 2261 h 4228"/>
                <a:gd name="T80" fmla="*/ 15 w 5657"/>
                <a:gd name="T81" fmla="*/ 2165 h 4228"/>
                <a:gd name="T82" fmla="*/ 1392 w 5657"/>
                <a:gd name="T83" fmla="*/ 1277 h 4228"/>
                <a:gd name="T84" fmla="*/ 2058 w 5657"/>
                <a:gd name="T85" fmla="*/ 858 h 4228"/>
                <a:gd name="T86" fmla="*/ 3453 w 5657"/>
                <a:gd name="T87" fmla="*/ 0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7" h="4228">
                  <a:moveTo>
                    <a:pt x="2128" y="1116"/>
                  </a:moveTo>
                  <a:lnTo>
                    <a:pt x="1709" y="1380"/>
                  </a:lnTo>
                  <a:lnTo>
                    <a:pt x="3596" y="2453"/>
                  </a:lnTo>
                  <a:lnTo>
                    <a:pt x="3623" y="2474"/>
                  </a:lnTo>
                  <a:lnTo>
                    <a:pt x="3642" y="2500"/>
                  </a:lnTo>
                  <a:lnTo>
                    <a:pt x="3656" y="2530"/>
                  </a:lnTo>
                  <a:lnTo>
                    <a:pt x="3661" y="2565"/>
                  </a:lnTo>
                  <a:lnTo>
                    <a:pt x="3661" y="3869"/>
                  </a:lnTo>
                  <a:lnTo>
                    <a:pt x="4069" y="3610"/>
                  </a:lnTo>
                  <a:lnTo>
                    <a:pt x="4069" y="2378"/>
                  </a:lnTo>
                  <a:lnTo>
                    <a:pt x="3925" y="2469"/>
                  </a:lnTo>
                  <a:lnTo>
                    <a:pt x="3905" y="2479"/>
                  </a:lnTo>
                  <a:lnTo>
                    <a:pt x="3881" y="2486"/>
                  </a:lnTo>
                  <a:lnTo>
                    <a:pt x="3858" y="2488"/>
                  </a:lnTo>
                  <a:lnTo>
                    <a:pt x="3826" y="2484"/>
                  </a:lnTo>
                  <a:lnTo>
                    <a:pt x="3797" y="2472"/>
                  </a:lnTo>
                  <a:lnTo>
                    <a:pt x="3771" y="2453"/>
                  </a:lnTo>
                  <a:lnTo>
                    <a:pt x="3750" y="2427"/>
                  </a:lnTo>
                  <a:lnTo>
                    <a:pt x="3737" y="2402"/>
                  </a:lnTo>
                  <a:lnTo>
                    <a:pt x="3730" y="2372"/>
                  </a:lnTo>
                  <a:lnTo>
                    <a:pt x="3731" y="2345"/>
                  </a:lnTo>
                  <a:lnTo>
                    <a:pt x="3737" y="2318"/>
                  </a:lnTo>
                  <a:lnTo>
                    <a:pt x="3749" y="2292"/>
                  </a:lnTo>
                  <a:lnTo>
                    <a:pt x="3766" y="2269"/>
                  </a:lnTo>
                  <a:lnTo>
                    <a:pt x="3790" y="2251"/>
                  </a:lnTo>
                  <a:lnTo>
                    <a:pt x="3949" y="2151"/>
                  </a:lnTo>
                  <a:lnTo>
                    <a:pt x="2128" y="1116"/>
                  </a:lnTo>
                  <a:close/>
                  <a:moveTo>
                    <a:pt x="3453" y="0"/>
                  </a:moveTo>
                  <a:lnTo>
                    <a:pt x="3488" y="4"/>
                  </a:lnTo>
                  <a:lnTo>
                    <a:pt x="3520" y="17"/>
                  </a:lnTo>
                  <a:lnTo>
                    <a:pt x="5594" y="1195"/>
                  </a:lnTo>
                  <a:lnTo>
                    <a:pt x="5619" y="1216"/>
                  </a:lnTo>
                  <a:lnTo>
                    <a:pt x="5640" y="1241"/>
                  </a:lnTo>
                  <a:lnTo>
                    <a:pt x="5652" y="1270"/>
                  </a:lnTo>
                  <a:lnTo>
                    <a:pt x="5657" y="1303"/>
                  </a:lnTo>
                  <a:lnTo>
                    <a:pt x="5654" y="1337"/>
                  </a:lnTo>
                  <a:lnTo>
                    <a:pt x="5642" y="1367"/>
                  </a:lnTo>
                  <a:lnTo>
                    <a:pt x="5623" y="1394"/>
                  </a:lnTo>
                  <a:lnTo>
                    <a:pt x="5597" y="1415"/>
                  </a:lnTo>
                  <a:lnTo>
                    <a:pt x="4650" y="2012"/>
                  </a:lnTo>
                  <a:lnTo>
                    <a:pt x="4624" y="2024"/>
                  </a:lnTo>
                  <a:lnTo>
                    <a:pt x="4596" y="2031"/>
                  </a:lnTo>
                  <a:lnTo>
                    <a:pt x="4567" y="2031"/>
                  </a:lnTo>
                  <a:lnTo>
                    <a:pt x="4540" y="2024"/>
                  </a:lnTo>
                  <a:lnTo>
                    <a:pt x="4514" y="2012"/>
                  </a:lnTo>
                  <a:lnTo>
                    <a:pt x="4492" y="1995"/>
                  </a:lnTo>
                  <a:lnTo>
                    <a:pt x="4475" y="1971"/>
                  </a:lnTo>
                  <a:lnTo>
                    <a:pt x="4461" y="1945"/>
                  </a:lnTo>
                  <a:lnTo>
                    <a:pt x="4454" y="1918"/>
                  </a:lnTo>
                  <a:lnTo>
                    <a:pt x="4456" y="1888"/>
                  </a:lnTo>
                  <a:lnTo>
                    <a:pt x="4461" y="1861"/>
                  </a:lnTo>
                  <a:lnTo>
                    <a:pt x="4473" y="1837"/>
                  </a:lnTo>
                  <a:lnTo>
                    <a:pt x="4490" y="1813"/>
                  </a:lnTo>
                  <a:lnTo>
                    <a:pt x="4514" y="1796"/>
                  </a:lnTo>
                  <a:lnTo>
                    <a:pt x="5281" y="1312"/>
                  </a:lnTo>
                  <a:lnTo>
                    <a:pt x="3460" y="278"/>
                  </a:lnTo>
                  <a:lnTo>
                    <a:pt x="2374" y="961"/>
                  </a:lnTo>
                  <a:lnTo>
                    <a:pt x="4260" y="2033"/>
                  </a:lnTo>
                  <a:lnTo>
                    <a:pt x="4274" y="2043"/>
                  </a:lnTo>
                  <a:lnTo>
                    <a:pt x="4277" y="2045"/>
                  </a:lnTo>
                  <a:lnTo>
                    <a:pt x="4287" y="2053"/>
                  </a:lnTo>
                  <a:lnTo>
                    <a:pt x="4289" y="2055"/>
                  </a:lnTo>
                  <a:lnTo>
                    <a:pt x="4294" y="2060"/>
                  </a:lnTo>
                  <a:lnTo>
                    <a:pt x="4299" y="2067"/>
                  </a:lnTo>
                  <a:lnTo>
                    <a:pt x="4299" y="2069"/>
                  </a:lnTo>
                  <a:lnTo>
                    <a:pt x="4306" y="2077"/>
                  </a:lnTo>
                  <a:lnTo>
                    <a:pt x="4308" y="2079"/>
                  </a:lnTo>
                  <a:lnTo>
                    <a:pt x="4310" y="2084"/>
                  </a:lnTo>
                  <a:lnTo>
                    <a:pt x="4315" y="2093"/>
                  </a:lnTo>
                  <a:lnTo>
                    <a:pt x="4317" y="2098"/>
                  </a:lnTo>
                  <a:lnTo>
                    <a:pt x="4322" y="2112"/>
                  </a:lnTo>
                  <a:lnTo>
                    <a:pt x="4322" y="2112"/>
                  </a:lnTo>
                  <a:lnTo>
                    <a:pt x="4325" y="2127"/>
                  </a:lnTo>
                  <a:lnTo>
                    <a:pt x="4325" y="2130"/>
                  </a:lnTo>
                  <a:lnTo>
                    <a:pt x="4325" y="2142"/>
                  </a:lnTo>
                  <a:lnTo>
                    <a:pt x="4327" y="2146"/>
                  </a:lnTo>
                  <a:lnTo>
                    <a:pt x="4327" y="3682"/>
                  </a:lnTo>
                  <a:lnTo>
                    <a:pt x="4322" y="3713"/>
                  </a:lnTo>
                  <a:lnTo>
                    <a:pt x="4310" y="3744"/>
                  </a:lnTo>
                  <a:lnTo>
                    <a:pt x="4291" y="3770"/>
                  </a:lnTo>
                  <a:lnTo>
                    <a:pt x="4267" y="3790"/>
                  </a:lnTo>
                  <a:lnTo>
                    <a:pt x="3601" y="4209"/>
                  </a:lnTo>
                  <a:lnTo>
                    <a:pt x="3579" y="4220"/>
                  </a:lnTo>
                  <a:lnTo>
                    <a:pt x="3556" y="4226"/>
                  </a:lnTo>
                  <a:lnTo>
                    <a:pt x="3532" y="4228"/>
                  </a:lnTo>
                  <a:lnTo>
                    <a:pt x="3501" y="4225"/>
                  </a:lnTo>
                  <a:lnTo>
                    <a:pt x="3470" y="4213"/>
                  </a:lnTo>
                  <a:lnTo>
                    <a:pt x="3443" y="4192"/>
                  </a:lnTo>
                  <a:lnTo>
                    <a:pt x="3422" y="4166"/>
                  </a:lnTo>
                  <a:lnTo>
                    <a:pt x="3409" y="4135"/>
                  </a:lnTo>
                  <a:lnTo>
                    <a:pt x="3404" y="4101"/>
                  </a:lnTo>
                  <a:lnTo>
                    <a:pt x="3404" y="2639"/>
                  </a:lnTo>
                  <a:lnTo>
                    <a:pt x="1462" y="1535"/>
                  </a:lnTo>
                  <a:lnTo>
                    <a:pt x="378" y="2220"/>
                  </a:lnTo>
                  <a:lnTo>
                    <a:pt x="2197" y="3253"/>
                  </a:lnTo>
                  <a:lnTo>
                    <a:pt x="3081" y="2699"/>
                  </a:lnTo>
                  <a:lnTo>
                    <a:pt x="3107" y="2685"/>
                  </a:lnTo>
                  <a:lnTo>
                    <a:pt x="3134" y="2680"/>
                  </a:lnTo>
                  <a:lnTo>
                    <a:pt x="3163" y="2680"/>
                  </a:lnTo>
                  <a:lnTo>
                    <a:pt x="3191" y="2685"/>
                  </a:lnTo>
                  <a:lnTo>
                    <a:pt x="3216" y="2697"/>
                  </a:lnTo>
                  <a:lnTo>
                    <a:pt x="3239" y="2716"/>
                  </a:lnTo>
                  <a:lnTo>
                    <a:pt x="3256" y="2738"/>
                  </a:lnTo>
                  <a:lnTo>
                    <a:pt x="3270" y="2766"/>
                  </a:lnTo>
                  <a:lnTo>
                    <a:pt x="3275" y="2793"/>
                  </a:lnTo>
                  <a:lnTo>
                    <a:pt x="3275" y="2821"/>
                  </a:lnTo>
                  <a:lnTo>
                    <a:pt x="3270" y="2848"/>
                  </a:lnTo>
                  <a:lnTo>
                    <a:pt x="3258" y="2874"/>
                  </a:lnTo>
                  <a:lnTo>
                    <a:pt x="3239" y="2896"/>
                  </a:lnTo>
                  <a:lnTo>
                    <a:pt x="3216" y="2915"/>
                  </a:lnTo>
                  <a:lnTo>
                    <a:pt x="2269" y="3511"/>
                  </a:lnTo>
                  <a:lnTo>
                    <a:pt x="2247" y="3523"/>
                  </a:lnTo>
                  <a:lnTo>
                    <a:pt x="2224" y="3529"/>
                  </a:lnTo>
                  <a:lnTo>
                    <a:pt x="2200" y="3531"/>
                  </a:lnTo>
                  <a:lnTo>
                    <a:pt x="2168" y="3528"/>
                  </a:lnTo>
                  <a:lnTo>
                    <a:pt x="2137" y="3514"/>
                  </a:lnTo>
                  <a:lnTo>
                    <a:pt x="65" y="2336"/>
                  </a:lnTo>
                  <a:lnTo>
                    <a:pt x="38" y="2316"/>
                  </a:lnTo>
                  <a:lnTo>
                    <a:pt x="19" y="2290"/>
                  </a:lnTo>
                  <a:lnTo>
                    <a:pt x="5" y="2261"/>
                  </a:lnTo>
                  <a:lnTo>
                    <a:pt x="0" y="2228"/>
                  </a:lnTo>
                  <a:lnTo>
                    <a:pt x="3" y="2194"/>
                  </a:lnTo>
                  <a:lnTo>
                    <a:pt x="15" y="2165"/>
                  </a:lnTo>
                  <a:lnTo>
                    <a:pt x="34" y="2137"/>
                  </a:lnTo>
                  <a:lnTo>
                    <a:pt x="60" y="2117"/>
                  </a:lnTo>
                  <a:lnTo>
                    <a:pt x="1392" y="1277"/>
                  </a:lnTo>
                  <a:lnTo>
                    <a:pt x="1392" y="1277"/>
                  </a:lnTo>
                  <a:lnTo>
                    <a:pt x="2058" y="858"/>
                  </a:lnTo>
                  <a:lnTo>
                    <a:pt x="2058" y="858"/>
                  </a:lnTo>
                  <a:lnTo>
                    <a:pt x="3388" y="21"/>
                  </a:lnTo>
                  <a:lnTo>
                    <a:pt x="3421" y="5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21"/>
            <p:cNvSpPr>
              <a:spLocks/>
            </p:cNvSpPr>
            <p:nvPr/>
          </p:nvSpPr>
          <p:spPr bwMode="auto">
            <a:xfrm>
              <a:off x="3691" y="1736"/>
              <a:ext cx="602" cy="427"/>
            </a:xfrm>
            <a:custGeom>
              <a:avLst/>
              <a:gdLst>
                <a:gd name="T0" fmla="*/ 1062 w 1203"/>
                <a:gd name="T1" fmla="*/ 0 h 853"/>
                <a:gd name="T2" fmla="*/ 1090 w 1203"/>
                <a:gd name="T3" fmla="*/ 0 h 853"/>
                <a:gd name="T4" fmla="*/ 1117 w 1203"/>
                <a:gd name="T5" fmla="*/ 7 h 853"/>
                <a:gd name="T6" fmla="*/ 1143 w 1203"/>
                <a:gd name="T7" fmla="*/ 19 h 853"/>
                <a:gd name="T8" fmla="*/ 1165 w 1203"/>
                <a:gd name="T9" fmla="*/ 36 h 853"/>
                <a:gd name="T10" fmla="*/ 1184 w 1203"/>
                <a:gd name="T11" fmla="*/ 60 h 853"/>
                <a:gd name="T12" fmla="*/ 1196 w 1203"/>
                <a:gd name="T13" fmla="*/ 86 h 853"/>
                <a:gd name="T14" fmla="*/ 1203 w 1203"/>
                <a:gd name="T15" fmla="*/ 113 h 853"/>
                <a:gd name="T16" fmla="*/ 1203 w 1203"/>
                <a:gd name="T17" fmla="*/ 142 h 853"/>
                <a:gd name="T18" fmla="*/ 1196 w 1203"/>
                <a:gd name="T19" fmla="*/ 170 h 853"/>
                <a:gd name="T20" fmla="*/ 1184 w 1203"/>
                <a:gd name="T21" fmla="*/ 196 h 853"/>
                <a:gd name="T22" fmla="*/ 1167 w 1203"/>
                <a:gd name="T23" fmla="*/ 218 h 853"/>
                <a:gd name="T24" fmla="*/ 1143 w 1203"/>
                <a:gd name="T25" fmla="*/ 237 h 853"/>
                <a:gd name="T26" fmla="*/ 196 w 1203"/>
                <a:gd name="T27" fmla="*/ 833 h 853"/>
                <a:gd name="T28" fmla="*/ 175 w 1203"/>
                <a:gd name="T29" fmla="*/ 845 h 853"/>
                <a:gd name="T30" fmla="*/ 151 w 1203"/>
                <a:gd name="T31" fmla="*/ 850 h 853"/>
                <a:gd name="T32" fmla="*/ 129 w 1203"/>
                <a:gd name="T33" fmla="*/ 853 h 853"/>
                <a:gd name="T34" fmla="*/ 96 w 1203"/>
                <a:gd name="T35" fmla="*/ 848 h 853"/>
                <a:gd name="T36" fmla="*/ 67 w 1203"/>
                <a:gd name="T37" fmla="*/ 838 h 853"/>
                <a:gd name="T38" fmla="*/ 41 w 1203"/>
                <a:gd name="T39" fmla="*/ 819 h 853"/>
                <a:gd name="T40" fmla="*/ 21 w 1203"/>
                <a:gd name="T41" fmla="*/ 793 h 853"/>
                <a:gd name="T42" fmla="*/ 7 w 1203"/>
                <a:gd name="T43" fmla="*/ 766 h 853"/>
                <a:gd name="T44" fmla="*/ 0 w 1203"/>
                <a:gd name="T45" fmla="*/ 738 h 853"/>
                <a:gd name="T46" fmla="*/ 2 w 1203"/>
                <a:gd name="T47" fmla="*/ 711 h 853"/>
                <a:gd name="T48" fmla="*/ 7 w 1203"/>
                <a:gd name="T49" fmla="*/ 683 h 853"/>
                <a:gd name="T50" fmla="*/ 19 w 1203"/>
                <a:gd name="T51" fmla="*/ 657 h 853"/>
                <a:gd name="T52" fmla="*/ 36 w 1203"/>
                <a:gd name="T53" fmla="*/ 635 h 853"/>
                <a:gd name="T54" fmla="*/ 60 w 1203"/>
                <a:gd name="T55" fmla="*/ 616 h 853"/>
                <a:gd name="T56" fmla="*/ 1007 w 1203"/>
                <a:gd name="T57" fmla="*/ 19 h 853"/>
                <a:gd name="T58" fmla="*/ 1035 w 1203"/>
                <a:gd name="T59" fmla="*/ 7 h 853"/>
                <a:gd name="T60" fmla="*/ 1062 w 1203"/>
                <a:gd name="T61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3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60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2"/>
                  </a:lnTo>
                  <a:lnTo>
                    <a:pt x="1196" y="170"/>
                  </a:lnTo>
                  <a:lnTo>
                    <a:pt x="1184" y="196"/>
                  </a:lnTo>
                  <a:lnTo>
                    <a:pt x="1167" y="218"/>
                  </a:lnTo>
                  <a:lnTo>
                    <a:pt x="1143" y="237"/>
                  </a:lnTo>
                  <a:lnTo>
                    <a:pt x="196" y="833"/>
                  </a:lnTo>
                  <a:lnTo>
                    <a:pt x="175" y="845"/>
                  </a:lnTo>
                  <a:lnTo>
                    <a:pt x="151" y="850"/>
                  </a:lnTo>
                  <a:lnTo>
                    <a:pt x="129" y="853"/>
                  </a:lnTo>
                  <a:lnTo>
                    <a:pt x="96" y="848"/>
                  </a:lnTo>
                  <a:lnTo>
                    <a:pt x="67" y="838"/>
                  </a:lnTo>
                  <a:lnTo>
                    <a:pt x="41" y="819"/>
                  </a:lnTo>
                  <a:lnTo>
                    <a:pt x="21" y="793"/>
                  </a:lnTo>
                  <a:lnTo>
                    <a:pt x="7" y="766"/>
                  </a:lnTo>
                  <a:lnTo>
                    <a:pt x="0" y="738"/>
                  </a:lnTo>
                  <a:lnTo>
                    <a:pt x="2" y="711"/>
                  </a:lnTo>
                  <a:lnTo>
                    <a:pt x="7" y="683"/>
                  </a:lnTo>
                  <a:lnTo>
                    <a:pt x="19" y="657"/>
                  </a:lnTo>
                  <a:lnTo>
                    <a:pt x="36" y="635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7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22"/>
            <p:cNvSpPr>
              <a:spLocks/>
            </p:cNvSpPr>
            <p:nvPr/>
          </p:nvSpPr>
          <p:spPr bwMode="auto">
            <a:xfrm>
              <a:off x="1464" y="2195"/>
              <a:ext cx="1637" cy="717"/>
            </a:xfrm>
            <a:custGeom>
              <a:avLst/>
              <a:gdLst>
                <a:gd name="T0" fmla="*/ 136 w 3275"/>
                <a:gd name="T1" fmla="*/ 0 h 1434"/>
                <a:gd name="T2" fmla="*/ 165 w 3275"/>
                <a:gd name="T3" fmla="*/ 6 h 1434"/>
                <a:gd name="T4" fmla="*/ 191 w 3275"/>
                <a:gd name="T5" fmla="*/ 16 h 1434"/>
                <a:gd name="T6" fmla="*/ 2197 w 3275"/>
                <a:gd name="T7" fmla="*/ 1157 h 1434"/>
                <a:gd name="T8" fmla="*/ 3081 w 3275"/>
                <a:gd name="T9" fmla="*/ 601 h 1434"/>
                <a:gd name="T10" fmla="*/ 3107 w 3275"/>
                <a:gd name="T11" fmla="*/ 589 h 1434"/>
                <a:gd name="T12" fmla="*/ 3134 w 3275"/>
                <a:gd name="T13" fmla="*/ 582 h 1434"/>
                <a:gd name="T14" fmla="*/ 3163 w 3275"/>
                <a:gd name="T15" fmla="*/ 582 h 1434"/>
                <a:gd name="T16" fmla="*/ 3191 w 3275"/>
                <a:gd name="T17" fmla="*/ 589 h 1434"/>
                <a:gd name="T18" fmla="*/ 3216 w 3275"/>
                <a:gd name="T19" fmla="*/ 601 h 1434"/>
                <a:gd name="T20" fmla="*/ 3239 w 3275"/>
                <a:gd name="T21" fmla="*/ 618 h 1434"/>
                <a:gd name="T22" fmla="*/ 3256 w 3275"/>
                <a:gd name="T23" fmla="*/ 641 h 1434"/>
                <a:gd name="T24" fmla="*/ 3270 w 3275"/>
                <a:gd name="T25" fmla="*/ 668 h 1434"/>
                <a:gd name="T26" fmla="*/ 3275 w 3275"/>
                <a:gd name="T27" fmla="*/ 696 h 1434"/>
                <a:gd name="T28" fmla="*/ 3275 w 3275"/>
                <a:gd name="T29" fmla="*/ 725 h 1434"/>
                <a:gd name="T30" fmla="*/ 3270 w 3275"/>
                <a:gd name="T31" fmla="*/ 751 h 1434"/>
                <a:gd name="T32" fmla="*/ 3258 w 3275"/>
                <a:gd name="T33" fmla="*/ 776 h 1434"/>
                <a:gd name="T34" fmla="*/ 3239 w 3275"/>
                <a:gd name="T35" fmla="*/ 799 h 1434"/>
                <a:gd name="T36" fmla="*/ 3216 w 3275"/>
                <a:gd name="T37" fmla="*/ 817 h 1434"/>
                <a:gd name="T38" fmla="*/ 2269 w 3275"/>
                <a:gd name="T39" fmla="*/ 1415 h 1434"/>
                <a:gd name="T40" fmla="*/ 2247 w 3275"/>
                <a:gd name="T41" fmla="*/ 1425 h 1434"/>
                <a:gd name="T42" fmla="*/ 2224 w 3275"/>
                <a:gd name="T43" fmla="*/ 1432 h 1434"/>
                <a:gd name="T44" fmla="*/ 2200 w 3275"/>
                <a:gd name="T45" fmla="*/ 1434 h 1434"/>
                <a:gd name="T46" fmla="*/ 2168 w 3275"/>
                <a:gd name="T47" fmla="*/ 1430 h 1434"/>
                <a:gd name="T48" fmla="*/ 2137 w 3275"/>
                <a:gd name="T49" fmla="*/ 1418 h 1434"/>
                <a:gd name="T50" fmla="*/ 65 w 3275"/>
                <a:gd name="T51" fmla="*/ 239 h 1434"/>
                <a:gd name="T52" fmla="*/ 41 w 3275"/>
                <a:gd name="T53" fmla="*/ 222 h 1434"/>
                <a:gd name="T54" fmla="*/ 22 w 3275"/>
                <a:gd name="T55" fmla="*/ 200 h 1434"/>
                <a:gd name="T56" fmla="*/ 9 w 3275"/>
                <a:gd name="T57" fmla="*/ 175 h 1434"/>
                <a:gd name="T58" fmla="*/ 2 w 3275"/>
                <a:gd name="T59" fmla="*/ 148 h 1434"/>
                <a:gd name="T60" fmla="*/ 0 w 3275"/>
                <a:gd name="T61" fmla="*/ 121 h 1434"/>
                <a:gd name="T62" fmla="*/ 5 w 3275"/>
                <a:gd name="T63" fmla="*/ 91 h 1434"/>
                <a:gd name="T64" fmla="*/ 17 w 3275"/>
                <a:gd name="T65" fmla="*/ 64 h 1434"/>
                <a:gd name="T66" fmla="*/ 34 w 3275"/>
                <a:gd name="T67" fmla="*/ 42 h 1434"/>
                <a:gd name="T68" fmla="*/ 57 w 3275"/>
                <a:gd name="T69" fmla="*/ 23 h 1434"/>
                <a:gd name="T70" fmla="*/ 81 w 3275"/>
                <a:gd name="T71" fmla="*/ 9 h 1434"/>
                <a:gd name="T72" fmla="*/ 108 w 3275"/>
                <a:gd name="T73" fmla="*/ 2 h 1434"/>
                <a:gd name="T74" fmla="*/ 136 w 3275"/>
                <a:gd name="T7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4">
                  <a:moveTo>
                    <a:pt x="136" y="0"/>
                  </a:moveTo>
                  <a:lnTo>
                    <a:pt x="165" y="6"/>
                  </a:lnTo>
                  <a:lnTo>
                    <a:pt x="191" y="16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1"/>
                  </a:lnTo>
                  <a:lnTo>
                    <a:pt x="3270" y="668"/>
                  </a:lnTo>
                  <a:lnTo>
                    <a:pt x="3275" y="696"/>
                  </a:lnTo>
                  <a:lnTo>
                    <a:pt x="3275" y="725"/>
                  </a:lnTo>
                  <a:lnTo>
                    <a:pt x="3270" y="751"/>
                  </a:lnTo>
                  <a:lnTo>
                    <a:pt x="3258" y="776"/>
                  </a:lnTo>
                  <a:lnTo>
                    <a:pt x="3239" y="799"/>
                  </a:lnTo>
                  <a:lnTo>
                    <a:pt x="3216" y="817"/>
                  </a:lnTo>
                  <a:lnTo>
                    <a:pt x="2269" y="1415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4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2"/>
                  </a:lnTo>
                  <a:lnTo>
                    <a:pt x="22" y="200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1"/>
                  </a:lnTo>
                  <a:lnTo>
                    <a:pt x="5" y="91"/>
                  </a:lnTo>
                  <a:lnTo>
                    <a:pt x="17" y="64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23"/>
            <p:cNvSpPr>
              <a:spLocks/>
            </p:cNvSpPr>
            <p:nvPr/>
          </p:nvSpPr>
          <p:spPr bwMode="auto">
            <a:xfrm>
              <a:off x="3691" y="1993"/>
              <a:ext cx="602" cy="425"/>
            </a:xfrm>
            <a:custGeom>
              <a:avLst/>
              <a:gdLst>
                <a:gd name="T0" fmla="*/ 1062 w 1203"/>
                <a:gd name="T1" fmla="*/ 0 h 852"/>
                <a:gd name="T2" fmla="*/ 1090 w 1203"/>
                <a:gd name="T3" fmla="*/ 0 h 852"/>
                <a:gd name="T4" fmla="*/ 1117 w 1203"/>
                <a:gd name="T5" fmla="*/ 5 h 852"/>
                <a:gd name="T6" fmla="*/ 1143 w 1203"/>
                <a:gd name="T7" fmla="*/ 17 h 852"/>
                <a:gd name="T8" fmla="*/ 1165 w 1203"/>
                <a:gd name="T9" fmla="*/ 36 h 852"/>
                <a:gd name="T10" fmla="*/ 1184 w 1203"/>
                <a:gd name="T11" fmla="*/ 59 h 852"/>
                <a:gd name="T12" fmla="*/ 1196 w 1203"/>
                <a:gd name="T13" fmla="*/ 84 h 852"/>
                <a:gd name="T14" fmla="*/ 1203 w 1203"/>
                <a:gd name="T15" fmla="*/ 114 h 852"/>
                <a:gd name="T16" fmla="*/ 1203 w 1203"/>
                <a:gd name="T17" fmla="*/ 141 h 852"/>
                <a:gd name="T18" fmla="*/ 1196 w 1203"/>
                <a:gd name="T19" fmla="*/ 168 h 852"/>
                <a:gd name="T20" fmla="*/ 1184 w 1203"/>
                <a:gd name="T21" fmla="*/ 194 h 852"/>
                <a:gd name="T22" fmla="*/ 1167 w 1203"/>
                <a:gd name="T23" fmla="*/ 217 h 852"/>
                <a:gd name="T24" fmla="*/ 1143 w 1203"/>
                <a:gd name="T25" fmla="*/ 235 h 852"/>
                <a:gd name="T26" fmla="*/ 196 w 1203"/>
                <a:gd name="T27" fmla="*/ 831 h 852"/>
                <a:gd name="T28" fmla="*/ 175 w 1203"/>
                <a:gd name="T29" fmla="*/ 843 h 852"/>
                <a:gd name="T30" fmla="*/ 151 w 1203"/>
                <a:gd name="T31" fmla="*/ 850 h 852"/>
                <a:gd name="T32" fmla="*/ 129 w 1203"/>
                <a:gd name="T33" fmla="*/ 852 h 852"/>
                <a:gd name="T34" fmla="*/ 96 w 1203"/>
                <a:gd name="T35" fmla="*/ 848 h 852"/>
                <a:gd name="T36" fmla="*/ 67 w 1203"/>
                <a:gd name="T37" fmla="*/ 836 h 852"/>
                <a:gd name="T38" fmla="*/ 41 w 1203"/>
                <a:gd name="T39" fmla="*/ 817 h 852"/>
                <a:gd name="T40" fmla="*/ 21 w 1203"/>
                <a:gd name="T41" fmla="*/ 792 h 852"/>
                <a:gd name="T42" fmla="*/ 7 w 1203"/>
                <a:gd name="T43" fmla="*/ 766 h 852"/>
                <a:gd name="T44" fmla="*/ 0 w 1203"/>
                <a:gd name="T45" fmla="*/ 737 h 852"/>
                <a:gd name="T46" fmla="*/ 2 w 1203"/>
                <a:gd name="T47" fmla="*/ 709 h 852"/>
                <a:gd name="T48" fmla="*/ 7 w 1203"/>
                <a:gd name="T49" fmla="*/ 682 h 852"/>
                <a:gd name="T50" fmla="*/ 19 w 1203"/>
                <a:gd name="T51" fmla="*/ 656 h 852"/>
                <a:gd name="T52" fmla="*/ 36 w 1203"/>
                <a:gd name="T53" fmla="*/ 634 h 852"/>
                <a:gd name="T54" fmla="*/ 60 w 1203"/>
                <a:gd name="T55" fmla="*/ 615 h 852"/>
                <a:gd name="T56" fmla="*/ 1007 w 1203"/>
                <a:gd name="T57" fmla="*/ 19 h 852"/>
                <a:gd name="T58" fmla="*/ 1035 w 1203"/>
                <a:gd name="T59" fmla="*/ 5 h 852"/>
                <a:gd name="T60" fmla="*/ 1062 w 1203"/>
                <a:gd name="T6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2">
                  <a:moveTo>
                    <a:pt x="1062" y="0"/>
                  </a:moveTo>
                  <a:lnTo>
                    <a:pt x="1090" y="0"/>
                  </a:lnTo>
                  <a:lnTo>
                    <a:pt x="1117" y="5"/>
                  </a:lnTo>
                  <a:lnTo>
                    <a:pt x="1143" y="17"/>
                  </a:lnTo>
                  <a:lnTo>
                    <a:pt x="1165" y="36"/>
                  </a:lnTo>
                  <a:lnTo>
                    <a:pt x="1184" y="59"/>
                  </a:lnTo>
                  <a:lnTo>
                    <a:pt x="1196" y="84"/>
                  </a:lnTo>
                  <a:lnTo>
                    <a:pt x="1203" y="114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7"/>
                  </a:lnTo>
                  <a:lnTo>
                    <a:pt x="1143" y="235"/>
                  </a:lnTo>
                  <a:lnTo>
                    <a:pt x="196" y="831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2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2"/>
                  </a:lnTo>
                  <a:lnTo>
                    <a:pt x="7" y="766"/>
                  </a:lnTo>
                  <a:lnTo>
                    <a:pt x="0" y="737"/>
                  </a:lnTo>
                  <a:lnTo>
                    <a:pt x="2" y="709"/>
                  </a:lnTo>
                  <a:lnTo>
                    <a:pt x="7" y="682"/>
                  </a:lnTo>
                  <a:lnTo>
                    <a:pt x="19" y="656"/>
                  </a:lnTo>
                  <a:lnTo>
                    <a:pt x="36" y="634"/>
                  </a:lnTo>
                  <a:lnTo>
                    <a:pt x="60" y="615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24"/>
            <p:cNvSpPr>
              <a:spLocks/>
            </p:cNvSpPr>
            <p:nvPr/>
          </p:nvSpPr>
          <p:spPr bwMode="auto">
            <a:xfrm>
              <a:off x="1464" y="2451"/>
              <a:ext cx="1637" cy="718"/>
            </a:xfrm>
            <a:custGeom>
              <a:avLst/>
              <a:gdLst>
                <a:gd name="T0" fmla="*/ 136 w 3275"/>
                <a:gd name="T1" fmla="*/ 0 h 1435"/>
                <a:gd name="T2" fmla="*/ 165 w 3275"/>
                <a:gd name="T3" fmla="*/ 5 h 1435"/>
                <a:gd name="T4" fmla="*/ 191 w 3275"/>
                <a:gd name="T5" fmla="*/ 17 h 1435"/>
                <a:gd name="T6" fmla="*/ 2197 w 3275"/>
                <a:gd name="T7" fmla="*/ 1157 h 1435"/>
                <a:gd name="T8" fmla="*/ 3081 w 3275"/>
                <a:gd name="T9" fmla="*/ 601 h 1435"/>
                <a:gd name="T10" fmla="*/ 3107 w 3275"/>
                <a:gd name="T11" fmla="*/ 589 h 1435"/>
                <a:gd name="T12" fmla="*/ 3134 w 3275"/>
                <a:gd name="T13" fmla="*/ 582 h 1435"/>
                <a:gd name="T14" fmla="*/ 3163 w 3275"/>
                <a:gd name="T15" fmla="*/ 582 h 1435"/>
                <a:gd name="T16" fmla="*/ 3191 w 3275"/>
                <a:gd name="T17" fmla="*/ 589 h 1435"/>
                <a:gd name="T18" fmla="*/ 3216 w 3275"/>
                <a:gd name="T19" fmla="*/ 601 h 1435"/>
                <a:gd name="T20" fmla="*/ 3239 w 3275"/>
                <a:gd name="T21" fmla="*/ 618 h 1435"/>
                <a:gd name="T22" fmla="*/ 3256 w 3275"/>
                <a:gd name="T23" fmla="*/ 642 h 1435"/>
                <a:gd name="T24" fmla="*/ 3270 w 3275"/>
                <a:gd name="T25" fmla="*/ 668 h 1435"/>
                <a:gd name="T26" fmla="*/ 3275 w 3275"/>
                <a:gd name="T27" fmla="*/ 695 h 1435"/>
                <a:gd name="T28" fmla="*/ 3275 w 3275"/>
                <a:gd name="T29" fmla="*/ 724 h 1435"/>
                <a:gd name="T30" fmla="*/ 3270 w 3275"/>
                <a:gd name="T31" fmla="*/ 752 h 1435"/>
                <a:gd name="T32" fmla="*/ 3258 w 3275"/>
                <a:gd name="T33" fmla="*/ 778 h 1435"/>
                <a:gd name="T34" fmla="*/ 3239 w 3275"/>
                <a:gd name="T35" fmla="*/ 800 h 1435"/>
                <a:gd name="T36" fmla="*/ 3216 w 3275"/>
                <a:gd name="T37" fmla="*/ 817 h 1435"/>
                <a:gd name="T38" fmla="*/ 2269 w 3275"/>
                <a:gd name="T39" fmla="*/ 1414 h 1435"/>
                <a:gd name="T40" fmla="*/ 2247 w 3275"/>
                <a:gd name="T41" fmla="*/ 1425 h 1435"/>
                <a:gd name="T42" fmla="*/ 2224 w 3275"/>
                <a:gd name="T43" fmla="*/ 1432 h 1435"/>
                <a:gd name="T44" fmla="*/ 2200 w 3275"/>
                <a:gd name="T45" fmla="*/ 1435 h 1435"/>
                <a:gd name="T46" fmla="*/ 2168 w 3275"/>
                <a:gd name="T47" fmla="*/ 1430 h 1435"/>
                <a:gd name="T48" fmla="*/ 2137 w 3275"/>
                <a:gd name="T49" fmla="*/ 1418 h 1435"/>
                <a:gd name="T50" fmla="*/ 65 w 3275"/>
                <a:gd name="T51" fmla="*/ 239 h 1435"/>
                <a:gd name="T52" fmla="*/ 41 w 3275"/>
                <a:gd name="T53" fmla="*/ 221 h 1435"/>
                <a:gd name="T54" fmla="*/ 22 w 3275"/>
                <a:gd name="T55" fmla="*/ 201 h 1435"/>
                <a:gd name="T56" fmla="*/ 9 w 3275"/>
                <a:gd name="T57" fmla="*/ 175 h 1435"/>
                <a:gd name="T58" fmla="*/ 2 w 3275"/>
                <a:gd name="T59" fmla="*/ 148 h 1435"/>
                <a:gd name="T60" fmla="*/ 0 w 3275"/>
                <a:gd name="T61" fmla="*/ 120 h 1435"/>
                <a:gd name="T62" fmla="*/ 5 w 3275"/>
                <a:gd name="T63" fmla="*/ 93 h 1435"/>
                <a:gd name="T64" fmla="*/ 17 w 3275"/>
                <a:gd name="T65" fmla="*/ 65 h 1435"/>
                <a:gd name="T66" fmla="*/ 34 w 3275"/>
                <a:gd name="T67" fmla="*/ 41 h 1435"/>
                <a:gd name="T68" fmla="*/ 57 w 3275"/>
                <a:gd name="T69" fmla="*/ 22 h 1435"/>
                <a:gd name="T70" fmla="*/ 81 w 3275"/>
                <a:gd name="T71" fmla="*/ 9 h 1435"/>
                <a:gd name="T72" fmla="*/ 108 w 3275"/>
                <a:gd name="T73" fmla="*/ 2 h 1435"/>
                <a:gd name="T74" fmla="*/ 136 w 3275"/>
                <a:gd name="T75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5">
                  <a:moveTo>
                    <a:pt x="136" y="0"/>
                  </a:moveTo>
                  <a:lnTo>
                    <a:pt x="165" y="5"/>
                  </a:lnTo>
                  <a:lnTo>
                    <a:pt x="191" y="17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5"/>
                  </a:lnTo>
                  <a:lnTo>
                    <a:pt x="3275" y="724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7"/>
                  </a:lnTo>
                  <a:lnTo>
                    <a:pt x="2269" y="1414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5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1"/>
                  </a:lnTo>
                  <a:lnTo>
                    <a:pt x="22" y="201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5" y="93"/>
                  </a:lnTo>
                  <a:lnTo>
                    <a:pt x="17" y="65"/>
                  </a:lnTo>
                  <a:lnTo>
                    <a:pt x="34" y="41"/>
                  </a:lnTo>
                  <a:lnTo>
                    <a:pt x="57" y="22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25"/>
            <p:cNvSpPr>
              <a:spLocks/>
            </p:cNvSpPr>
            <p:nvPr/>
          </p:nvSpPr>
          <p:spPr bwMode="auto">
            <a:xfrm>
              <a:off x="3691" y="2248"/>
              <a:ext cx="602" cy="426"/>
            </a:xfrm>
            <a:custGeom>
              <a:avLst/>
              <a:gdLst>
                <a:gd name="T0" fmla="*/ 1062 w 1203"/>
                <a:gd name="T1" fmla="*/ 0 h 851"/>
                <a:gd name="T2" fmla="*/ 1090 w 1203"/>
                <a:gd name="T3" fmla="*/ 0 h 851"/>
                <a:gd name="T4" fmla="*/ 1117 w 1203"/>
                <a:gd name="T5" fmla="*/ 7 h 851"/>
                <a:gd name="T6" fmla="*/ 1143 w 1203"/>
                <a:gd name="T7" fmla="*/ 19 h 851"/>
                <a:gd name="T8" fmla="*/ 1165 w 1203"/>
                <a:gd name="T9" fmla="*/ 36 h 851"/>
                <a:gd name="T10" fmla="*/ 1184 w 1203"/>
                <a:gd name="T11" fmla="*/ 58 h 851"/>
                <a:gd name="T12" fmla="*/ 1196 w 1203"/>
                <a:gd name="T13" fmla="*/ 86 h 851"/>
                <a:gd name="T14" fmla="*/ 1203 w 1203"/>
                <a:gd name="T15" fmla="*/ 113 h 851"/>
                <a:gd name="T16" fmla="*/ 1203 w 1203"/>
                <a:gd name="T17" fmla="*/ 141 h 851"/>
                <a:gd name="T18" fmla="*/ 1196 w 1203"/>
                <a:gd name="T19" fmla="*/ 168 h 851"/>
                <a:gd name="T20" fmla="*/ 1184 w 1203"/>
                <a:gd name="T21" fmla="*/ 194 h 851"/>
                <a:gd name="T22" fmla="*/ 1167 w 1203"/>
                <a:gd name="T23" fmla="*/ 216 h 851"/>
                <a:gd name="T24" fmla="*/ 1143 w 1203"/>
                <a:gd name="T25" fmla="*/ 235 h 851"/>
                <a:gd name="T26" fmla="*/ 196 w 1203"/>
                <a:gd name="T27" fmla="*/ 832 h 851"/>
                <a:gd name="T28" fmla="*/ 175 w 1203"/>
                <a:gd name="T29" fmla="*/ 843 h 851"/>
                <a:gd name="T30" fmla="*/ 151 w 1203"/>
                <a:gd name="T31" fmla="*/ 850 h 851"/>
                <a:gd name="T32" fmla="*/ 129 w 1203"/>
                <a:gd name="T33" fmla="*/ 851 h 851"/>
                <a:gd name="T34" fmla="*/ 96 w 1203"/>
                <a:gd name="T35" fmla="*/ 848 h 851"/>
                <a:gd name="T36" fmla="*/ 67 w 1203"/>
                <a:gd name="T37" fmla="*/ 836 h 851"/>
                <a:gd name="T38" fmla="*/ 41 w 1203"/>
                <a:gd name="T39" fmla="*/ 817 h 851"/>
                <a:gd name="T40" fmla="*/ 21 w 1203"/>
                <a:gd name="T41" fmla="*/ 791 h 851"/>
                <a:gd name="T42" fmla="*/ 7 w 1203"/>
                <a:gd name="T43" fmla="*/ 765 h 851"/>
                <a:gd name="T44" fmla="*/ 0 w 1203"/>
                <a:gd name="T45" fmla="*/ 738 h 851"/>
                <a:gd name="T46" fmla="*/ 2 w 1203"/>
                <a:gd name="T47" fmla="*/ 709 h 851"/>
                <a:gd name="T48" fmla="*/ 7 w 1203"/>
                <a:gd name="T49" fmla="*/ 681 h 851"/>
                <a:gd name="T50" fmla="*/ 19 w 1203"/>
                <a:gd name="T51" fmla="*/ 656 h 851"/>
                <a:gd name="T52" fmla="*/ 36 w 1203"/>
                <a:gd name="T53" fmla="*/ 633 h 851"/>
                <a:gd name="T54" fmla="*/ 60 w 1203"/>
                <a:gd name="T55" fmla="*/ 616 h 851"/>
                <a:gd name="T56" fmla="*/ 1007 w 1203"/>
                <a:gd name="T57" fmla="*/ 19 h 851"/>
                <a:gd name="T58" fmla="*/ 1035 w 1203"/>
                <a:gd name="T59" fmla="*/ 5 h 851"/>
                <a:gd name="T60" fmla="*/ 1062 w 1203"/>
                <a:gd name="T61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1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58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6"/>
                  </a:lnTo>
                  <a:lnTo>
                    <a:pt x="1143" y="235"/>
                  </a:lnTo>
                  <a:lnTo>
                    <a:pt x="196" y="832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1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1"/>
                  </a:lnTo>
                  <a:lnTo>
                    <a:pt x="7" y="765"/>
                  </a:lnTo>
                  <a:lnTo>
                    <a:pt x="0" y="738"/>
                  </a:lnTo>
                  <a:lnTo>
                    <a:pt x="2" y="709"/>
                  </a:lnTo>
                  <a:lnTo>
                    <a:pt x="7" y="681"/>
                  </a:lnTo>
                  <a:lnTo>
                    <a:pt x="19" y="656"/>
                  </a:lnTo>
                  <a:lnTo>
                    <a:pt x="36" y="633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26"/>
            <p:cNvSpPr>
              <a:spLocks/>
            </p:cNvSpPr>
            <p:nvPr/>
          </p:nvSpPr>
          <p:spPr bwMode="auto">
            <a:xfrm>
              <a:off x="1464" y="2707"/>
              <a:ext cx="1637" cy="717"/>
            </a:xfrm>
            <a:custGeom>
              <a:avLst/>
              <a:gdLst>
                <a:gd name="T0" fmla="*/ 136 w 3275"/>
                <a:gd name="T1" fmla="*/ 0 h 1436"/>
                <a:gd name="T2" fmla="*/ 165 w 3275"/>
                <a:gd name="T3" fmla="*/ 6 h 1436"/>
                <a:gd name="T4" fmla="*/ 191 w 3275"/>
                <a:gd name="T5" fmla="*/ 18 h 1436"/>
                <a:gd name="T6" fmla="*/ 2197 w 3275"/>
                <a:gd name="T7" fmla="*/ 1157 h 1436"/>
                <a:gd name="T8" fmla="*/ 3081 w 3275"/>
                <a:gd name="T9" fmla="*/ 603 h 1436"/>
                <a:gd name="T10" fmla="*/ 3107 w 3275"/>
                <a:gd name="T11" fmla="*/ 589 h 1436"/>
                <a:gd name="T12" fmla="*/ 3134 w 3275"/>
                <a:gd name="T13" fmla="*/ 582 h 1436"/>
                <a:gd name="T14" fmla="*/ 3163 w 3275"/>
                <a:gd name="T15" fmla="*/ 584 h 1436"/>
                <a:gd name="T16" fmla="*/ 3191 w 3275"/>
                <a:gd name="T17" fmla="*/ 589 h 1436"/>
                <a:gd name="T18" fmla="*/ 3216 w 3275"/>
                <a:gd name="T19" fmla="*/ 601 h 1436"/>
                <a:gd name="T20" fmla="*/ 3239 w 3275"/>
                <a:gd name="T21" fmla="*/ 620 h 1436"/>
                <a:gd name="T22" fmla="*/ 3256 w 3275"/>
                <a:gd name="T23" fmla="*/ 642 h 1436"/>
                <a:gd name="T24" fmla="*/ 3270 w 3275"/>
                <a:gd name="T25" fmla="*/ 668 h 1436"/>
                <a:gd name="T26" fmla="*/ 3275 w 3275"/>
                <a:gd name="T27" fmla="*/ 697 h 1436"/>
                <a:gd name="T28" fmla="*/ 3275 w 3275"/>
                <a:gd name="T29" fmla="*/ 725 h 1436"/>
                <a:gd name="T30" fmla="*/ 3270 w 3275"/>
                <a:gd name="T31" fmla="*/ 752 h 1436"/>
                <a:gd name="T32" fmla="*/ 3258 w 3275"/>
                <a:gd name="T33" fmla="*/ 778 h 1436"/>
                <a:gd name="T34" fmla="*/ 3239 w 3275"/>
                <a:gd name="T35" fmla="*/ 800 h 1436"/>
                <a:gd name="T36" fmla="*/ 3216 w 3275"/>
                <a:gd name="T37" fmla="*/ 819 h 1436"/>
                <a:gd name="T38" fmla="*/ 2269 w 3275"/>
                <a:gd name="T39" fmla="*/ 1415 h 1436"/>
                <a:gd name="T40" fmla="*/ 2247 w 3275"/>
                <a:gd name="T41" fmla="*/ 1427 h 1436"/>
                <a:gd name="T42" fmla="*/ 2224 w 3275"/>
                <a:gd name="T43" fmla="*/ 1434 h 1436"/>
                <a:gd name="T44" fmla="*/ 2200 w 3275"/>
                <a:gd name="T45" fmla="*/ 1436 h 1436"/>
                <a:gd name="T46" fmla="*/ 2168 w 3275"/>
                <a:gd name="T47" fmla="*/ 1430 h 1436"/>
                <a:gd name="T48" fmla="*/ 2137 w 3275"/>
                <a:gd name="T49" fmla="*/ 1418 h 1436"/>
                <a:gd name="T50" fmla="*/ 65 w 3275"/>
                <a:gd name="T51" fmla="*/ 241 h 1436"/>
                <a:gd name="T52" fmla="*/ 41 w 3275"/>
                <a:gd name="T53" fmla="*/ 224 h 1436"/>
                <a:gd name="T54" fmla="*/ 22 w 3275"/>
                <a:gd name="T55" fmla="*/ 201 h 1436"/>
                <a:gd name="T56" fmla="*/ 9 w 3275"/>
                <a:gd name="T57" fmla="*/ 176 h 1436"/>
                <a:gd name="T58" fmla="*/ 2 w 3275"/>
                <a:gd name="T59" fmla="*/ 150 h 1436"/>
                <a:gd name="T60" fmla="*/ 0 w 3275"/>
                <a:gd name="T61" fmla="*/ 121 h 1436"/>
                <a:gd name="T62" fmla="*/ 5 w 3275"/>
                <a:gd name="T63" fmla="*/ 93 h 1436"/>
                <a:gd name="T64" fmla="*/ 17 w 3275"/>
                <a:gd name="T65" fmla="*/ 66 h 1436"/>
                <a:gd name="T66" fmla="*/ 34 w 3275"/>
                <a:gd name="T67" fmla="*/ 42 h 1436"/>
                <a:gd name="T68" fmla="*/ 57 w 3275"/>
                <a:gd name="T69" fmla="*/ 23 h 1436"/>
                <a:gd name="T70" fmla="*/ 81 w 3275"/>
                <a:gd name="T71" fmla="*/ 11 h 1436"/>
                <a:gd name="T72" fmla="*/ 108 w 3275"/>
                <a:gd name="T73" fmla="*/ 2 h 1436"/>
                <a:gd name="T74" fmla="*/ 136 w 3275"/>
                <a:gd name="T7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6">
                  <a:moveTo>
                    <a:pt x="136" y="0"/>
                  </a:moveTo>
                  <a:lnTo>
                    <a:pt x="165" y="6"/>
                  </a:lnTo>
                  <a:lnTo>
                    <a:pt x="191" y="18"/>
                  </a:lnTo>
                  <a:lnTo>
                    <a:pt x="2197" y="1157"/>
                  </a:lnTo>
                  <a:lnTo>
                    <a:pt x="3081" y="603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4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20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7"/>
                  </a:lnTo>
                  <a:lnTo>
                    <a:pt x="3275" y="725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9"/>
                  </a:lnTo>
                  <a:lnTo>
                    <a:pt x="2269" y="1415"/>
                  </a:lnTo>
                  <a:lnTo>
                    <a:pt x="2247" y="1427"/>
                  </a:lnTo>
                  <a:lnTo>
                    <a:pt x="2224" y="1434"/>
                  </a:lnTo>
                  <a:lnTo>
                    <a:pt x="2200" y="1436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41"/>
                  </a:lnTo>
                  <a:lnTo>
                    <a:pt x="41" y="224"/>
                  </a:lnTo>
                  <a:lnTo>
                    <a:pt x="22" y="201"/>
                  </a:lnTo>
                  <a:lnTo>
                    <a:pt x="9" y="176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5" y="93"/>
                  </a:lnTo>
                  <a:lnTo>
                    <a:pt x="17" y="66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11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3" name="Group 18"/>
          <p:cNvGrpSpPr>
            <a:grpSpLocks noChangeAspect="1"/>
          </p:cNvGrpSpPr>
          <p:nvPr/>
        </p:nvGrpSpPr>
        <p:grpSpPr bwMode="auto">
          <a:xfrm>
            <a:off x="7122615" y="4475565"/>
            <a:ext cx="287325" cy="221937"/>
            <a:chOff x="1464" y="891"/>
            <a:chExt cx="2829" cy="2533"/>
          </a:xfrm>
          <a:solidFill>
            <a:srgbClr val="008BC1"/>
          </a:solidFill>
        </p:grpSpPr>
        <p:sp>
          <p:nvSpPr>
            <p:cNvPr id="134" name="Freeform 20"/>
            <p:cNvSpPr>
              <a:spLocks noEditPoints="1"/>
            </p:cNvSpPr>
            <p:nvPr/>
          </p:nvSpPr>
          <p:spPr bwMode="auto">
            <a:xfrm>
              <a:off x="1464" y="891"/>
              <a:ext cx="2829" cy="2114"/>
            </a:xfrm>
            <a:custGeom>
              <a:avLst/>
              <a:gdLst>
                <a:gd name="T0" fmla="*/ 3596 w 5657"/>
                <a:gd name="T1" fmla="*/ 2453 h 4228"/>
                <a:gd name="T2" fmla="*/ 3656 w 5657"/>
                <a:gd name="T3" fmla="*/ 2530 h 4228"/>
                <a:gd name="T4" fmla="*/ 4069 w 5657"/>
                <a:gd name="T5" fmla="*/ 3610 h 4228"/>
                <a:gd name="T6" fmla="*/ 3905 w 5657"/>
                <a:gd name="T7" fmla="*/ 2479 h 4228"/>
                <a:gd name="T8" fmla="*/ 3826 w 5657"/>
                <a:gd name="T9" fmla="*/ 2484 h 4228"/>
                <a:gd name="T10" fmla="*/ 3750 w 5657"/>
                <a:gd name="T11" fmla="*/ 2427 h 4228"/>
                <a:gd name="T12" fmla="*/ 3731 w 5657"/>
                <a:gd name="T13" fmla="*/ 2345 h 4228"/>
                <a:gd name="T14" fmla="*/ 3766 w 5657"/>
                <a:gd name="T15" fmla="*/ 2269 h 4228"/>
                <a:gd name="T16" fmla="*/ 2128 w 5657"/>
                <a:gd name="T17" fmla="*/ 1116 h 4228"/>
                <a:gd name="T18" fmla="*/ 3520 w 5657"/>
                <a:gd name="T19" fmla="*/ 17 h 4228"/>
                <a:gd name="T20" fmla="*/ 5640 w 5657"/>
                <a:gd name="T21" fmla="*/ 1241 h 4228"/>
                <a:gd name="T22" fmla="*/ 5654 w 5657"/>
                <a:gd name="T23" fmla="*/ 1337 h 4228"/>
                <a:gd name="T24" fmla="*/ 5597 w 5657"/>
                <a:gd name="T25" fmla="*/ 1415 h 4228"/>
                <a:gd name="T26" fmla="*/ 4596 w 5657"/>
                <a:gd name="T27" fmla="*/ 2031 h 4228"/>
                <a:gd name="T28" fmla="*/ 4514 w 5657"/>
                <a:gd name="T29" fmla="*/ 2012 h 4228"/>
                <a:gd name="T30" fmla="*/ 4461 w 5657"/>
                <a:gd name="T31" fmla="*/ 1945 h 4228"/>
                <a:gd name="T32" fmla="*/ 4461 w 5657"/>
                <a:gd name="T33" fmla="*/ 1861 h 4228"/>
                <a:gd name="T34" fmla="*/ 4514 w 5657"/>
                <a:gd name="T35" fmla="*/ 1796 h 4228"/>
                <a:gd name="T36" fmla="*/ 2374 w 5657"/>
                <a:gd name="T37" fmla="*/ 961 h 4228"/>
                <a:gd name="T38" fmla="*/ 4277 w 5657"/>
                <a:gd name="T39" fmla="*/ 2045 h 4228"/>
                <a:gd name="T40" fmla="*/ 4294 w 5657"/>
                <a:gd name="T41" fmla="*/ 2060 h 4228"/>
                <a:gd name="T42" fmla="*/ 4306 w 5657"/>
                <a:gd name="T43" fmla="*/ 2077 h 4228"/>
                <a:gd name="T44" fmla="*/ 4315 w 5657"/>
                <a:gd name="T45" fmla="*/ 2093 h 4228"/>
                <a:gd name="T46" fmla="*/ 4322 w 5657"/>
                <a:gd name="T47" fmla="*/ 2112 h 4228"/>
                <a:gd name="T48" fmla="*/ 4325 w 5657"/>
                <a:gd name="T49" fmla="*/ 2142 h 4228"/>
                <a:gd name="T50" fmla="*/ 4322 w 5657"/>
                <a:gd name="T51" fmla="*/ 3713 h 4228"/>
                <a:gd name="T52" fmla="*/ 4267 w 5657"/>
                <a:gd name="T53" fmla="*/ 3790 h 4228"/>
                <a:gd name="T54" fmla="*/ 3556 w 5657"/>
                <a:gd name="T55" fmla="*/ 4226 h 4228"/>
                <a:gd name="T56" fmla="*/ 3470 w 5657"/>
                <a:gd name="T57" fmla="*/ 4213 h 4228"/>
                <a:gd name="T58" fmla="*/ 3409 w 5657"/>
                <a:gd name="T59" fmla="*/ 4135 h 4228"/>
                <a:gd name="T60" fmla="*/ 1462 w 5657"/>
                <a:gd name="T61" fmla="*/ 1535 h 4228"/>
                <a:gd name="T62" fmla="*/ 3081 w 5657"/>
                <a:gd name="T63" fmla="*/ 2699 h 4228"/>
                <a:gd name="T64" fmla="*/ 3163 w 5657"/>
                <a:gd name="T65" fmla="*/ 2680 h 4228"/>
                <a:gd name="T66" fmla="*/ 3239 w 5657"/>
                <a:gd name="T67" fmla="*/ 2716 h 4228"/>
                <a:gd name="T68" fmla="*/ 3275 w 5657"/>
                <a:gd name="T69" fmla="*/ 2793 h 4228"/>
                <a:gd name="T70" fmla="*/ 3258 w 5657"/>
                <a:gd name="T71" fmla="*/ 2874 h 4228"/>
                <a:gd name="T72" fmla="*/ 2269 w 5657"/>
                <a:gd name="T73" fmla="*/ 3511 h 4228"/>
                <a:gd name="T74" fmla="*/ 2200 w 5657"/>
                <a:gd name="T75" fmla="*/ 3531 h 4228"/>
                <a:gd name="T76" fmla="*/ 65 w 5657"/>
                <a:gd name="T77" fmla="*/ 2336 h 4228"/>
                <a:gd name="T78" fmla="*/ 5 w 5657"/>
                <a:gd name="T79" fmla="*/ 2261 h 4228"/>
                <a:gd name="T80" fmla="*/ 15 w 5657"/>
                <a:gd name="T81" fmla="*/ 2165 h 4228"/>
                <a:gd name="T82" fmla="*/ 1392 w 5657"/>
                <a:gd name="T83" fmla="*/ 1277 h 4228"/>
                <a:gd name="T84" fmla="*/ 2058 w 5657"/>
                <a:gd name="T85" fmla="*/ 858 h 4228"/>
                <a:gd name="T86" fmla="*/ 3453 w 5657"/>
                <a:gd name="T87" fmla="*/ 0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7" h="4228">
                  <a:moveTo>
                    <a:pt x="2128" y="1116"/>
                  </a:moveTo>
                  <a:lnTo>
                    <a:pt x="1709" y="1380"/>
                  </a:lnTo>
                  <a:lnTo>
                    <a:pt x="3596" y="2453"/>
                  </a:lnTo>
                  <a:lnTo>
                    <a:pt x="3623" y="2474"/>
                  </a:lnTo>
                  <a:lnTo>
                    <a:pt x="3642" y="2500"/>
                  </a:lnTo>
                  <a:lnTo>
                    <a:pt x="3656" y="2530"/>
                  </a:lnTo>
                  <a:lnTo>
                    <a:pt x="3661" y="2565"/>
                  </a:lnTo>
                  <a:lnTo>
                    <a:pt x="3661" y="3869"/>
                  </a:lnTo>
                  <a:lnTo>
                    <a:pt x="4069" y="3610"/>
                  </a:lnTo>
                  <a:lnTo>
                    <a:pt x="4069" y="2378"/>
                  </a:lnTo>
                  <a:lnTo>
                    <a:pt x="3925" y="2469"/>
                  </a:lnTo>
                  <a:lnTo>
                    <a:pt x="3905" y="2479"/>
                  </a:lnTo>
                  <a:lnTo>
                    <a:pt x="3881" y="2486"/>
                  </a:lnTo>
                  <a:lnTo>
                    <a:pt x="3858" y="2488"/>
                  </a:lnTo>
                  <a:lnTo>
                    <a:pt x="3826" y="2484"/>
                  </a:lnTo>
                  <a:lnTo>
                    <a:pt x="3797" y="2472"/>
                  </a:lnTo>
                  <a:lnTo>
                    <a:pt x="3771" y="2453"/>
                  </a:lnTo>
                  <a:lnTo>
                    <a:pt x="3750" y="2427"/>
                  </a:lnTo>
                  <a:lnTo>
                    <a:pt x="3737" y="2402"/>
                  </a:lnTo>
                  <a:lnTo>
                    <a:pt x="3730" y="2372"/>
                  </a:lnTo>
                  <a:lnTo>
                    <a:pt x="3731" y="2345"/>
                  </a:lnTo>
                  <a:lnTo>
                    <a:pt x="3737" y="2318"/>
                  </a:lnTo>
                  <a:lnTo>
                    <a:pt x="3749" y="2292"/>
                  </a:lnTo>
                  <a:lnTo>
                    <a:pt x="3766" y="2269"/>
                  </a:lnTo>
                  <a:lnTo>
                    <a:pt x="3790" y="2251"/>
                  </a:lnTo>
                  <a:lnTo>
                    <a:pt x="3949" y="2151"/>
                  </a:lnTo>
                  <a:lnTo>
                    <a:pt x="2128" y="1116"/>
                  </a:lnTo>
                  <a:close/>
                  <a:moveTo>
                    <a:pt x="3453" y="0"/>
                  </a:moveTo>
                  <a:lnTo>
                    <a:pt x="3488" y="4"/>
                  </a:lnTo>
                  <a:lnTo>
                    <a:pt x="3520" y="17"/>
                  </a:lnTo>
                  <a:lnTo>
                    <a:pt x="5594" y="1195"/>
                  </a:lnTo>
                  <a:lnTo>
                    <a:pt x="5619" y="1216"/>
                  </a:lnTo>
                  <a:lnTo>
                    <a:pt x="5640" y="1241"/>
                  </a:lnTo>
                  <a:lnTo>
                    <a:pt x="5652" y="1270"/>
                  </a:lnTo>
                  <a:lnTo>
                    <a:pt x="5657" y="1303"/>
                  </a:lnTo>
                  <a:lnTo>
                    <a:pt x="5654" y="1337"/>
                  </a:lnTo>
                  <a:lnTo>
                    <a:pt x="5642" y="1367"/>
                  </a:lnTo>
                  <a:lnTo>
                    <a:pt x="5623" y="1394"/>
                  </a:lnTo>
                  <a:lnTo>
                    <a:pt x="5597" y="1415"/>
                  </a:lnTo>
                  <a:lnTo>
                    <a:pt x="4650" y="2012"/>
                  </a:lnTo>
                  <a:lnTo>
                    <a:pt x="4624" y="2024"/>
                  </a:lnTo>
                  <a:lnTo>
                    <a:pt x="4596" y="2031"/>
                  </a:lnTo>
                  <a:lnTo>
                    <a:pt x="4567" y="2031"/>
                  </a:lnTo>
                  <a:lnTo>
                    <a:pt x="4540" y="2024"/>
                  </a:lnTo>
                  <a:lnTo>
                    <a:pt x="4514" y="2012"/>
                  </a:lnTo>
                  <a:lnTo>
                    <a:pt x="4492" y="1995"/>
                  </a:lnTo>
                  <a:lnTo>
                    <a:pt x="4475" y="1971"/>
                  </a:lnTo>
                  <a:lnTo>
                    <a:pt x="4461" y="1945"/>
                  </a:lnTo>
                  <a:lnTo>
                    <a:pt x="4454" y="1918"/>
                  </a:lnTo>
                  <a:lnTo>
                    <a:pt x="4456" y="1888"/>
                  </a:lnTo>
                  <a:lnTo>
                    <a:pt x="4461" y="1861"/>
                  </a:lnTo>
                  <a:lnTo>
                    <a:pt x="4473" y="1837"/>
                  </a:lnTo>
                  <a:lnTo>
                    <a:pt x="4490" y="1813"/>
                  </a:lnTo>
                  <a:lnTo>
                    <a:pt x="4514" y="1796"/>
                  </a:lnTo>
                  <a:lnTo>
                    <a:pt x="5281" y="1312"/>
                  </a:lnTo>
                  <a:lnTo>
                    <a:pt x="3460" y="278"/>
                  </a:lnTo>
                  <a:lnTo>
                    <a:pt x="2374" y="961"/>
                  </a:lnTo>
                  <a:lnTo>
                    <a:pt x="4260" y="2033"/>
                  </a:lnTo>
                  <a:lnTo>
                    <a:pt x="4274" y="2043"/>
                  </a:lnTo>
                  <a:lnTo>
                    <a:pt x="4277" y="2045"/>
                  </a:lnTo>
                  <a:lnTo>
                    <a:pt x="4287" y="2053"/>
                  </a:lnTo>
                  <a:lnTo>
                    <a:pt x="4289" y="2055"/>
                  </a:lnTo>
                  <a:lnTo>
                    <a:pt x="4294" y="2060"/>
                  </a:lnTo>
                  <a:lnTo>
                    <a:pt x="4299" y="2067"/>
                  </a:lnTo>
                  <a:lnTo>
                    <a:pt x="4299" y="2069"/>
                  </a:lnTo>
                  <a:lnTo>
                    <a:pt x="4306" y="2077"/>
                  </a:lnTo>
                  <a:lnTo>
                    <a:pt x="4308" y="2079"/>
                  </a:lnTo>
                  <a:lnTo>
                    <a:pt x="4310" y="2084"/>
                  </a:lnTo>
                  <a:lnTo>
                    <a:pt x="4315" y="2093"/>
                  </a:lnTo>
                  <a:lnTo>
                    <a:pt x="4317" y="2098"/>
                  </a:lnTo>
                  <a:lnTo>
                    <a:pt x="4322" y="2112"/>
                  </a:lnTo>
                  <a:lnTo>
                    <a:pt x="4322" y="2112"/>
                  </a:lnTo>
                  <a:lnTo>
                    <a:pt x="4325" y="2127"/>
                  </a:lnTo>
                  <a:lnTo>
                    <a:pt x="4325" y="2130"/>
                  </a:lnTo>
                  <a:lnTo>
                    <a:pt x="4325" y="2142"/>
                  </a:lnTo>
                  <a:lnTo>
                    <a:pt x="4327" y="2146"/>
                  </a:lnTo>
                  <a:lnTo>
                    <a:pt x="4327" y="3682"/>
                  </a:lnTo>
                  <a:lnTo>
                    <a:pt x="4322" y="3713"/>
                  </a:lnTo>
                  <a:lnTo>
                    <a:pt x="4310" y="3744"/>
                  </a:lnTo>
                  <a:lnTo>
                    <a:pt x="4291" y="3770"/>
                  </a:lnTo>
                  <a:lnTo>
                    <a:pt x="4267" y="3790"/>
                  </a:lnTo>
                  <a:lnTo>
                    <a:pt x="3601" y="4209"/>
                  </a:lnTo>
                  <a:lnTo>
                    <a:pt x="3579" y="4220"/>
                  </a:lnTo>
                  <a:lnTo>
                    <a:pt x="3556" y="4226"/>
                  </a:lnTo>
                  <a:lnTo>
                    <a:pt x="3532" y="4228"/>
                  </a:lnTo>
                  <a:lnTo>
                    <a:pt x="3501" y="4225"/>
                  </a:lnTo>
                  <a:lnTo>
                    <a:pt x="3470" y="4213"/>
                  </a:lnTo>
                  <a:lnTo>
                    <a:pt x="3443" y="4192"/>
                  </a:lnTo>
                  <a:lnTo>
                    <a:pt x="3422" y="4166"/>
                  </a:lnTo>
                  <a:lnTo>
                    <a:pt x="3409" y="4135"/>
                  </a:lnTo>
                  <a:lnTo>
                    <a:pt x="3404" y="4101"/>
                  </a:lnTo>
                  <a:lnTo>
                    <a:pt x="3404" y="2639"/>
                  </a:lnTo>
                  <a:lnTo>
                    <a:pt x="1462" y="1535"/>
                  </a:lnTo>
                  <a:lnTo>
                    <a:pt x="378" y="2220"/>
                  </a:lnTo>
                  <a:lnTo>
                    <a:pt x="2197" y="3253"/>
                  </a:lnTo>
                  <a:lnTo>
                    <a:pt x="3081" y="2699"/>
                  </a:lnTo>
                  <a:lnTo>
                    <a:pt x="3107" y="2685"/>
                  </a:lnTo>
                  <a:lnTo>
                    <a:pt x="3134" y="2680"/>
                  </a:lnTo>
                  <a:lnTo>
                    <a:pt x="3163" y="2680"/>
                  </a:lnTo>
                  <a:lnTo>
                    <a:pt x="3191" y="2685"/>
                  </a:lnTo>
                  <a:lnTo>
                    <a:pt x="3216" y="2697"/>
                  </a:lnTo>
                  <a:lnTo>
                    <a:pt x="3239" y="2716"/>
                  </a:lnTo>
                  <a:lnTo>
                    <a:pt x="3256" y="2738"/>
                  </a:lnTo>
                  <a:lnTo>
                    <a:pt x="3270" y="2766"/>
                  </a:lnTo>
                  <a:lnTo>
                    <a:pt x="3275" y="2793"/>
                  </a:lnTo>
                  <a:lnTo>
                    <a:pt x="3275" y="2821"/>
                  </a:lnTo>
                  <a:lnTo>
                    <a:pt x="3270" y="2848"/>
                  </a:lnTo>
                  <a:lnTo>
                    <a:pt x="3258" y="2874"/>
                  </a:lnTo>
                  <a:lnTo>
                    <a:pt x="3239" y="2896"/>
                  </a:lnTo>
                  <a:lnTo>
                    <a:pt x="3216" y="2915"/>
                  </a:lnTo>
                  <a:lnTo>
                    <a:pt x="2269" y="3511"/>
                  </a:lnTo>
                  <a:lnTo>
                    <a:pt x="2247" y="3523"/>
                  </a:lnTo>
                  <a:lnTo>
                    <a:pt x="2224" y="3529"/>
                  </a:lnTo>
                  <a:lnTo>
                    <a:pt x="2200" y="3531"/>
                  </a:lnTo>
                  <a:lnTo>
                    <a:pt x="2168" y="3528"/>
                  </a:lnTo>
                  <a:lnTo>
                    <a:pt x="2137" y="3514"/>
                  </a:lnTo>
                  <a:lnTo>
                    <a:pt x="65" y="2336"/>
                  </a:lnTo>
                  <a:lnTo>
                    <a:pt x="38" y="2316"/>
                  </a:lnTo>
                  <a:lnTo>
                    <a:pt x="19" y="2290"/>
                  </a:lnTo>
                  <a:lnTo>
                    <a:pt x="5" y="2261"/>
                  </a:lnTo>
                  <a:lnTo>
                    <a:pt x="0" y="2228"/>
                  </a:lnTo>
                  <a:lnTo>
                    <a:pt x="3" y="2194"/>
                  </a:lnTo>
                  <a:lnTo>
                    <a:pt x="15" y="2165"/>
                  </a:lnTo>
                  <a:lnTo>
                    <a:pt x="34" y="2137"/>
                  </a:lnTo>
                  <a:lnTo>
                    <a:pt x="60" y="2117"/>
                  </a:lnTo>
                  <a:lnTo>
                    <a:pt x="1392" y="1277"/>
                  </a:lnTo>
                  <a:lnTo>
                    <a:pt x="1392" y="1277"/>
                  </a:lnTo>
                  <a:lnTo>
                    <a:pt x="2058" y="858"/>
                  </a:lnTo>
                  <a:lnTo>
                    <a:pt x="2058" y="858"/>
                  </a:lnTo>
                  <a:lnTo>
                    <a:pt x="3388" y="21"/>
                  </a:lnTo>
                  <a:lnTo>
                    <a:pt x="3421" y="5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21"/>
            <p:cNvSpPr>
              <a:spLocks/>
            </p:cNvSpPr>
            <p:nvPr/>
          </p:nvSpPr>
          <p:spPr bwMode="auto">
            <a:xfrm>
              <a:off x="3691" y="1736"/>
              <a:ext cx="602" cy="427"/>
            </a:xfrm>
            <a:custGeom>
              <a:avLst/>
              <a:gdLst>
                <a:gd name="T0" fmla="*/ 1062 w 1203"/>
                <a:gd name="T1" fmla="*/ 0 h 853"/>
                <a:gd name="T2" fmla="*/ 1090 w 1203"/>
                <a:gd name="T3" fmla="*/ 0 h 853"/>
                <a:gd name="T4" fmla="*/ 1117 w 1203"/>
                <a:gd name="T5" fmla="*/ 7 h 853"/>
                <a:gd name="T6" fmla="*/ 1143 w 1203"/>
                <a:gd name="T7" fmla="*/ 19 h 853"/>
                <a:gd name="T8" fmla="*/ 1165 w 1203"/>
                <a:gd name="T9" fmla="*/ 36 h 853"/>
                <a:gd name="T10" fmla="*/ 1184 w 1203"/>
                <a:gd name="T11" fmla="*/ 60 h 853"/>
                <a:gd name="T12" fmla="*/ 1196 w 1203"/>
                <a:gd name="T13" fmla="*/ 86 h 853"/>
                <a:gd name="T14" fmla="*/ 1203 w 1203"/>
                <a:gd name="T15" fmla="*/ 113 h 853"/>
                <a:gd name="T16" fmla="*/ 1203 w 1203"/>
                <a:gd name="T17" fmla="*/ 142 h 853"/>
                <a:gd name="T18" fmla="*/ 1196 w 1203"/>
                <a:gd name="T19" fmla="*/ 170 h 853"/>
                <a:gd name="T20" fmla="*/ 1184 w 1203"/>
                <a:gd name="T21" fmla="*/ 196 h 853"/>
                <a:gd name="T22" fmla="*/ 1167 w 1203"/>
                <a:gd name="T23" fmla="*/ 218 h 853"/>
                <a:gd name="T24" fmla="*/ 1143 w 1203"/>
                <a:gd name="T25" fmla="*/ 237 h 853"/>
                <a:gd name="T26" fmla="*/ 196 w 1203"/>
                <a:gd name="T27" fmla="*/ 833 h 853"/>
                <a:gd name="T28" fmla="*/ 175 w 1203"/>
                <a:gd name="T29" fmla="*/ 845 h 853"/>
                <a:gd name="T30" fmla="*/ 151 w 1203"/>
                <a:gd name="T31" fmla="*/ 850 h 853"/>
                <a:gd name="T32" fmla="*/ 129 w 1203"/>
                <a:gd name="T33" fmla="*/ 853 h 853"/>
                <a:gd name="T34" fmla="*/ 96 w 1203"/>
                <a:gd name="T35" fmla="*/ 848 h 853"/>
                <a:gd name="T36" fmla="*/ 67 w 1203"/>
                <a:gd name="T37" fmla="*/ 838 h 853"/>
                <a:gd name="T38" fmla="*/ 41 w 1203"/>
                <a:gd name="T39" fmla="*/ 819 h 853"/>
                <a:gd name="T40" fmla="*/ 21 w 1203"/>
                <a:gd name="T41" fmla="*/ 793 h 853"/>
                <a:gd name="T42" fmla="*/ 7 w 1203"/>
                <a:gd name="T43" fmla="*/ 766 h 853"/>
                <a:gd name="T44" fmla="*/ 0 w 1203"/>
                <a:gd name="T45" fmla="*/ 738 h 853"/>
                <a:gd name="T46" fmla="*/ 2 w 1203"/>
                <a:gd name="T47" fmla="*/ 711 h 853"/>
                <a:gd name="T48" fmla="*/ 7 w 1203"/>
                <a:gd name="T49" fmla="*/ 683 h 853"/>
                <a:gd name="T50" fmla="*/ 19 w 1203"/>
                <a:gd name="T51" fmla="*/ 657 h 853"/>
                <a:gd name="T52" fmla="*/ 36 w 1203"/>
                <a:gd name="T53" fmla="*/ 635 h 853"/>
                <a:gd name="T54" fmla="*/ 60 w 1203"/>
                <a:gd name="T55" fmla="*/ 616 h 853"/>
                <a:gd name="T56" fmla="*/ 1007 w 1203"/>
                <a:gd name="T57" fmla="*/ 19 h 853"/>
                <a:gd name="T58" fmla="*/ 1035 w 1203"/>
                <a:gd name="T59" fmla="*/ 7 h 853"/>
                <a:gd name="T60" fmla="*/ 1062 w 1203"/>
                <a:gd name="T61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3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60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2"/>
                  </a:lnTo>
                  <a:lnTo>
                    <a:pt x="1196" y="170"/>
                  </a:lnTo>
                  <a:lnTo>
                    <a:pt x="1184" y="196"/>
                  </a:lnTo>
                  <a:lnTo>
                    <a:pt x="1167" y="218"/>
                  </a:lnTo>
                  <a:lnTo>
                    <a:pt x="1143" y="237"/>
                  </a:lnTo>
                  <a:lnTo>
                    <a:pt x="196" y="833"/>
                  </a:lnTo>
                  <a:lnTo>
                    <a:pt x="175" y="845"/>
                  </a:lnTo>
                  <a:lnTo>
                    <a:pt x="151" y="850"/>
                  </a:lnTo>
                  <a:lnTo>
                    <a:pt x="129" y="853"/>
                  </a:lnTo>
                  <a:lnTo>
                    <a:pt x="96" y="848"/>
                  </a:lnTo>
                  <a:lnTo>
                    <a:pt x="67" y="838"/>
                  </a:lnTo>
                  <a:lnTo>
                    <a:pt x="41" y="819"/>
                  </a:lnTo>
                  <a:lnTo>
                    <a:pt x="21" y="793"/>
                  </a:lnTo>
                  <a:lnTo>
                    <a:pt x="7" y="766"/>
                  </a:lnTo>
                  <a:lnTo>
                    <a:pt x="0" y="738"/>
                  </a:lnTo>
                  <a:lnTo>
                    <a:pt x="2" y="711"/>
                  </a:lnTo>
                  <a:lnTo>
                    <a:pt x="7" y="683"/>
                  </a:lnTo>
                  <a:lnTo>
                    <a:pt x="19" y="657"/>
                  </a:lnTo>
                  <a:lnTo>
                    <a:pt x="36" y="635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7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22"/>
            <p:cNvSpPr>
              <a:spLocks/>
            </p:cNvSpPr>
            <p:nvPr/>
          </p:nvSpPr>
          <p:spPr bwMode="auto">
            <a:xfrm>
              <a:off x="1464" y="2195"/>
              <a:ext cx="1637" cy="717"/>
            </a:xfrm>
            <a:custGeom>
              <a:avLst/>
              <a:gdLst>
                <a:gd name="T0" fmla="*/ 136 w 3275"/>
                <a:gd name="T1" fmla="*/ 0 h 1434"/>
                <a:gd name="T2" fmla="*/ 165 w 3275"/>
                <a:gd name="T3" fmla="*/ 6 h 1434"/>
                <a:gd name="T4" fmla="*/ 191 w 3275"/>
                <a:gd name="T5" fmla="*/ 16 h 1434"/>
                <a:gd name="T6" fmla="*/ 2197 w 3275"/>
                <a:gd name="T7" fmla="*/ 1157 h 1434"/>
                <a:gd name="T8" fmla="*/ 3081 w 3275"/>
                <a:gd name="T9" fmla="*/ 601 h 1434"/>
                <a:gd name="T10" fmla="*/ 3107 w 3275"/>
                <a:gd name="T11" fmla="*/ 589 h 1434"/>
                <a:gd name="T12" fmla="*/ 3134 w 3275"/>
                <a:gd name="T13" fmla="*/ 582 h 1434"/>
                <a:gd name="T14" fmla="*/ 3163 w 3275"/>
                <a:gd name="T15" fmla="*/ 582 h 1434"/>
                <a:gd name="T16" fmla="*/ 3191 w 3275"/>
                <a:gd name="T17" fmla="*/ 589 h 1434"/>
                <a:gd name="T18" fmla="*/ 3216 w 3275"/>
                <a:gd name="T19" fmla="*/ 601 h 1434"/>
                <a:gd name="T20" fmla="*/ 3239 w 3275"/>
                <a:gd name="T21" fmla="*/ 618 h 1434"/>
                <a:gd name="T22" fmla="*/ 3256 w 3275"/>
                <a:gd name="T23" fmla="*/ 641 h 1434"/>
                <a:gd name="T24" fmla="*/ 3270 w 3275"/>
                <a:gd name="T25" fmla="*/ 668 h 1434"/>
                <a:gd name="T26" fmla="*/ 3275 w 3275"/>
                <a:gd name="T27" fmla="*/ 696 h 1434"/>
                <a:gd name="T28" fmla="*/ 3275 w 3275"/>
                <a:gd name="T29" fmla="*/ 725 h 1434"/>
                <a:gd name="T30" fmla="*/ 3270 w 3275"/>
                <a:gd name="T31" fmla="*/ 751 h 1434"/>
                <a:gd name="T32" fmla="*/ 3258 w 3275"/>
                <a:gd name="T33" fmla="*/ 776 h 1434"/>
                <a:gd name="T34" fmla="*/ 3239 w 3275"/>
                <a:gd name="T35" fmla="*/ 799 h 1434"/>
                <a:gd name="T36" fmla="*/ 3216 w 3275"/>
                <a:gd name="T37" fmla="*/ 817 h 1434"/>
                <a:gd name="T38" fmla="*/ 2269 w 3275"/>
                <a:gd name="T39" fmla="*/ 1415 h 1434"/>
                <a:gd name="T40" fmla="*/ 2247 w 3275"/>
                <a:gd name="T41" fmla="*/ 1425 h 1434"/>
                <a:gd name="T42" fmla="*/ 2224 w 3275"/>
                <a:gd name="T43" fmla="*/ 1432 h 1434"/>
                <a:gd name="T44" fmla="*/ 2200 w 3275"/>
                <a:gd name="T45" fmla="*/ 1434 h 1434"/>
                <a:gd name="T46" fmla="*/ 2168 w 3275"/>
                <a:gd name="T47" fmla="*/ 1430 h 1434"/>
                <a:gd name="T48" fmla="*/ 2137 w 3275"/>
                <a:gd name="T49" fmla="*/ 1418 h 1434"/>
                <a:gd name="T50" fmla="*/ 65 w 3275"/>
                <a:gd name="T51" fmla="*/ 239 h 1434"/>
                <a:gd name="T52" fmla="*/ 41 w 3275"/>
                <a:gd name="T53" fmla="*/ 222 h 1434"/>
                <a:gd name="T54" fmla="*/ 22 w 3275"/>
                <a:gd name="T55" fmla="*/ 200 h 1434"/>
                <a:gd name="T56" fmla="*/ 9 w 3275"/>
                <a:gd name="T57" fmla="*/ 175 h 1434"/>
                <a:gd name="T58" fmla="*/ 2 w 3275"/>
                <a:gd name="T59" fmla="*/ 148 h 1434"/>
                <a:gd name="T60" fmla="*/ 0 w 3275"/>
                <a:gd name="T61" fmla="*/ 121 h 1434"/>
                <a:gd name="T62" fmla="*/ 5 w 3275"/>
                <a:gd name="T63" fmla="*/ 91 h 1434"/>
                <a:gd name="T64" fmla="*/ 17 w 3275"/>
                <a:gd name="T65" fmla="*/ 64 h 1434"/>
                <a:gd name="T66" fmla="*/ 34 w 3275"/>
                <a:gd name="T67" fmla="*/ 42 h 1434"/>
                <a:gd name="T68" fmla="*/ 57 w 3275"/>
                <a:gd name="T69" fmla="*/ 23 h 1434"/>
                <a:gd name="T70" fmla="*/ 81 w 3275"/>
                <a:gd name="T71" fmla="*/ 9 h 1434"/>
                <a:gd name="T72" fmla="*/ 108 w 3275"/>
                <a:gd name="T73" fmla="*/ 2 h 1434"/>
                <a:gd name="T74" fmla="*/ 136 w 3275"/>
                <a:gd name="T7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4">
                  <a:moveTo>
                    <a:pt x="136" y="0"/>
                  </a:moveTo>
                  <a:lnTo>
                    <a:pt x="165" y="6"/>
                  </a:lnTo>
                  <a:lnTo>
                    <a:pt x="191" y="16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1"/>
                  </a:lnTo>
                  <a:lnTo>
                    <a:pt x="3270" y="668"/>
                  </a:lnTo>
                  <a:lnTo>
                    <a:pt x="3275" y="696"/>
                  </a:lnTo>
                  <a:lnTo>
                    <a:pt x="3275" y="725"/>
                  </a:lnTo>
                  <a:lnTo>
                    <a:pt x="3270" y="751"/>
                  </a:lnTo>
                  <a:lnTo>
                    <a:pt x="3258" y="776"/>
                  </a:lnTo>
                  <a:lnTo>
                    <a:pt x="3239" y="799"/>
                  </a:lnTo>
                  <a:lnTo>
                    <a:pt x="3216" y="817"/>
                  </a:lnTo>
                  <a:lnTo>
                    <a:pt x="2269" y="1415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4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2"/>
                  </a:lnTo>
                  <a:lnTo>
                    <a:pt x="22" y="200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1"/>
                  </a:lnTo>
                  <a:lnTo>
                    <a:pt x="5" y="91"/>
                  </a:lnTo>
                  <a:lnTo>
                    <a:pt x="17" y="64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23"/>
            <p:cNvSpPr>
              <a:spLocks/>
            </p:cNvSpPr>
            <p:nvPr/>
          </p:nvSpPr>
          <p:spPr bwMode="auto">
            <a:xfrm>
              <a:off x="3691" y="1993"/>
              <a:ext cx="602" cy="425"/>
            </a:xfrm>
            <a:custGeom>
              <a:avLst/>
              <a:gdLst>
                <a:gd name="T0" fmla="*/ 1062 w 1203"/>
                <a:gd name="T1" fmla="*/ 0 h 852"/>
                <a:gd name="T2" fmla="*/ 1090 w 1203"/>
                <a:gd name="T3" fmla="*/ 0 h 852"/>
                <a:gd name="T4" fmla="*/ 1117 w 1203"/>
                <a:gd name="T5" fmla="*/ 5 h 852"/>
                <a:gd name="T6" fmla="*/ 1143 w 1203"/>
                <a:gd name="T7" fmla="*/ 17 h 852"/>
                <a:gd name="T8" fmla="*/ 1165 w 1203"/>
                <a:gd name="T9" fmla="*/ 36 h 852"/>
                <a:gd name="T10" fmla="*/ 1184 w 1203"/>
                <a:gd name="T11" fmla="*/ 59 h 852"/>
                <a:gd name="T12" fmla="*/ 1196 w 1203"/>
                <a:gd name="T13" fmla="*/ 84 h 852"/>
                <a:gd name="T14" fmla="*/ 1203 w 1203"/>
                <a:gd name="T15" fmla="*/ 114 h 852"/>
                <a:gd name="T16" fmla="*/ 1203 w 1203"/>
                <a:gd name="T17" fmla="*/ 141 h 852"/>
                <a:gd name="T18" fmla="*/ 1196 w 1203"/>
                <a:gd name="T19" fmla="*/ 168 h 852"/>
                <a:gd name="T20" fmla="*/ 1184 w 1203"/>
                <a:gd name="T21" fmla="*/ 194 h 852"/>
                <a:gd name="T22" fmla="*/ 1167 w 1203"/>
                <a:gd name="T23" fmla="*/ 217 h 852"/>
                <a:gd name="T24" fmla="*/ 1143 w 1203"/>
                <a:gd name="T25" fmla="*/ 235 h 852"/>
                <a:gd name="T26" fmla="*/ 196 w 1203"/>
                <a:gd name="T27" fmla="*/ 831 h 852"/>
                <a:gd name="T28" fmla="*/ 175 w 1203"/>
                <a:gd name="T29" fmla="*/ 843 h 852"/>
                <a:gd name="T30" fmla="*/ 151 w 1203"/>
                <a:gd name="T31" fmla="*/ 850 h 852"/>
                <a:gd name="T32" fmla="*/ 129 w 1203"/>
                <a:gd name="T33" fmla="*/ 852 h 852"/>
                <a:gd name="T34" fmla="*/ 96 w 1203"/>
                <a:gd name="T35" fmla="*/ 848 h 852"/>
                <a:gd name="T36" fmla="*/ 67 w 1203"/>
                <a:gd name="T37" fmla="*/ 836 h 852"/>
                <a:gd name="T38" fmla="*/ 41 w 1203"/>
                <a:gd name="T39" fmla="*/ 817 h 852"/>
                <a:gd name="T40" fmla="*/ 21 w 1203"/>
                <a:gd name="T41" fmla="*/ 792 h 852"/>
                <a:gd name="T42" fmla="*/ 7 w 1203"/>
                <a:gd name="T43" fmla="*/ 766 h 852"/>
                <a:gd name="T44" fmla="*/ 0 w 1203"/>
                <a:gd name="T45" fmla="*/ 737 h 852"/>
                <a:gd name="T46" fmla="*/ 2 w 1203"/>
                <a:gd name="T47" fmla="*/ 709 h 852"/>
                <a:gd name="T48" fmla="*/ 7 w 1203"/>
                <a:gd name="T49" fmla="*/ 682 h 852"/>
                <a:gd name="T50" fmla="*/ 19 w 1203"/>
                <a:gd name="T51" fmla="*/ 656 h 852"/>
                <a:gd name="T52" fmla="*/ 36 w 1203"/>
                <a:gd name="T53" fmla="*/ 634 h 852"/>
                <a:gd name="T54" fmla="*/ 60 w 1203"/>
                <a:gd name="T55" fmla="*/ 615 h 852"/>
                <a:gd name="T56" fmla="*/ 1007 w 1203"/>
                <a:gd name="T57" fmla="*/ 19 h 852"/>
                <a:gd name="T58" fmla="*/ 1035 w 1203"/>
                <a:gd name="T59" fmla="*/ 5 h 852"/>
                <a:gd name="T60" fmla="*/ 1062 w 1203"/>
                <a:gd name="T6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2">
                  <a:moveTo>
                    <a:pt x="1062" y="0"/>
                  </a:moveTo>
                  <a:lnTo>
                    <a:pt x="1090" y="0"/>
                  </a:lnTo>
                  <a:lnTo>
                    <a:pt x="1117" y="5"/>
                  </a:lnTo>
                  <a:lnTo>
                    <a:pt x="1143" y="17"/>
                  </a:lnTo>
                  <a:lnTo>
                    <a:pt x="1165" y="36"/>
                  </a:lnTo>
                  <a:lnTo>
                    <a:pt x="1184" y="59"/>
                  </a:lnTo>
                  <a:lnTo>
                    <a:pt x="1196" y="84"/>
                  </a:lnTo>
                  <a:lnTo>
                    <a:pt x="1203" y="114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7"/>
                  </a:lnTo>
                  <a:lnTo>
                    <a:pt x="1143" y="235"/>
                  </a:lnTo>
                  <a:lnTo>
                    <a:pt x="196" y="831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2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2"/>
                  </a:lnTo>
                  <a:lnTo>
                    <a:pt x="7" y="766"/>
                  </a:lnTo>
                  <a:lnTo>
                    <a:pt x="0" y="737"/>
                  </a:lnTo>
                  <a:lnTo>
                    <a:pt x="2" y="709"/>
                  </a:lnTo>
                  <a:lnTo>
                    <a:pt x="7" y="682"/>
                  </a:lnTo>
                  <a:lnTo>
                    <a:pt x="19" y="656"/>
                  </a:lnTo>
                  <a:lnTo>
                    <a:pt x="36" y="634"/>
                  </a:lnTo>
                  <a:lnTo>
                    <a:pt x="60" y="615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24"/>
            <p:cNvSpPr>
              <a:spLocks/>
            </p:cNvSpPr>
            <p:nvPr/>
          </p:nvSpPr>
          <p:spPr bwMode="auto">
            <a:xfrm>
              <a:off x="1464" y="2451"/>
              <a:ext cx="1637" cy="718"/>
            </a:xfrm>
            <a:custGeom>
              <a:avLst/>
              <a:gdLst>
                <a:gd name="T0" fmla="*/ 136 w 3275"/>
                <a:gd name="T1" fmla="*/ 0 h 1435"/>
                <a:gd name="T2" fmla="*/ 165 w 3275"/>
                <a:gd name="T3" fmla="*/ 5 h 1435"/>
                <a:gd name="T4" fmla="*/ 191 w 3275"/>
                <a:gd name="T5" fmla="*/ 17 h 1435"/>
                <a:gd name="T6" fmla="*/ 2197 w 3275"/>
                <a:gd name="T7" fmla="*/ 1157 h 1435"/>
                <a:gd name="T8" fmla="*/ 3081 w 3275"/>
                <a:gd name="T9" fmla="*/ 601 h 1435"/>
                <a:gd name="T10" fmla="*/ 3107 w 3275"/>
                <a:gd name="T11" fmla="*/ 589 h 1435"/>
                <a:gd name="T12" fmla="*/ 3134 w 3275"/>
                <a:gd name="T13" fmla="*/ 582 h 1435"/>
                <a:gd name="T14" fmla="*/ 3163 w 3275"/>
                <a:gd name="T15" fmla="*/ 582 h 1435"/>
                <a:gd name="T16" fmla="*/ 3191 w 3275"/>
                <a:gd name="T17" fmla="*/ 589 h 1435"/>
                <a:gd name="T18" fmla="*/ 3216 w 3275"/>
                <a:gd name="T19" fmla="*/ 601 h 1435"/>
                <a:gd name="T20" fmla="*/ 3239 w 3275"/>
                <a:gd name="T21" fmla="*/ 618 h 1435"/>
                <a:gd name="T22" fmla="*/ 3256 w 3275"/>
                <a:gd name="T23" fmla="*/ 642 h 1435"/>
                <a:gd name="T24" fmla="*/ 3270 w 3275"/>
                <a:gd name="T25" fmla="*/ 668 h 1435"/>
                <a:gd name="T26" fmla="*/ 3275 w 3275"/>
                <a:gd name="T27" fmla="*/ 695 h 1435"/>
                <a:gd name="T28" fmla="*/ 3275 w 3275"/>
                <a:gd name="T29" fmla="*/ 724 h 1435"/>
                <a:gd name="T30" fmla="*/ 3270 w 3275"/>
                <a:gd name="T31" fmla="*/ 752 h 1435"/>
                <a:gd name="T32" fmla="*/ 3258 w 3275"/>
                <a:gd name="T33" fmla="*/ 778 h 1435"/>
                <a:gd name="T34" fmla="*/ 3239 w 3275"/>
                <a:gd name="T35" fmla="*/ 800 h 1435"/>
                <a:gd name="T36" fmla="*/ 3216 w 3275"/>
                <a:gd name="T37" fmla="*/ 817 h 1435"/>
                <a:gd name="T38" fmla="*/ 2269 w 3275"/>
                <a:gd name="T39" fmla="*/ 1414 h 1435"/>
                <a:gd name="T40" fmla="*/ 2247 w 3275"/>
                <a:gd name="T41" fmla="*/ 1425 h 1435"/>
                <a:gd name="T42" fmla="*/ 2224 w 3275"/>
                <a:gd name="T43" fmla="*/ 1432 h 1435"/>
                <a:gd name="T44" fmla="*/ 2200 w 3275"/>
                <a:gd name="T45" fmla="*/ 1435 h 1435"/>
                <a:gd name="T46" fmla="*/ 2168 w 3275"/>
                <a:gd name="T47" fmla="*/ 1430 h 1435"/>
                <a:gd name="T48" fmla="*/ 2137 w 3275"/>
                <a:gd name="T49" fmla="*/ 1418 h 1435"/>
                <a:gd name="T50" fmla="*/ 65 w 3275"/>
                <a:gd name="T51" fmla="*/ 239 h 1435"/>
                <a:gd name="T52" fmla="*/ 41 w 3275"/>
                <a:gd name="T53" fmla="*/ 221 h 1435"/>
                <a:gd name="T54" fmla="*/ 22 w 3275"/>
                <a:gd name="T55" fmla="*/ 201 h 1435"/>
                <a:gd name="T56" fmla="*/ 9 w 3275"/>
                <a:gd name="T57" fmla="*/ 175 h 1435"/>
                <a:gd name="T58" fmla="*/ 2 w 3275"/>
                <a:gd name="T59" fmla="*/ 148 h 1435"/>
                <a:gd name="T60" fmla="*/ 0 w 3275"/>
                <a:gd name="T61" fmla="*/ 120 h 1435"/>
                <a:gd name="T62" fmla="*/ 5 w 3275"/>
                <a:gd name="T63" fmla="*/ 93 h 1435"/>
                <a:gd name="T64" fmla="*/ 17 w 3275"/>
                <a:gd name="T65" fmla="*/ 65 h 1435"/>
                <a:gd name="T66" fmla="*/ 34 w 3275"/>
                <a:gd name="T67" fmla="*/ 41 h 1435"/>
                <a:gd name="T68" fmla="*/ 57 w 3275"/>
                <a:gd name="T69" fmla="*/ 22 h 1435"/>
                <a:gd name="T70" fmla="*/ 81 w 3275"/>
                <a:gd name="T71" fmla="*/ 9 h 1435"/>
                <a:gd name="T72" fmla="*/ 108 w 3275"/>
                <a:gd name="T73" fmla="*/ 2 h 1435"/>
                <a:gd name="T74" fmla="*/ 136 w 3275"/>
                <a:gd name="T75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5">
                  <a:moveTo>
                    <a:pt x="136" y="0"/>
                  </a:moveTo>
                  <a:lnTo>
                    <a:pt x="165" y="5"/>
                  </a:lnTo>
                  <a:lnTo>
                    <a:pt x="191" y="17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5"/>
                  </a:lnTo>
                  <a:lnTo>
                    <a:pt x="3275" y="724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7"/>
                  </a:lnTo>
                  <a:lnTo>
                    <a:pt x="2269" y="1414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5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1"/>
                  </a:lnTo>
                  <a:lnTo>
                    <a:pt x="22" y="201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5" y="93"/>
                  </a:lnTo>
                  <a:lnTo>
                    <a:pt x="17" y="65"/>
                  </a:lnTo>
                  <a:lnTo>
                    <a:pt x="34" y="41"/>
                  </a:lnTo>
                  <a:lnTo>
                    <a:pt x="57" y="22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25"/>
            <p:cNvSpPr>
              <a:spLocks/>
            </p:cNvSpPr>
            <p:nvPr/>
          </p:nvSpPr>
          <p:spPr bwMode="auto">
            <a:xfrm>
              <a:off x="3691" y="2248"/>
              <a:ext cx="602" cy="426"/>
            </a:xfrm>
            <a:custGeom>
              <a:avLst/>
              <a:gdLst>
                <a:gd name="T0" fmla="*/ 1062 w 1203"/>
                <a:gd name="T1" fmla="*/ 0 h 851"/>
                <a:gd name="T2" fmla="*/ 1090 w 1203"/>
                <a:gd name="T3" fmla="*/ 0 h 851"/>
                <a:gd name="T4" fmla="*/ 1117 w 1203"/>
                <a:gd name="T5" fmla="*/ 7 h 851"/>
                <a:gd name="T6" fmla="*/ 1143 w 1203"/>
                <a:gd name="T7" fmla="*/ 19 h 851"/>
                <a:gd name="T8" fmla="*/ 1165 w 1203"/>
                <a:gd name="T9" fmla="*/ 36 h 851"/>
                <a:gd name="T10" fmla="*/ 1184 w 1203"/>
                <a:gd name="T11" fmla="*/ 58 h 851"/>
                <a:gd name="T12" fmla="*/ 1196 w 1203"/>
                <a:gd name="T13" fmla="*/ 86 h 851"/>
                <a:gd name="T14" fmla="*/ 1203 w 1203"/>
                <a:gd name="T15" fmla="*/ 113 h 851"/>
                <a:gd name="T16" fmla="*/ 1203 w 1203"/>
                <a:gd name="T17" fmla="*/ 141 h 851"/>
                <a:gd name="T18" fmla="*/ 1196 w 1203"/>
                <a:gd name="T19" fmla="*/ 168 h 851"/>
                <a:gd name="T20" fmla="*/ 1184 w 1203"/>
                <a:gd name="T21" fmla="*/ 194 h 851"/>
                <a:gd name="T22" fmla="*/ 1167 w 1203"/>
                <a:gd name="T23" fmla="*/ 216 h 851"/>
                <a:gd name="T24" fmla="*/ 1143 w 1203"/>
                <a:gd name="T25" fmla="*/ 235 h 851"/>
                <a:gd name="T26" fmla="*/ 196 w 1203"/>
                <a:gd name="T27" fmla="*/ 832 h 851"/>
                <a:gd name="T28" fmla="*/ 175 w 1203"/>
                <a:gd name="T29" fmla="*/ 843 h 851"/>
                <a:gd name="T30" fmla="*/ 151 w 1203"/>
                <a:gd name="T31" fmla="*/ 850 h 851"/>
                <a:gd name="T32" fmla="*/ 129 w 1203"/>
                <a:gd name="T33" fmla="*/ 851 h 851"/>
                <a:gd name="T34" fmla="*/ 96 w 1203"/>
                <a:gd name="T35" fmla="*/ 848 h 851"/>
                <a:gd name="T36" fmla="*/ 67 w 1203"/>
                <a:gd name="T37" fmla="*/ 836 h 851"/>
                <a:gd name="T38" fmla="*/ 41 w 1203"/>
                <a:gd name="T39" fmla="*/ 817 h 851"/>
                <a:gd name="T40" fmla="*/ 21 w 1203"/>
                <a:gd name="T41" fmla="*/ 791 h 851"/>
                <a:gd name="T42" fmla="*/ 7 w 1203"/>
                <a:gd name="T43" fmla="*/ 765 h 851"/>
                <a:gd name="T44" fmla="*/ 0 w 1203"/>
                <a:gd name="T45" fmla="*/ 738 h 851"/>
                <a:gd name="T46" fmla="*/ 2 w 1203"/>
                <a:gd name="T47" fmla="*/ 709 h 851"/>
                <a:gd name="T48" fmla="*/ 7 w 1203"/>
                <a:gd name="T49" fmla="*/ 681 h 851"/>
                <a:gd name="T50" fmla="*/ 19 w 1203"/>
                <a:gd name="T51" fmla="*/ 656 h 851"/>
                <a:gd name="T52" fmla="*/ 36 w 1203"/>
                <a:gd name="T53" fmla="*/ 633 h 851"/>
                <a:gd name="T54" fmla="*/ 60 w 1203"/>
                <a:gd name="T55" fmla="*/ 616 h 851"/>
                <a:gd name="T56" fmla="*/ 1007 w 1203"/>
                <a:gd name="T57" fmla="*/ 19 h 851"/>
                <a:gd name="T58" fmla="*/ 1035 w 1203"/>
                <a:gd name="T59" fmla="*/ 5 h 851"/>
                <a:gd name="T60" fmla="*/ 1062 w 1203"/>
                <a:gd name="T61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1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58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6"/>
                  </a:lnTo>
                  <a:lnTo>
                    <a:pt x="1143" y="235"/>
                  </a:lnTo>
                  <a:lnTo>
                    <a:pt x="196" y="832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1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1"/>
                  </a:lnTo>
                  <a:lnTo>
                    <a:pt x="7" y="765"/>
                  </a:lnTo>
                  <a:lnTo>
                    <a:pt x="0" y="738"/>
                  </a:lnTo>
                  <a:lnTo>
                    <a:pt x="2" y="709"/>
                  </a:lnTo>
                  <a:lnTo>
                    <a:pt x="7" y="681"/>
                  </a:lnTo>
                  <a:lnTo>
                    <a:pt x="19" y="656"/>
                  </a:lnTo>
                  <a:lnTo>
                    <a:pt x="36" y="633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26"/>
            <p:cNvSpPr>
              <a:spLocks/>
            </p:cNvSpPr>
            <p:nvPr/>
          </p:nvSpPr>
          <p:spPr bwMode="auto">
            <a:xfrm>
              <a:off x="1464" y="2707"/>
              <a:ext cx="1637" cy="717"/>
            </a:xfrm>
            <a:custGeom>
              <a:avLst/>
              <a:gdLst>
                <a:gd name="T0" fmla="*/ 136 w 3275"/>
                <a:gd name="T1" fmla="*/ 0 h 1436"/>
                <a:gd name="T2" fmla="*/ 165 w 3275"/>
                <a:gd name="T3" fmla="*/ 6 h 1436"/>
                <a:gd name="T4" fmla="*/ 191 w 3275"/>
                <a:gd name="T5" fmla="*/ 18 h 1436"/>
                <a:gd name="T6" fmla="*/ 2197 w 3275"/>
                <a:gd name="T7" fmla="*/ 1157 h 1436"/>
                <a:gd name="T8" fmla="*/ 3081 w 3275"/>
                <a:gd name="T9" fmla="*/ 603 h 1436"/>
                <a:gd name="T10" fmla="*/ 3107 w 3275"/>
                <a:gd name="T11" fmla="*/ 589 h 1436"/>
                <a:gd name="T12" fmla="*/ 3134 w 3275"/>
                <a:gd name="T13" fmla="*/ 582 h 1436"/>
                <a:gd name="T14" fmla="*/ 3163 w 3275"/>
                <a:gd name="T15" fmla="*/ 584 h 1436"/>
                <a:gd name="T16" fmla="*/ 3191 w 3275"/>
                <a:gd name="T17" fmla="*/ 589 h 1436"/>
                <a:gd name="T18" fmla="*/ 3216 w 3275"/>
                <a:gd name="T19" fmla="*/ 601 h 1436"/>
                <a:gd name="T20" fmla="*/ 3239 w 3275"/>
                <a:gd name="T21" fmla="*/ 620 h 1436"/>
                <a:gd name="T22" fmla="*/ 3256 w 3275"/>
                <a:gd name="T23" fmla="*/ 642 h 1436"/>
                <a:gd name="T24" fmla="*/ 3270 w 3275"/>
                <a:gd name="T25" fmla="*/ 668 h 1436"/>
                <a:gd name="T26" fmla="*/ 3275 w 3275"/>
                <a:gd name="T27" fmla="*/ 697 h 1436"/>
                <a:gd name="T28" fmla="*/ 3275 w 3275"/>
                <a:gd name="T29" fmla="*/ 725 h 1436"/>
                <a:gd name="T30" fmla="*/ 3270 w 3275"/>
                <a:gd name="T31" fmla="*/ 752 h 1436"/>
                <a:gd name="T32" fmla="*/ 3258 w 3275"/>
                <a:gd name="T33" fmla="*/ 778 h 1436"/>
                <a:gd name="T34" fmla="*/ 3239 w 3275"/>
                <a:gd name="T35" fmla="*/ 800 h 1436"/>
                <a:gd name="T36" fmla="*/ 3216 w 3275"/>
                <a:gd name="T37" fmla="*/ 819 h 1436"/>
                <a:gd name="T38" fmla="*/ 2269 w 3275"/>
                <a:gd name="T39" fmla="*/ 1415 h 1436"/>
                <a:gd name="T40" fmla="*/ 2247 w 3275"/>
                <a:gd name="T41" fmla="*/ 1427 h 1436"/>
                <a:gd name="T42" fmla="*/ 2224 w 3275"/>
                <a:gd name="T43" fmla="*/ 1434 h 1436"/>
                <a:gd name="T44" fmla="*/ 2200 w 3275"/>
                <a:gd name="T45" fmla="*/ 1436 h 1436"/>
                <a:gd name="T46" fmla="*/ 2168 w 3275"/>
                <a:gd name="T47" fmla="*/ 1430 h 1436"/>
                <a:gd name="T48" fmla="*/ 2137 w 3275"/>
                <a:gd name="T49" fmla="*/ 1418 h 1436"/>
                <a:gd name="T50" fmla="*/ 65 w 3275"/>
                <a:gd name="T51" fmla="*/ 241 h 1436"/>
                <a:gd name="T52" fmla="*/ 41 w 3275"/>
                <a:gd name="T53" fmla="*/ 224 h 1436"/>
                <a:gd name="T54" fmla="*/ 22 w 3275"/>
                <a:gd name="T55" fmla="*/ 201 h 1436"/>
                <a:gd name="T56" fmla="*/ 9 w 3275"/>
                <a:gd name="T57" fmla="*/ 176 h 1436"/>
                <a:gd name="T58" fmla="*/ 2 w 3275"/>
                <a:gd name="T59" fmla="*/ 150 h 1436"/>
                <a:gd name="T60" fmla="*/ 0 w 3275"/>
                <a:gd name="T61" fmla="*/ 121 h 1436"/>
                <a:gd name="T62" fmla="*/ 5 w 3275"/>
                <a:gd name="T63" fmla="*/ 93 h 1436"/>
                <a:gd name="T64" fmla="*/ 17 w 3275"/>
                <a:gd name="T65" fmla="*/ 66 h 1436"/>
                <a:gd name="T66" fmla="*/ 34 w 3275"/>
                <a:gd name="T67" fmla="*/ 42 h 1436"/>
                <a:gd name="T68" fmla="*/ 57 w 3275"/>
                <a:gd name="T69" fmla="*/ 23 h 1436"/>
                <a:gd name="T70" fmla="*/ 81 w 3275"/>
                <a:gd name="T71" fmla="*/ 11 h 1436"/>
                <a:gd name="T72" fmla="*/ 108 w 3275"/>
                <a:gd name="T73" fmla="*/ 2 h 1436"/>
                <a:gd name="T74" fmla="*/ 136 w 3275"/>
                <a:gd name="T7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6">
                  <a:moveTo>
                    <a:pt x="136" y="0"/>
                  </a:moveTo>
                  <a:lnTo>
                    <a:pt x="165" y="6"/>
                  </a:lnTo>
                  <a:lnTo>
                    <a:pt x="191" y="18"/>
                  </a:lnTo>
                  <a:lnTo>
                    <a:pt x="2197" y="1157"/>
                  </a:lnTo>
                  <a:lnTo>
                    <a:pt x="3081" y="603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4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20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7"/>
                  </a:lnTo>
                  <a:lnTo>
                    <a:pt x="3275" y="725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9"/>
                  </a:lnTo>
                  <a:lnTo>
                    <a:pt x="2269" y="1415"/>
                  </a:lnTo>
                  <a:lnTo>
                    <a:pt x="2247" y="1427"/>
                  </a:lnTo>
                  <a:lnTo>
                    <a:pt x="2224" y="1434"/>
                  </a:lnTo>
                  <a:lnTo>
                    <a:pt x="2200" y="1436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41"/>
                  </a:lnTo>
                  <a:lnTo>
                    <a:pt x="41" y="224"/>
                  </a:lnTo>
                  <a:lnTo>
                    <a:pt x="22" y="201"/>
                  </a:lnTo>
                  <a:lnTo>
                    <a:pt x="9" y="176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5" y="93"/>
                  </a:lnTo>
                  <a:lnTo>
                    <a:pt x="17" y="66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11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1" name="Group 18"/>
          <p:cNvGrpSpPr>
            <a:grpSpLocks noChangeAspect="1"/>
          </p:cNvGrpSpPr>
          <p:nvPr/>
        </p:nvGrpSpPr>
        <p:grpSpPr bwMode="auto">
          <a:xfrm>
            <a:off x="7859150" y="2126412"/>
            <a:ext cx="287325" cy="221937"/>
            <a:chOff x="1464" y="891"/>
            <a:chExt cx="2829" cy="2533"/>
          </a:xfrm>
          <a:solidFill>
            <a:srgbClr val="008BC1"/>
          </a:solidFill>
        </p:grpSpPr>
        <p:sp>
          <p:nvSpPr>
            <p:cNvPr id="142" name="Freeform 20"/>
            <p:cNvSpPr>
              <a:spLocks noEditPoints="1"/>
            </p:cNvSpPr>
            <p:nvPr/>
          </p:nvSpPr>
          <p:spPr bwMode="auto">
            <a:xfrm>
              <a:off x="1464" y="891"/>
              <a:ext cx="2829" cy="2114"/>
            </a:xfrm>
            <a:custGeom>
              <a:avLst/>
              <a:gdLst>
                <a:gd name="T0" fmla="*/ 3596 w 5657"/>
                <a:gd name="T1" fmla="*/ 2453 h 4228"/>
                <a:gd name="T2" fmla="*/ 3656 w 5657"/>
                <a:gd name="T3" fmla="*/ 2530 h 4228"/>
                <a:gd name="T4" fmla="*/ 4069 w 5657"/>
                <a:gd name="T5" fmla="*/ 3610 h 4228"/>
                <a:gd name="T6" fmla="*/ 3905 w 5657"/>
                <a:gd name="T7" fmla="*/ 2479 h 4228"/>
                <a:gd name="T8" fmla="*/ 3826 w 5657"/>
                <a:gd name="T9" fmla="*/ 2484 h 4228"/>
                <a:gd name="T10" fmla="*/ 3750 w 5657"/>
                <a:gd name="T11" fmla="*/ 2427 h 4228"/>
                <a:gd name="T12" fmla="*/ 3731 w 5657"/>
                <a:gd name="T13" fmla="*/ 2345 h 4228"/>
                <a:gd name="T14" fmla="*/ 3766 w 5657"/>
                <a:gd name="T15" fmla="*/ 2269 h 4228"/>
                <a:gd name="T16" fmla="*/ 2128 w 5657"/>
                <a:gd name="T17" fmla="*/ 1116 h 4228"/>
                <a:gd name="T18" fmla="*/ 3520 w 5657"/>
                <a:gd name="T19" fmla="*/ 17 h 4228"/>
                <a:gd name="T20" fmla="*/ 5640 w 5657"/>
                <a:gd name="T21" fmla="*/ 1241 h 4228"/>
                <a:gd name="T22" fmla="*/ 5654 w 5657"/>
                <a:gd name="T23" fmla="*/ 1337 h 4228"/>
                <a:gd name="T24" fmla="*/ 5597 w 5657"/>
                <a:gd name="T25" fmla="*/ 1415 h 4228"/>
                <a:gd name="T26" fmla="*/ 4596 w 5657"/>
                <a:gd name="T27" fmla="*/ 2031 h 4228"/>
                <a:gd name="T28" fmla="*/ 4514 w 5657"/>
                <a:gd name="T29" fmla="*/ 2012 h 4228"/>
                <a:gd name="T30" fmla="*/ 4461 w 5657"/>
                <a:gd name="T31" fmla="*/ 1945 h 4228"/>
                <a:gd name="T32" fmla="*/ 4461 w 5657"/>
                <a:gd name="T33" fmla="*/ 1861 h 4228"/>
                <a:gd name="T34" fmla="*/ 4514 w 5657"/>
                <a:gd name="T35" fmla="*/ 1796 h 4228"/>
                <a:gd name="T36" fmla="*/ 2374 w 5657"/>
                <a:gd name="T37" fmla="*/ 961 h 4228"/>
                <a:gd name="T38" fmla="*/ 4277 w 5657"/>
                <a:gd name="T39" fmla="*/ 2045 h 4228"/>
                <a:gd name="T40" fmla="*/ 4294 w 5657"/>
                <a:gd name="T41" fmla="*/ 2060 h 4228"/>
                <a:gd name="T42" fmla="*/ 4306 w 5657"/>
                <a:gd name="T43" fmla="*/ 2077 h 4228"/>
                <a:gd name="T44" fmla="*/ 4315 w 5657"/>
                <a:gd name="T45" fmla="*/ 2093 h 4228"/>
                <a:gd name="T46" fmla="*/ 4322 w 5657"/>
                <a:gd name="T47" fmla="*/ 2112 h 4228"/>
                <a:gd name="T48" fmla="*/ 4325 w 5657"/>
                <a:gd name="T49" fmla="*/ 2142 h 4228"/>
                <a:gd name="T50" fmla="*/ 4322 w 5657"/>
                <a:gd name="T51" fmla="*/ 3713 h 4228"/>
                <a:gd name="T52" fmla="*/ 4267 w 5657"/>
                <a:gd name="T53" fmla="*/ 3790 h 4228"/>
                <a:gd name="T54" fmla="*/ 3556 w 5657"/>
                <a:gd name="T55" fmla="*/ 4226 h 4228"/>
                <a:gd name="T56" fmla="*/ 3470 w 5657"/>
                <a:gd name="T57" fmla="*/ 4213 h 4228"/>
                <a:gd name="T58" fmla="*/ 3409 w 5657"/>
                <a:gd name="T59" fmla="*/ 4135 h 4228"/>
                <a:gd name="T60" fmla="*/ 1462 w 5657"/>
                <a:gd name="T61" fmla="*/ 1535 h 4228"/>
                <a:gd name="T62" fmla="*/ 3081 w 5657"/>
                <a:gd name="T63" fmla="*/ 2699 h 4228"/>
                <a:gd name="T64" fmla="*/ 3163 w 5657"/>
                <a:gd name="T65" fmla="*/ 2680 h 4228"/>
                <a:gd name="T66" fmla="*/ 3239 w 5657"/>
                <a:gd name="T67" fmla="*/ 2716 h 4228"/>
                <a:gd name="T68" fmla="*/ 3275 w 5657"/>
                <a:gd name="T69" fmla="*/ 2793 h 4228"/>
                <a:gd name="T70" fmla="*/ 3258 w 5657"/>
                <a:gd name="T71" fmla="*/ 2874 h 4228"/>
                <a:gd name="T72" fmla="*/ 2269 w 5657"/>
                <a:gd name="T73" fmla="*/ 3511 h 4228"/>
                <a:gd name="T74" fmla="*/ 2200 w 5657"/>
                <a:gd name="T75" fmla="*/ 3531 h 4228"/>
                <a:gd name="T76" fmla="*/ 65 w 5657"/>
                <a:gd name="T77" fmla="*/ 2336 h 4228"/>
                <a:gd name="T78" fmla="*/ 5 w 5657"/>
                <a:gd name="T79" fmla="*/ 2261 h 4228"/>
                <a:gd name="T80" fmla="*/ 15 w 5657"/>
                <a:gd name="T81" fmla="*/ 2165 h 4228"/>
                <a:gd name="T82" fmla="*/ 1392 w 5657"/>
                <a:gd name="T83" fmla="*/ 1277 h 4228"/>
                <a:gd name="T84" fmla="*/ 2058 w 5657"/>
                <a:gd name="T85" fmla="*/ 858 h 4228"/>
                <a:gd name="T86" fmla="*/ 3453 w 5657"/>
                <a:gd name="T87" fmla="*/ 0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7" h="4228">
                  <a:moveTo>
                    <a:pt x="2128" y="1116"/>
                  </a:moveTo>
                  <a:lnTo>
                    <a:pt x="1709" y="1380"/>
                  </a:lnTo>
                  <a:lnTo>
                    <a:pt x="3596" y="2453"/>
                  </a:lnTo>
                  <a:lnTo>
                    <a:pt x="3623" y="2474"/>
                  </a:lnTo>
                  <a:lnTo>
                    <a:pt x="3642" y="2500"/>
                  </a:lnTo>
                  <a:lnTo>
                    <a:pt x="3656" y="2530"/>
                  </a:lnTo>
                  <a:lnTo>
                    <a:pt x="3661" y="2565"/>
                  </a:lnTo>
                  <a:lnTo>
                    <a:pt x="3661" y="3869"/>
                  </a:lnTo>
                  <a:lnTo>
                    <a:pt x="4069" y="3610"/>
                  </a:lnTo>
                  <a:lnTo>
                    <a:pt x="4069" y="2378"/>
                  </a:lnTo>
                  <a:lnTo>
                    <a:pt x="3925" y="2469"/>
                  </a:lnTo>
                  <a:lnTo>
                    <a:pt x="3905" y="2479"/>
                  </a:lnTo>
                  <a:lnTo>
                    <a:pt x="3881" y="2486"/>
                  </a:lnTo>
                  <a:lnTo>
                    <a:pt x="3858" y="2488"/>
                  </a:lnTo>
                  <a:lnTo>
                    <a:pt x="3826" y="2484"/>
                  </a:lnTo>
                  <a:lnTo>
                    <a:pt x="3797" y="2472"/>
                  </a:lnTo>
                  <a:lnTo>
                    <a:pt x="3771" y="2453"/>
                  </a:lnTo>
                  <a:lnTo>
                    <a:pt x="3750" y="2427"/>
                  </a:lnTo>
                  <a:lnTo>
                    <a:pt x="3737" y="2402"/>
                  </a:lnTo>
                  <a:lnTo>
                    <a:pt x="3730" y="2372"/>
                  </a:lnTo>
                  <a:lnTo>
                    <a:pt x="3731" y="2345"/>
                  </a:lnTo>
                  <a:lnTo>
                    <a:pt x="3737" y="2318"/>
                  </a:lnTo>
                  <a:lnTo>
                    <a:pt x="3749" y="2292"/>
                  </a:lnTo>
                  <a:lnTo>
                    <a:pt x="3766" y="2269"/>
                  </a:lnTo>
                  <a:lnTo>
                    <a:pt x="3790" y="2251"/>
                  </a:lnTo>
                  <a:lnTo>
                    <a:pt x="3949" y="2151"/>
                  </a:lnTo>
                  <a:lnTo>
                    <a:pt x="2128" y="1116"/>
                  </a:lnTo>
                  <a:close/>
                  <a:moveTo>
                    <a:pt x="3453" y="0"/>
                  </a:moveTo>
                  <a:lnTo>
                    <a:pt x="3488" y="4"/>
                  </a:lnTo>
                  <a:lnTo>
                    <a:pt x="3520" y="17"/>
                  </a:lnTo>
                  <a:lnTo>
                    <a:pt x="5594" y="1195"/>
                  </a:lnTo>
                  <a:lnTo>
                    <a:pt x="5619" y="1216"/>
                  </a:lnTo>
                  <a:lnTo>
                    <a:pt x="5640" y="1241"/>
                  </a:lnTo>
                  <a:lnTo>
                    <a:pt x="5652" y="1270"/>
                  </a:lnTo>
                  <a:lnTo>
                    <a:pt x="5657" y="1303"/>
                  </a:lnTo>
                  <a:lnTo>
                    <a:pt x="5654" y="1337"/>
                  </a:lnTo>
                  <a:lnTo>
                    <a:pt x="5642" y="1367"/>
                  </a:lnTo>
                  <a:lnTo>
                    <a:pt x="5623" y="1394"/>
                  </a:lnTo>
                  <a:lnTo>
                    <a:pt x="5597" y="1415"/>
                  </a:lnTo>
                  <a:lnTo>
                    <a:pt x="4650" y="2012"/>
                  </a:lnTo>
                  <a:lnTo>
                    <a:pt x="4624" y="2024"/>
                  </a:lnTo>
                  <a:lnTo>
                    <a:pt x="4596" y="2031"/>
                  </a:lnTo>
                  <a:lnTo>
                    <a:pt x="4567" y="2031"/>
                  </a:lnTo>
                  <a:lnTo>
                    <a:pt x="4540" y="2024"/>
                  </a:lnTo>
                  <a:lnTo>
                    <a:pt x="4514" y="2012"/>
                  </a:lnTo>
                  <a:lnTo>
                    <a:pt x="4492" y="1995"/>
                  </a:lnTo>
                  <a:lnTo>
                    <a:pt x="4475" y="1971"/>
                  </a:lnTo>
                  <a:lnTo>
                    <a:pt x="4461" y="1945"/>
                  </a:lnTo>
                  <a:lnTo>
                    <a:pt x="4454" y="1918"/>
                  </a:lnTo>
                  <a:lnTo>
                    <a:pt x="4456" y="1888"/>
                  </a:lnTo>
                  <a:lnTo>
                    <a:pt x="4461" y="1861"/>
                  </a:lnTo>
                  <a:lnTo>
                    <a:pt x="4473" y="1837"/>
                  </a:lnTo>
                  <a:lnTo>
                    <a:pt x="4490" y="1813"/>
                  </a:lnTo>
                  <a:lnTo>
                    <a:pt x="4514" y="1796"/>
                  </a:lnTo>
                  <a:lnTo>
                    <a:pt x="5281" y="1312"/>
                  </a:lnTo>
                  <a:lnTo>
                    <a:pt x="3460" y="278"/>
                  </a:lnTo>
                  <a:lnTo>
                    <a:pt x="2374" y="961"/>
                  </a:lnTo>
                  <a:lnTo>
                    <a:pt x="4260" y="2033"/>
                  </a:lnTo>
                  <a:lnTo>
                    <a:pt x="4274" y="2043"/>
                  </a:lnTo>
                  <a:lnTo>
                    <a:pt x="4277" y="2045"/>
                  </a:lnTo>
                  <a:lnTo>
                    <a:pt x="4287" y="2053"/>
                  </a:lnTo>
                  <a:lnTo>
                    <a:pt x="4289" y="2055"/>
                  </a:lnTo>
                  <a:lnTo>
                    <a:pt x="4294" y="2060"/>
                  </a:lnTo>
                  <a:lnTo>
                    <a:pt x="4299" y="2067"/>
                  </a:lnTo>
                  <a:lnTo>
                    <a:pt x="4299" y="2069"/>
                  </a:lnTo>
                  <a:lnTo>
                    <a:pt x="4306" y="2077"/>
                  </a:lnTo>
                  <a:lnTo>
                    <a:pt x="4308" y="2079"/>
                  </a:lnTo>
                  <a:lnTo>
                    <a:pt x="4310" y="2084"/>
                  </a:lnTo>
                  <a:lnTo>
                    <a:pt x="4315" y="2093"/>
                  </a:lnTo>
                  <a:lnTo>
                    <a:pt x="4317" y="2098"/>
                  </a:lnTo>
                  <a:lnTo>
                    <a:pt x="4322" y="2112"/>
                  </a:lnTo>
                  <a:lnTo>
                    <a:pt x="4322" y="2112"/>
                  </a:lnTo>
                  <a:lnTo>
                    <a:pt x="4325" y="2127"/>
                  </a:lnTo>
                  <a:lnTo>
                    <a:pt x="4325" y="2130"/>
                  </a:lnTo>
                  <a:lnTo>
                    <a:pt x="4325" y="2142"/>
                  </a:lnTo>
                  <a:lnTo>
                    <a:pt x="4327" y="2146"/>
                  </a:lnTo>
                  <a:lnTo>
                    <a:pt x="4327" y="3682"/>
                  </a:lnTo>
                  <a:lnTo>
                    <a:pt x="4322" y="3713"/>
                  </a:lnTo>
                  <a:lnTo>
                    <a:pt x="4310" y="3744"/>
                  </a:lnTo>
                  <a:lnTo>
                    <a:pt x="4291" y="3770"/>
                  </a:lnTo>
                  <a:lnTo>
                    <a:pt x="4267" y="3790"/>
                  </a:lnTo>
                  <a:lnTo>
                    <a:pt x="3601" y="4209"/>
                  </a:lnTo>
                  <a:lnTo>
                    <a:pt x="3579" y="4220"/>
                  </a:lnTo>
                  <a:lnTo>
                    <a:pt x="3556" y="4226"/>
                  </a:lnTo>
                  <a:lnTo>
                    <a:pt x="3532" y="4228"/>
                  </a:lnTo>
                  <a:lnTo>
                    <a:pt x="3501" y="4225"/>
                  </a:lnTo>
                  <a:lnTo>
                    <a:pt x="3470" y="4213"/>
                  </a:lnTo>
                  <a:lnTo>
                    <a:pt x="3443" y="4192"/>
                  </a:lnTo>
                  <a:lnTo>
                    <a:pt x="3422" y="4166"/>
                  </a:lnTo>
                  <a:lnTo>
                    <a:pt x="3409" y="4135"/>
                  </a:lnTo>
                  <a:lnTo>
                    <a:pt x="3404" y="4101"/>
                  </a:lnTo>
                  <a:lnTo>
                    <a:pt x="3404" y="2639"/>
                  </a:lnTo>
                  <a:lnTo>
                    <a:pt x="1462" y="1535"/>
                  </a:lnTo>
                  <a:lnTo>
                    <a:pt x="378" y="2220"/>
                  </a:lnTo>
                  <a:lnTo>
                    <a:pt x="2197" y="3253"/>
                  </a:lnTo>
                  <a:lnTo>
                    <a:pt x="3081" y="2699"/>
                  </a:lnTo>
                  <a:lnTo>
                    <a:pt x="3107" y="2685"/>
                  </a:lnTo>
                  <a:lnTo>
                    <a:pt x="3134" y="2680"/>
                  </a:lnTo>
                  <a:lnTo>
                    <a:pt x="3163" y="2680"/>
                  </a:lnTo>
                  <a:lnTo>
                    <a:pt x="3191" y="2685"/>
                  </a:lnTo>
                  <a:lnTo>
                    <a:pt x="3216" y="2697"/>
                  </a:lnTo>
                  <a:lnTo>
                    <a:pt x="3239" y="2716"/>
                  </a:lnTo>
                  <a:lnTo>
                    <a:pt x="3256" y="2738"/>
                  </a:lnTo>
                  <a:lnTo>
                    <a:pt x="3270" y="2766"/>
                  </a:lnTo>
                  <a:lnTo>
                    <a:pt x="3275" y="2793"/>
                  </a:lnTo>
                  <a:lnTo>
                    <a:pt x="3275" y="2821"/>
                  </a:lnTo>
                  <a:lnTo>
                    <a:pt x="3270" y="2848"/>
                  </a:lnTo>
                  <a:lnTo>
                    <a:pt x="3258" y="2874"/>
                  </a:lnTo>
                  <a:lnTo>
                    <a:pt x="3239" y="2896"/>
                  </a:lnTo>
                  <a:lnTo>
                    <a:pt x="3216" y="2915"/>
                  </a:lnTo>
                  <a:lnTo>
                    <a:pt x="2269" y="3511"/>
                  </a:lnTo>
                  <a:lnTo>
                    <a:pt x="2247" y="3523"/>
                  </a:lnTo>
                  <a:lnTo>
                    <a:pt x="2224" y="3529"/>
                  </a:lnTo>
                  <a:lnTo>
                    <a:pt x="2200" y="3531"/>
                  </a:lnTo>
                  <a:lnTo>
                    <a:pt x="2168" y="3528"/>
                  </a:lnTo>
                  <a:lnTo>
                    <a:pt x="2137" y="3514"/>
                  </a:lnTo>
                  <a:lnTo>
                    <a:pt x="65" y="2336"/>
                  </a:lnTo>
                  <a:lnTo>
                    <a:pt x="38" y="2316"/>
                  </a:lnTo>
                  <a:lnTo>
                    <a:pt x="19" y="2290"/>
                  </a:lnTo>
                  <a:lnTo>
                    <a:pt x="5" y="2261"/>
                  </a:lnTo>
                  <a:lnTo>
                    <a:pt x="0" y="2228"/>
                  </a:lnTo>
                  <a:lnTo>
                    <a:pt x="3" y="2194"/>
                  </a:lnTo>
                  <a:lnTo>
                    <a:pt x="15" y="2165"/>
                  </a:lnTo>
                  <a:lnTo>
                    <a:pt x="34" y="2137"/>
                  </a:lnTo>
                  <a:lnTo>
                    <a:pt x="60" y="2117"/>
                  </a:lnTo>
                  <a:lnTo>
                    <a:pt x="1392" y="1277"/>
                  </a:lnTo>
                  <a:lnTo>
                    <a:pt x="1392" y="1277"/>
                  </a:lnTo>
                  <a:lnTo>
                    <a:pt x="2058" y="858"/>
                  </a:lnTo>
                  <a:lnTo>
                    <a:pt x="2058" y="858"/>
                  </a:lnTo>
                  <a:lnTo>
                    <a:pt x="3388" y="21"/>
                  </a:lnTo>
                  <a:lnTo>
                    <a:pt x="3421" y="5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21"/>
            <p:cNvSpPr>
              <a:spLocks/>
            </p:cNvSpPr>
            <p:nvPr/>
          </p:nvSpPr>
          <p:spPr bwMode="auto">
            <a:xfrm>
              <a:off x="3691" y="1736"/>
              <a:ext cx="602" cy="427"/>
            </a:xfrm>
            <a:custGeom>
              <a:avLst/>
              <a:gdLst>
                <a:gd name="T0" fmla="*/ 1062 w 1203"/>
                <a:gd name="T1" fmla="*/ 0 h 853"/>
                <a:gd name="T2" fmla="*/ 1090 w 1203"/>
                <a:gd name="T3" fmla="*/ 0 h 853"/>
                <a:gd name="T4" fmla="*/ 1117 w 1203"/>
                <a:gd name="T5" fmla="*/ 7 h 853"/>
                <a:gd name="T6" fmla="*/ 1143 w 1203"/>
                <a:gd name="T7" fmla="*/ 19 h 853"/>
                <a:gd name="T8" fmla="*/ 1165 w 1203"/>
                <a:gd name="T9" fmla="*/ 36 h 853"/>
                <a:gd name="T10" fmla="*/ 1184 w 1203"/>
                <a:gd name="T11" fmla="*/ 60 h 853"/>
                <a:gd name="T12" fmla="*/ 1196 w 1203"/>
                <a:gd name="T13" fmla="*/ 86 h 853"/>
                <a:gd name="T14" fmla="*/ 1203 w 1203"/>
                <a:gd name="T15" fmla="*/ 113 h 853"/>
                <a:gd name="T16" fmla="*/ 1203 w 1203"/>
                <a:gd name="T17" fmla="*/ 142 h 853"/>
                <a:gd name="T18" fmla="*/ 1196 w 1203"/>
                <a:gd name="T19" fmla="*/ 170 h 853"/>
                <a:gd name="T20" fmla="*/ 1184 w 1203"/>
                <a:gd name="T21" fmla="*/ 196 h 853"/>
                <a:gd name="T22" fmla="*/ 1167 w 1203"/>
                <a:gd name="T23" fmla="*/ 218 h 853"/>
                <a:gd name="T24" fmla="*/ 1143 w 1203"/>
                <a:gd name="T25" fmla="*/ 237 h 853"/>
                <a:gd name="T26" fmla="*/ 196 w 1203"/>
                <a:gd name="T27" fmla="*/ 833 h 853"/>
                <a:gd name="T28" fmla="*/ 175 w 1203"/>
                <a:gd name="T29" fmla="*/ 845 h 853"/>
                <a:gd name="T30" fmla="*/ 151 w 1203"/>
                <a:gd name="T31" fmla="*/ 850 h 853"/>
                <a:gd name="T32" fmla="*/ 129 w 1203"/>
                <a:gd name="T33" fmla="*/ 853 h 853"/>
                <a:gd name="T34" fmla="*/ 96 w 1203"/>
                <a:gd name="T35" fmla="*/ 848 h 853"/>
                <a:gd name="T36" fmla="*/ 67 w 1203"/>
                <a:gd name="T37" fmla="*/ 838 h 853"/>
                <a:gd name="T38" fmla="*/ 41 w 1203"/>
                <a:gd name="T39" fmla="*/ 819 h 853"/>
                <a:gd name="T40" fmla="*/ 21 w 1203"/>
                <a:gd name="T41" fmla="*/ 793 h 853"/>
                <a:gd name="T42" fmla="*/ 7 w 1203"/>
                <a:gd name="T43" fmla="*/ 766 h 853"/>
                <a:gd name="T44" fmla="*/ 0 w 1203"/>
                <a:gd name="T45" fmla="*/ 738 h 853"/>
                <a:gd name="T46" fmla="*/ 2 w 1203"/>
                <a:gd name="T47" fmla="*/ 711 h 853"/>
                <a:gd name="T48" fmla="*/ 7 w 1203"/>
                <a:gd name="T49" fmla="*/ 683 h 853"/>
                <a:gd name="T50" fmla="*/ 19 w 1203"/>
                <a:gd name="T51" fmla="*/ 657 h 853"/>
                <a:gd name="T52" fmla="*/ 36 w 1203"/>
                <a:gd name="T53" fmla="*/ 635 h 853"/>
                <a:gd name="T54" fmla="*/ 60 w 1203"/>
                <a:gd name="T55" fmla="*/ 616 h 853"/>
                <a:gd name="T56" fmla="*/ 1007 w 1203"/>
                <a:gd name="T57" fmla="*/ 19 h 853"/>
                <a:gd name="T58" fmla="*/ 1035 w 1203"/>
                <a:gd name="T59" fmla="*/ 7 h 853"/>
                <a:gd name="T60" fmla="*/ 1062 w 1203"/>
                <a:gd name="T61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3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60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2"/>
                  </a:lnTo>
                  <a:lnTo>
                    <a:pt x="1196" y="170"/>
                  </a:lnTo>
                  <a:lnTo>
                    <a:pt x="1184" y="196"/>
                  </a:lnTo>
                  <a:lnTo>
                    <a:pt x="1167" y="218"/>
                  </a:lnTo>
                  <a:lnTo>
                    <a:pt x="1143" y="237"/>
                  </a:lnTo>
                  <a:lnTo>
                    <a:pt x="196" y="833"/>
                  </a:lnTo>
                  <a:lnTo>
                    <a:pt x="175" y="845"/>
                  </a:lnTo>
                  <a:lnTo>
                    <a:pt x="151" y="850"/>
                  </a:lnTo>
                  <a:lnTo>
                    <a:pt x="129" y="853"/>
                  </a:lnTo>
                  <a:lnTo>
                    <a:pt x="96" y="848"/>
                  </a:lnTo>
                  <a:lnTo>
                    <a:pt x="67" y="838"/>
                  </a:lnTo>
                  <a:lnTo>
                    <a:pt x="41" y="819"/>
                  </a:lnTo>
                  <a:lnTo>
                    <a:pt x="21" y="793"/>
                  </a:lnTo>
                  <a:lnTo>
                    <a:pt x="7" y="766"/>
                  </a:lnTo>
                  <a:lnTo>
                    <a:pt x="0" y="738"/>
                  </a:lnTo>
                  <a:lnTo>
                    <a:pt x="2" y="711"/>
                  </a:lnTo>
                  <a:lnTo>
                    <a:pt x="7" y="683"/>
                  </a:lnTo>
                  <a:lnTo>
                    <a:pt x="19" y="657"/>
                  </a:lnTo>
                  <a:lnTo>
                    <a:pt x="36" y="635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7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22"/>
            <p:cNvSpPr>
              <a:spLocks/>
            </p:cNvSpPr>
            <p:nvPr/>
          </p:nvSpPr>
          <p:spPr bwMode="auto">
            <a:xfrm>
              <a:off x="1464" y="2195"/>
              <a:ext cx="1637" cy="717"/>
            </a:xfrm>
            <a:custGeom>
              <a:avLst/>
              <a:gdLst>
                <a:gd name="T0" fmla="*/ 136 w 3275"/>
                <a:gd name="T1" fmla="*/ 0 h 1434"/>
                <a:gd name="T2" fmla="*/ 165 w 3275"/>
                <a:gd name="T3" fmla="*/ 6 h 1434"/>
                <a:gd name="T4" fmla="*/ 191 w 3275"/>
                <a:gd name="T5" fmla="*/ 16 h 1434"/>
                <a:gd name="T6" fmla="*/ 2197 w 3275"/>
                <a:gd name="T7" fmla="*/ 1157 h 1434"/>
                <a:gd name="T8" fmla="*/ 3081 w 3275"/>
                <a:gd name="T9" fmla="*/ 601 h 1434"/>
                <a:gd name="T10" fmla="*/ 3107 w 3275"/>
                <a:gd name="T11" fmla="*/ 589 h 1434"/>
                <a:gd name="T12" fmla="*/ 3134 w 3275"/>
                <a:gd name="T13" fmla="*/ 582 h 1434"/>
                <a:gd name="T14" fmla="*/ 3163 w 3275"/>
                <a:gd name="T15" fmla="*/ 582 h 1434"/>
                <a:gd name="T16" fmla="*/ 3191 w 3275"/>
                <a:gd name="T17" fmla="*/ 589 h 1434"/>
                <a:gd name="T18" fmla="*/ 3216 w 3275"/>
                <a:gd name="T19" fmla="*/ 601 h 1434"/>
                <a:gd name="T20" fmla="*/ 3239 w 3275"/>
                <a:gd name="T21" fmla="*/ 618 h 1434"/>
                <a:gd name="T22" fmla="*/ 3256 w 3275"/>
                <a:gd name="T23" fmla="*/ 641 h 1434"/>
                <a:gd name="T24" fmla="*/ 3270 w 3275"/>
                <a:gd name="T25" fmla="*/ 668 h 1434"/>
                <a:gd name="T26" fmla="*/ 3275 w 3275"/>
                <a:gd name="T27" fmla="*/ 696 h 1434"/>
                <a:gd name="T28" fmla="*/ 3275 w 3275"/>
                <a:gd name="T29" fmla="*/ 725 h 1434"/>
                <a:gd name="T30" fmla="*/ 3270 w 3275"/>
                <a:gd name="T31" fmla="*/ 751 h 1434"/>
                <a:gd name="T32" fmla="*/ 3258 w 3275"/>
                <a:gd name="T33" fmla="*/ 776 h 1434"/>
                <a:gd name="T34" fmla="*/ 3239 w 3275"/>
                <a:gd name="T35" fmla="*/ 799 h 1434"/>
                <a:gd name="T36" fmla="*/ 3216 w 3275"/>
                <a:gd name="T37" fmla="*/ 817 h 1434"/>
                <a:gd name="T38" fmla="*/ 2269 w 3275"/>
                <a:gd name="T39" fmla="*/ 1415 h 1434"/>
                <a:gd name="T40" fmla="*/ 2247 w 3275"/>
                <a:gd name="T41" fmla="*/ 1425 h 1434"/>
                <a:gd name="T42" fmla="*/ 2224 w 3275"/>
                <a:gd name="T43" fmla="*/ 1432 h 1434"/>
                <a:gd name="T44" fmla="*/ 2200 w 3275"/>
                <a:gd name="T45" fmla="*/ 1434 h 1434"/>
                <a:gd name="T46" fmla="*/ 2168 w 3275"/>
                <a:gd name="T47" fmla="*/ 1430 h 1434"/>
                <a:gd name="T48" fmla="*/ 2137 w 3275"/>
                <a:gd name="T49" fmla="*/ 1418 h 1434"/>
                <a:gd name="T50" fmla="*/ 65 w 3275"/>
                <a:gd name="T51" fmla="*/ 239 h 1434"/>
                <a:gd name="T52" fmla="*/ 41 w 3275"/>
                <a:gd name="T53" fmla="*/ 222 h 1434"/>
                <a:gd name="T54" fmla="*/ 22 w 3275"/>
                <a:gd name="T55" fmla="*/ 200 h 1434"/>
                <a:gd name="T56" fmla="*/ 9 w 3275"/>
                <a:gd name="T57" fmla="*/ 175 h 1434"/>
                <a:gd name="T58" fmla="*/ 2 w 3275"/>
                <a:gd name="T59" fmla="*/ 148 h 1434"/>
                <a:gd name="T60" fmla="*/ 0 w 3275"/>
                <a:gd name="T61" fmla="*/ 121 h 1434"/>
                <a:gd name="T62" fmla="*/ 5 w 3275"/>
                <a:gd name="T63" fmla="*/ 91 h 1434"/>
                <a:gd name="T64" fmla="*/ 17 w 3275"/>
                <a:gd name="T65" fmla="*/ 64 h 1434"/>
                <a:gd name="T66" fmla="*/ 34 w 3275"/>
                <a:gd name="T67" fmla="*/ 42 h 1434"/>
                <a:gd name="T68" fmla="*/ 57 w 3275"/>
                <a:gd name="T69" fmla="*/ 23 h 1434"/>
                <a:gd name="T70" fmla="*/ 81 w 3275"/>
                <a:gd name="T71" fmla="*/ 9 h 1434"/>
                <a:gd name="T72" fmla="*/ 108 w 3275"/>
                <a:gd name="T73" fmla="*/ 2 h 1434"/>
                <a:gd name="T74" fmla="*/ 136 w 3275"/>
                <a:gd name="T7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4">
                  <a:moveTo>
                    <a:pt x="136" y="0"/>
                  </a:moveTo>
                  <a:lnTo>
                    <a:pt x="165" y="6"/>
                  </a:lnTo>
                  <a:lnTo>
                    <a:pt x="191" y="16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1"/>
                  </a:lnTo>
                  <a:lnTo>
                    <a:pt x="3270" y="668"/>
                  </a:lnTo>
                  <a:lnTo>
                    <a:pt x="3275" y="696"/>
                  </a:lnTo>
                  <a:lnTo>
                    <a:pt x="3275" y="725"/>
                  </a:lnTo>
                  <a:lnTo>
                    <a:pt x="3270" y="751"/>
                  </a:lnTo>
                  <a:lnTo>
                    <a:pt x="3258" y="776"/>
                  </a:lnTo>
                  <a:lnTo>
                    <a:pt x="3239" y="799"/>
                  </a:lnTo>
                  <a:lnTo>
                    <a:pt x="3216" y="817"/>
                  </a:lnTo>
                  <a:lnTo>
                    <a:pt x="2269" y="1415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4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2"/>
                  </a:lnTo>
                  <a:lnTo>
                    <a:pt x="22" y="200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1"/>
                  </a:lnTo>
                  <a:lnTo>
                    <a:pt x="5" y="91"/>
                  </a:lnTo>
                  <a:lnTo>
                    <a:pt x="17" y="64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23"/>
            <p:cNvSpPr>
              <a:spLocks/>
            </p:cNvSpPr>
            <p:nvPr/>
          </p:nvSpPr>
          <p:spPr bwMode="auto">
            <a:xfrm>
              <a:off x="3691" y="1993"/>
              <a:ext cx="602" cy="425"/>
            </a:xfrm>
            <a:custGeom>
              <a:avLst/>
              <a:gdLst>
                <a:gd name="T0" fmla="*/ 1062 w 1203"/>
                <a:gd name="T1" fmla="*/ 0 h 852"/>
                <a:gd name="T2" fmla="*/ 1090 w 1203"/>
                <a:gd name="T3" fmla="*/ 0 h 852"/>
                <a:gd name="T4" fmla="*/ 1117 w 1203"/>
                <a:gd name="T5" fmla="*/ 5 h 852"/>
                <a:gd name="T6" fmla="*/ 1143 w 1203"/>
                <a:gd name="T7" fmla="*/ 17 h 852"/>
                <a:gd name="T8" fmla="*/ 1165 w 1203"/>
                <a:gd name="T9" fmla="*/ 36 h 852"/>
                <a:gd name="T10" fmla="*/ 1184 w 1203"/>
                <a:gd name="T11" fmla="*/ 59 h 852"/>
                <a:gd name="T12" fmla="*/ 1196 w 1203"/>
                <a:gd name="T13" fmla="*/ 84 h 852"/>
                <a:gd name="T14" fmla="*/ 1203 w 1203"/>
                <a:gd name="T15" fmla="*/ 114 h 852"/>
                <a:gd name="T16" fmla="*/ 1203 w 1203"/>
                <a:gd name="T17" fmla="*/ 141 h 852"/>
                <a:gd name="T18" fmla="*/ 1196 w 1203"/>
                <a:gd name="T19" fmla="*/ 168 h 852"/>
                <a:gd name="T20" fmla="*/ 1184 w 1203"/>
                <a:gd name="T21" fmla="*/ 194 h 852"/>
                <a:gd name="T22" fmla="*/ 1167 w 1203"/>
                <a:gd name="T23" fmla="*/ 217 h 852"/>
                <a:gd name="T24" fmla="*/ 1143 w 1203"/>
                <a:gd name="T25" fmla="*/ 235 h 852"/>
                <a:gd name="T26" fmla="*/ 196 w 1203"/>
                <a:gd name="T27" fmla="*/ 831 h 852"/>
                <a:gd name="T28" fmla="*/ 175 w 1203"/>
                <a:gd name="T29" fmla="*/ 843 h 852"/>
                <a:gd name="T30" fmla="*/ 151 w 1203"/>
                <a:gd name="T31" fmla="*/ 850 h 852"/>
                <a:gd name="T32" fmla="*/ 129 w 1203"/>
                <a:gd name="T33" fmla="*/ 852 h 852"/>
                <a:gd name="T34" fmla="*/ 96 w 1203"/>
                <a:gd name="T35" fmla="*/ 848 h 852"/>
                <a:gd name="T36" fmla="*/ 67 w 1203"/>
                <a:gd name="T37" fmla="*/ 836 h 852"/>
                <a:gd name="T38" fmla="*/ 41 w 1203"/>
                <a:gd name="T39" fmla="*/ 817 h 852"/>
                <a:gd name="T40" fmla="*/ 21 w 1203"/>
                <a:gd name="T41" fmla="*/ 792 h 852"/>
                <a:gd name="T42" fmla="*/ 7 w 1203"/>
                <a:gd name="T43" fmla="*/ 766 h 852"/>
                <a:gd name="T44" fmla="*/ 0 w 1203"/>
                <a:gd name="T45" fmla="*/ 737 h 852"/>
                <a:gd name="T46" fmla="*/ 2 w 1203"/>
                <a:gd name="T47" fmla="*/ 709 h 852"/>
                <a:gd name="T48" fmla="*/ 7 w 1203"/>
                <a:gd name="T49" fmla="*/ 682 h 852"/>
                <a:gd name="T50" fmla="*/ 19 w 1203"/>
                <a:gd name="T51" fmla="*/ 656 h 852"/>
                <a:gd name="T52" fmla="*/ 36 w 1203"/>
                <a:gd name="T53" fmla="*/ 634 h 852"/>
                <a:gd name="T54" fmla="*/ 60 w 1203"/>
                <a:gd name="T55" fmla="*/ 615 h 852"/>
                <a:gd name="T56" fmla="*/ 1007 w 1203"/>
                <a:gd name="T57" fmla="*/ 19 h 852"/>
                <a:gd name="T58" fmla="*/ 1035 w 1203"/>
                <a:gd name="T59" fmla="*/ 5 h 852"/>
                <a:gd name="T60" fmla="*/ 1062 w 1203"/>
                <a:gd name="T6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2">
                  <a:moveTo>
                    <a:pt x="1062" y="0"/>
                  </a:moveTo>
                  <a:lnTo>
                    <a:pt x="1090" y="0"/>
                  </a:lnTo>
                  <a:lnTo>
                    <a:pt x="1117" y="5"/>
                  </a:lnTo>
                  <a:lnTo>
                    <a:pt x="1143" y="17"/>
                  </a:lnTo>
                  <a:lnTo>
                    <a:pt x="1165" y="36"/>
                  </a:lnTo>
                  <a:lnTo>
                    <a:pt x="1184" y="59"/>
                  </a:lnTo>
                  <a:lnTo>
                    <a:pt x="1196" y="84"/>
                  </a:lnTo>
                  <a:lnTo>
                    <a:pt x="1203" y="114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7"/>
                  </a:lnTo>
                  <a:lnTo>
                    <a:pt x="1143" y="235"/>
                  </a:lnTo>
                  <a:lnTo>
                    <a:pt x="196" y="831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2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2"/>
                  </a:lnTo>
                  <a:lnTo>
                    <a:pt x="7" y="766"/>
                  </a:lnTo>
                  <a:lnTo>
                    <a:pt x="0" y="737"/>
                  </a:lnTo>
                  <a:lnTo>
                    <a:pt x="2" y="709"/>
                  </a:lnTo>
                  <a:lnTo>
                    <a:pt x="7" y="682"/>
                  </a:lnTo>
                  <a:lnTo>
                    <a:pt x="19" y="656"/>
                  </a:lnTo>
                  <a:lnTo>
                    <a:pt x="36" y="634"/>
                  </a:lnTo>
                  <a:lnTo>
                    <a:pt x="60" y="615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24"/>
            <p:cNvSpPr>
              <a:spLocks/>
            </p:cNvSpPr>
            <p:nvPr/>
          </p:nvSpPr>
          <p:spPr bwMode="auto">
            <a:xfrm>
              <a:off x="1464" y="2451"/>
              <a:ext cx="1637" cy="718"/>
            </a:xfrm>
            <a:custGeom>
              <a:avLst/>
              <a:gdLst>
                <a:gd name="T0" fmla="*/ 136 w 3275"/>
                <a:gd name="T1" fmla="*/ 0 h 1435"/>
                <a:gd name="T2" fmla="*/ 165 w 3275"/>
                <a:gd name="T3" fmla="*/ 5 h 1435"/>
                <a:gd name="T4" fmla="*/ 191 w 3275"/>
                <a:gd name="T5" fmla="*/ 17 h 1435"/>
                <a:gd name="T6" fmla="*/ 2197 w 3275"/>
                <a:gd name="T7" fmla="*/ 1157 h 1435"/>
                <a:gd name="T8" fmla="*/ 3081 w 3275"/>
                <a:gd name="T9" fmla="*/ 601 h 1435"/>
                <a:gd name="T10" fmla="*/ 3107 w 3275"/>
                <a:gd name="T11" fmla="*/ 589 h 1435"/>
                <a:gd name="T12" fmla="*/ 3134 w 3275"/>
                <a:gd name="T13" fmla="*/ 582 h 1435"/>
                <a:gd name="T14" fmla="*/ 3163 w 3275"/>
                <a:gd name="T15" fmla="*/ 582 h 1435"/>
                <a:gd name="T16" fmla="*/ 3191 w 3275"/>
                <a:gd name="T17" fmla="*/ 589 h 1435"/>
                <a:gd name="T18" fmla="*/ 3216 w 3275"/>
                <a:gd name="T19" fmla="*/ 601 h 1435"/>
                <a:gd name="T20" fmla="*/ 3239 w 3275"/>
                <a:gd name="T21" fmla="*/ 618 h 1435"/>
                <a:gd name="T22" fmla="*/ 3256 w 3275"/>
                <a:gd name="T23" fmla="*/ 642 h 1435"/>
                <a:gd name="T24" fmla="*/ 3270 w 3275"/>
                <a:gd name="T25" fmla="*/ 668 h 1435"/>
                <a:gd name="T26" fmla="*/ 3275 w 3275"/>
                <a:gd name="T27" fmla="*/ 695 h 1435"/>
                <a:gd name="T28" fmla="*/ 3275 w 3275"/>
                <a:gd name="T29" fmla="*/ 724 h 1435"/>
                <a:gd name="T30" fmla="*/ 3270 w 3275"/>
                <a:gd name="T31" fmla="*/ 752 h 1435"/>
                <a:gd name="T32" fmla="*/ 3258 w 3275"/>
                <a:gd name="T33" fmla="*/ 778 h 1435"/>
                <a:gd name="T34" fmla="*/ 3239 w 3275"/>
                <a:gd name="T35" fmla="*/ 800 h 1435"/>
                <a:gd name="T36" fmla="*/ 3216 w 3275"/>
                <a:gd name="T37" fmla="*/ 817 h 1435"/>
                <a:gd name="T38" fmla="*/ 2269 w 3275"/>
                <a:gd name="T39" fmla="*/ 1414 h 1435"/>
                <a:gd name="T40" fmla="*/ 2247 w 3275"/>
                <a:gd name="T41" fmla="*/ 1425 h 1435"/>
                <a:gd name="T42" fmla="*/ 2224 w 3275"/>
                <a:gd name="T43" fmla="*/ 1432 h 1435"/>
                <a:gd name="T44" fmla="*/ 2200 w 3275"/>
                <a:gd name="T45" fmla="*/ 1435 h 1435"/>
                <a:gd name="T46" fmla="*/ 2168 w 3275"/>
                <a:gd name="T47" fmla="*/ 1430 h 1435"/>
                <a:gd name="T48" fmla="*/ 2137 w 3275"/>
                <a:gd name="T49" fmla="*/ 1418 h 1435"/>
                <a:gd name="T50" fmla="*/ 65 w 3275"/>
                <a:gd name="T51" fmla="*/ 239 h 1435"/>
                <a:gd name="T52" fmla="*/ 41 w 3275"/>
                <a:gd name="T53" fmla="*/ 221 h 1435"/>
                <a:gd name="T54" fmla="*/ 22 w 3275"/>
                <a:gd name="T55" fmla="*/ 201 h 1435"/>
                <a:gd name="T56" fmla="*/ 9 w 3275"/>
                <a:gd name="T57" fmla="*/ 175 h 1435"/>
                <a:gd name="T58" fmla="*/ 2 w 3275"/>
                <a:gd name="T59" fmla="*/ 148 h 1435"/>
                <a:gd name="T60" fmla="*/ 0 w 3275"/>
                <a:gd name="T61" fmla="*/ 120 h 1435"/>
                <a:gd name="T62" fmla="*/ 5 w 3275"/>
                <a:gd name="T63" fmla="*/ 93 h 1435"/>
                <a:gd name="T64" fmla="*/ 17 w 3275"/>
                <a:gd name="T65" fmla="*/ 65 h 1435"/>
                <a:gd name="T66" fmla="*/ 34 w 3275"/>
                <a:gd name="T67" fmla="*/ 41 h 1435"/>
                <a:gd name="T68" fmla="*/ 57 w 3275"/>
                <a:gd name="T69" fmla="*/ 22 h 1435"/>
                <a:gd name="T70" fmla="*/ 81 w 3275"/>
                <a:gd name="T71" fmla="*/ 9 h 1435"/>
                <a:gd name="T72" fmla="*/ 108 w 3275"/>
                <a:gd name="T73" fmla="*/ 2 h 1435"/>
                <a:gd name="T74" fmla="*/ 136 w 3275"/>
                <a:gd name="T75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5">
                  <a:moveTo>
                    <a:pt x="136" y="0"/>
                  </a:moveTo>
                  <a:lnTo>
                    <a:pt x="165" y="5"/>
                  </a:lnTo>
                  <a:lnTo>
                    <a:pt x="191" y="17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5"/>
                  </a:lnTo>
                  <a:lnTo>
                    <a:pt x="3275" y="724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7"/>
                  </a:lnTo>
                  <a:lnTo>
                    <a:pt x="2269" y="1414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5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1"/>
                  </a:lnTo>
                  <a:lnTo>
                    <a:pt x="22" y="201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5" y="93"/>
                  </a:lnTo>
                  <a:lnTo>
                    <a:pt x="17" y="65"/>
                  </a:lnTo>
                  <a:lnTo>
                    <a:pt x="34" y="41"/>
                  </a:lnTo>
                  <a:lnTo>
                    <a:pt x="57" y="22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25"/>
            <p:cNvSpPr>
              <a:spLocks/>
            </p:cNvSpPr>
            <p:nvPr/>
          </p:nvSpPr>
          <p:spPr bwMode="auto">
            <a:xfrm>
              <a:off x="3691" y="2248"/>
              <a:ext cx="602" cy="426"/>
            </a:xfrm>
            <a:custGeom>
              <a:avLst/>
              <a:gdLst>
                <a:gd name="T0" fmla="*/ 1062 w 1203"/>
                <a:gd name="T1" fmla="*/ 0 h 851"/>
                <a:gd name="T2" fmla="*/ 1090 w 1203"/>
                <a:gd name="T3" fmla="*/ 0 h 851"/>
                <a:gd name="T4" fmla="*/ 1117 w 1203"/>
                <a:gd name="T5" fmla="*/ 7 h 851"/>
                <a:gd name="T6" fmla="*/ 1143 w 1203"/>
                <a:gd name="T7" fmla="*/ 19 h 851"/>
                <a:gd name="T8" fmla="*/ 1165 w 1203"/>
                <a:gd name="T9" fmla="*/ 36 h 851"/>
                <a:gd name="T10" fmla="*/ 1184 w 1203"/>
                <a:gd name="T11" fmla="*/ 58 h 851"/>
                <a:gd name="T12" fmla="*/ 1196 w 1203"/>
                <a:gd name="T13" fmla="*/ 86 h 851"/>
                <a:gd name="T14" fmla="*/ 1203 w 1203"/>
                <a:gd name="T15" fmla="*/ 113 h 851"/>
                <a:gd name="T16" fmla="*/ 1203 w 1203"/>
                <a:gd name="T17" fmla="*/ 141 h 851"/>
                <a:gd name="T18" fmla="*/ 1196 w 1203"/>
                <a:gd name="T19" fmla="*/ 168 h 851"/>
                <a:gd name="T20" fmla="*/ 1184 w 1203"/>
                <a:gd name="T21" fmla="*/ 194 h 851"/>
                <a:gd name="T22" fmla="*/ 1167 w 1203"/>
                <a:gd name="T23" fmla="*/ 216 h 851"/>
                <a:gd name="T24" fmla="*/ 1143 w 1203"/>
                <a:gd name="T25" fmla="*/ 235 h 851"/>
                <a:gd name="T26" fmla="*/ 196 w 1203"/>
                <a:gd name="T27" fmla="*/ 832 h 851"/>
                <a:gd name="T28" fmla="*/ 175 w 1203"/>
                <a:gd name="T29" fmla="*/ 843 h 851"/>
                <a:gd name="T30" fmla="*/ 151 w 1203"/>
                <a:gd name="T31" fmla="*/ 850 h 851"/>
                <a:gd name="T32" fmla="*/ 129 w 1203"/>
                <a:gd name="T33" fmla="*/ 851 h 851"/>
                <a:gd name="T34" fmla="*/ 96 w 1203"/>
                <a:gd name="T35" fmla="*/ 848 h 851"/>
                <a:gd name="T36" fmla="*/ 67 w 1203"/>
                <a:gd name="T37" fmla="*/ 836 h 851"/>
                <a:gd name="T38" fmla="*/ 41 w 1203"/>
                <a:gd name="T39" fmla="*/ 817 h 851"/>
                <a:gd name="T40" fmla="*/ 21 w 1203"/>
                <a:gd name="T41" fmla="*/ 791 h 851"/>
                <a:gd name="T42" fmla="*/ 7 w 1203"/>
                <a:gd name="T43" fmla="*/ 765 h 851"/>
                <a:gd name="T44" fmla="*/ 0 w 1203"/>
                <a:gd name="T45" fmla="*/ 738 h 851"/>
                <a:gd name="T46" fmla="*/ 2 w 1203"/>
                <a:gd name="T47" fmla="*/ 709 h 851"/>
                <a:gd name="T48" fmla="*/ 7 w 1203"/>
                <a:gd name="T49" fmla="*/ 681 h 851"/>
                <a:gd name="T50" fmla="*/ 19 w 1203"/>
                <a:gd name="T51" fmla="*/ 656 h 851"/>
                <a:gd name="T52" fmla="*/ 36 w 1203"/>
                <a:gd name="T53" fmla="*/ 633 h 851"/>
                <a:gd name="T54" fmla="*/ 60 w 1203"/>
                <a:gd name="T55" fmla="*/ 616 h 851"/>
                <a:gd name="T56" fmla="*/ 1007 w 1203"/>
                <a:gd name="T57" fmla="*/ 19 h 851"/>
                <a:gd name="T58" fmla="*/ 1035 w 1203"/>
                <a:gd name="T59" fmla="*/ 5 h 851"/>
                <a:gd name="T60" fmla="*/ 1062 w 1203"/>
                <a:gd name="T61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1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58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6"/>
                  </a:lnTo>
                  <a:lnTo>
                    <a:pt x="1143" y="235"/>
                  </a:lnTo>
                  <a:lnTo>
                    <a:pt x="196" y="832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1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1"/>
                  </a:lnTo>
                  <a:lnTo>
                    <a:pt x="7" y="765"/>
                  </a:lnTo>
                  <a:lnTo>
                    <a:pt x="0" y="738"/>
                  </a:lnTo>
                  <a:lnTo>
                    <a:pt x="2" y="709"/>
                  </a:lnTo>
                  <a:lnTo>
                    <a:pt x="7" y="681"/>
                  </a:lnTo>
                  <a:lnTo>
                    <a:pt x="19" y="656"/>
                  </a:lnTo>
                  <a:lnTo>
                    <a:pt x="36" y="633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26"/>
            <p:cNvSpPr>
              <a:spLocks/>
            </p:cNvSpPr>
            <p:nvPr/>
          </p:nvSpPr>
          <p:spPr bwMode="auto">
            <a:xfrm>
              <a:off x="1464" y="2707"/>
              <a:ext cx="1637" cy="717"/>
            </a:xfrm>
            <a:custGeom>
              <a:avLst/>
              <a:gdLst>
                <a:gd name="T0" fmla="*/ 136 w 3275"/>
                <a:gd name="T1" fmla="*/ 0 h 1436"/>
                <a:gd name="T2" fmla="*/ 165 w 3275"/>
                <a:gd name="T3" fmla="*/ 6 h 1436"/>
                <a:gd name="T4" fmla="*/ 191 w 3275"/>
                <a:gd name="T5" fmla="*/ 18 h 1436"/>
                <a:gd name="T6" fmla="*/ 2197 w 3275"/>
                <a:gd name="T7" fmla="*/ 1157 h 1436"/>
                <a:gd name="T8" fmla="*/ 3081 w 3275"/>
                <a:gd name="T9" fmla="*/ 603 h 1436"/>
                <a:gd name="T10" fmla="*/ 3107 w 3275"/>
                <a:gd name="T11" fmla="*/ 589 h 1436"/>
                <a:gd name="T12" fmla="*/ 3134 w 3275"/>
                <a:gd name="T13" fmla="*/ 582 h 1436"/>
                <a:gd name="T14" fmla="*/ 3163 w 3275"/>
                <a:gd name="T15" fmla="*/ 584 h 1436"/>
                <a:gd name="T16" fmla="*/ 3191 w 3275"/>
                <a:gd name="T17" fmla="*/ 589 h 1436"/>
                <a:gd name="T18" fmla="*/ 3216 w 3275"/>
                <a:gd name="T19" fmla="*/ 601 h 1436"/>
                <a:gd name="T20" fmla="*/ 3239 w 3275"/>
                <a:gd name="T21" fmla="*/ 620 h 1436"/>
                <a:gd name="T22" fmla="*/ 3256 w 3275"/>
                <a:gd name="T23" fmla="*/ 642 h 1436"/>
                <a:gd name="T24" fmla="*/ 3270 w 3275"/>
                <a:gd name="T25" fmla="*/ 668 h 1436"/>
                <a:gd name="T26" fmla="*/ 3275 w 3275"/>
                <a:gd name="T27" fmla="*/ 697 h 1436"/>
                <a:gd name="T28" fmla="*/ 3275 w 3275"/>
                <a:gd name="T29" fmla="*/ 725 h 1436"/>
                <a:gd name="T30" fmla="*/ 3270 w 3275"/>
                <a:gd name="T31" fmla="*/ 752 h 1436"/>
                <a:gd name="T32" fmla="*/ 3258 w 3275"/>
                <a:gd name="T33" fmla="*/ 778 h 1436"/>
                <a:gd name="T34" fmla="*/ 3239 w 3275"/>
                <a:gd name="T35" fmla="*/ 800 h 1436"/>
                <a:gd name="T36" fmla="*/ 3216 w 3275"/>
                <a:gd name="T37" fmla="*/ 819 h 1436"/>
                <a:gd name="T38" fmla="*/ 2269 w 3275"/>
                <a:gd name="T39" fmla="*/ 1415 h 1436"/>
                <a:gd name="T40" fmla="*/ 2247 w 3275"/>
                <a:gd name="T41" fmla="*/ 1427 h 1436"/>
                <a:gd name="T42" fmla="*/ 2224 w 3275"/>
                <a:gd name="T43" fmla="*/ 1434 h 1436"/>
                <a:gd name="T44" fmla="*/ 2200 w 3275"/>
                <a:gd name="T45" fmla="*/ 1436 h 1436"/>
                <a:gd name="T46" fmla="*/ 2168 w 3275"/>
                <a:gd name="T47" fmla="*/ 1430 h 1436"/>
                <a:gd name="T48" fmla="*/ 2137 w 3275"/>
                <a:gd name="T49" fmla="*/ 1418 h 1436"/>
                <a:gd name="T50" fmla="*/ 65 w 3275"/>
                <a:gd name="T51" fmla="*/ 241 h 1436"/>
                <a:gd name="T52" fmla="*/ 41 w 3275"/>
                <a:gd name="T53" fmla="*/ 224 h 1436"/>
                <a:gd name="T54" fmla="*/ 22 w 3275"/>
                <a:gd name="T55" fmla="*/ 201 h 1436"/>
                <a:gd name="T56" fmla="*/ 9 w 3275"/>
                <a:gd name="T57" fmla="*/ 176 h 1436"/>
                <a:gd name="T58" fmla="*/ 2 w 3275"/>
                <a:gd name="T59" fmla="*/ 150 h 1436"/>
                <a:gd name="T60" fmla="*/ 0 w 3275"/>
                <a:gd name="T61" fmla="*/ 121 h 1436"/>
                <a:gd name="T62" fmla="*/ 5 w 3275"/>
                <a:gd name="T63" fmla="*/ 93 h 1436"/>
                <a:gd name="T64" fmla="*/ 17 w 3275"/>
                <a:gd name="T65" fmla="*/ 66 h 1436"/>
                <a:gd name="T66" fmla="*/ 34 w 3275"/>
                <a:gd name="T67" fmla="*/ 42 h 1436"/>
                <a:gd name="T68" fmla="*/ 57 w 3275"/>
                <a:gd name="T69" fmla="*/ 23 h 1436"/>
                <a:gd name="T70" fmla="*/ 81 w 3275"/>
                <a:gd name="T71" fmla="*/ 11 h 1436"/>
                <a:gd name="T72" fmla="*/ 108 w 3275"/>
                <a:gd name="T73" fmla="*/ 2 h 1436"/>
                <a:gd name="T74" fmla="*/ 136 w 3275"/>
                <a:gd name="T7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6">
                  <a:moveTo>
                    <a:pt x="136" y="0"/>
                  </a:moveTo>
                  <a:lnTo>
                    <a:pt x="165" y="6"/>
                  </a:lnTo>
                  <a:lnTo>
                    <a:pt x="191" y="18"/>
                  </a:lnTo>
                  <a:lnTo>
                    <a:pt x="2197" y="1157"/>
                  </a:lnTo>
                  <a:lnTo>
                    <a:pt x="3081" y="603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4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20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7"/>
                  </a:lnTo>
                  <a:lnTo>
                    <a:pt x="3275" y="725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9"/>
                  </a:lnTo>
                  <a:lnTo>
                    <a:pt x="2269" y="1415"/>
                  </a:lnTo>
                  <a:lnTo>
                    <a:pt x="2247" y="1427"/>
                  </a:lnTo>
                  <a:lnTo>
                    <a:pt x="2224" y="1434"/>
                  </a:lnTo>
                  <a:lnTo>
                    <a:pt x="2200" y="1436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41"/>
                  </a:lnTo>
                  <a:lnTo>
                    <a:pt x="41" y="224"/>
                  </a:lnTo>
                  <a:lnTo>
                    <a:pt x="22" y="201"/>
                  </a:lnTo>
                  <a:lnTo>
                    <a:pt x="9" y="176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5" y="93"/>
                  </a:lnTo>
                  <a:lnTo>
                    <a:pt x="17" y="66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11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9" name="Group 18"/>
          <p:cNvGrpSpPr>
            <a:grpSpLocks noChangeAspect="1"/>
          </p:cNvGrpSpPr>
          <p:nvPr/>
        </p:nvGrpSpPr>
        <p:grpSpPr bwMode="auto">
          <a:xfrm>
            <a:off x="8506915" y="3219638"/>
            <a:ext cx="287325" cy="221937"/>
            <a:chOff x="1464" y="891"/>
            <a:chExt cx="2829" cy="2533"/>
          </a:xfrm>
          <a:solidFill>
            <a:srgbClr val="008BC1"/>
          </a:solidFill>
        </p:grpSpPr>
        <p:sp>
          <p:nvSpPr>
            <p:cNvPr id="150" name="Freeform 20"/>
            <p:cNvSpPr>
              <a:spLocks noEditPoints="1"/>
            </p:cNvSpPr>
            <p:nvPr/>
          </p:nvSpPr>
          <p:spPr bwMode="auto">
            <a:xfrm>
              <a:off x="1464" y="891"/>
              <a:ext cx="2829" cy="2114"/>
            </a:xfrm>
            <a:custGeom>
              <a:avLst/>
              <a:gdLst>
                <a:gd name="T0" fmla="*/ 3596 w 5657"/>
                <a:gd name="T1" fmla="*/ 2453 h 4228"/>
                <a:gd name="T2" fmla="*/ 3656 w 5657"/>
                <a:gd name="T3" fmla="*/ 2530 h 4228"/>
                <a:gd name="T4" fmla="*/ 4069 w 5657"/>
                <a:gd name="T5" fmla="*/ 3610 h 4228"/>
                <a:gd name="T6" fmla="*/ 3905 w 5657"/>
                <a:gd name="T7" fmla="*/ 2479 h 4228"/>
                <a:gd name="T8" fmla="*/ 3826 w 5657"/>
                <a:gd name="T9" fmla="*/ 2484 h 4228"/>
                <a:gd name="T10" fmla="*/ 3750 w 5657"/>
                <a:gd name="T11" fmla="*/ 2427 h 4228"/>
                <a:gd name="T12" fmla="*/ 3731 w 5657"/>
                <a:gd name="T13" fmla="*/ 2345 h 4228"/>
                <a:gd name="T14" fmla="*/ 3766 w 5657"/>
                <a:gd name="T15" fmla="*/ 2269 h 4228"/>
                <a:gd name="T16" fmla="*/ 2128 w 5657"/>
                <a:gd name="T17" fmla="*/ 1116 h 4228"/>
                <a:gd name="T18" fmla="*/ 3520 w 5657"/>
                <a:gd name="T19" fmla="*/ 17 h 4228"/>
                <a:gd name="T20" fmla="*/ 5640 w 5657"/>
                <a:gd name="T21" fmla="*/ 1241 h 4228"/>
                <a:gd name="T22" fmla="*/ 5654 w 5657"/>
                <a:gd name="T23" fmla="*/ 1337 h 4228"/>
                <a:gd name="T24" fmla="*/ 5597 w 5657"/>
                <a:gd name="T25" fmla="*/ 1415 h 4228"/>
                <a:gd name="T26" fmla="*/ 4596 w 5657"/>
                <a:gd name="T27" fmla="*/ 2031 h 4228"/>
                <a:gd name="T28" fmla="*/ 4514 w 5657"/>
                <a:gd name="T29" fmla="*/ 2012 h 4228"/>
                <a:gd name="T30" fmla="*/ 4461 w 5657"/>
                <a:gd name="T31" fmla="*/ 1945 h 4228"/>
                <a:gd name="T32" fmla="*/ 4461 w 5657"/>
                <a:gd name="T33" fmla="*/ 1861 h 4228"/>
                <a:gd name="T34" fmla="*/ 4514 w 5657"/>
                <a:gd name="T35" fmla="*/ 1796 h 4228"/>
                <a:gd name="T36" fmla="*/ 2374 w 5657"/>
                <a:gd name="T37" fmla="*/ 961 h 4228"/>
                <a:gd name="T38" fmla="*/ 4277 w 5657"/>
                <a:gd name="T39" fmla="*/ 2045 h 4228"/>
                <a:gd name="T40" fmla="*/ 4294 w 5657"/>
                <a:gd name="T41" fmla="*/ 2060 h 4228"/>
                <a:gd name="T42" fmla="*/ 4306 w 5657"/>
                <a:gd name="T43" fmla="*/ 2077 h 4228"/>
                <a:gd name="T44" fmla="*/ 4315 w 5657"/>
                <a:gd name="T45" fmla="*/ 2093 h 4228"/>
                <a:gd name="T46" fmla="*/ 4322 w 5657"/>
                <a:gd name="T47" fmla="*/ 2112 h 4228"/>
                <a:gd name="T48" fmla="*/ 4325 w 5657"/>
                <a:gd name="T49" fmla="*/ 2142 h 4228"/>
                <a:gd name="T50" fmla="*/ 4322 w 5657"/>
                <a:gd name="T51" fmla="*/ 3713 h 4228"/>
                <a:gd name="T52" fmla="*/ 4267 w 5657"/>
                <a:gd name="T53" fmla="*/ 3790 h 4228"/>
                <a:gd name="T54" fmla="*/ 3556 w 5657"/>
                <a:gd name="T55" fmla="*/ 4226 h 4228"/>
                <a:gd name="T56" fmla="*/ 3470 w 5657"/>
                <a:gd name="T57" fmla="*/ 4213 h 4228"/>
                <a:gd name="T58" fmla="*/ 3409 w 5657"/>
                <a:gd name="T59" fmla="*/ 4135 h 4228"/>
                <a:gd name="T60" fmla="*/ 1462 w 5657"/>
                <a:gd name="T61" fmla="*/ 1535 h 4228"/>
                <a:gd name="T62" fmla="*/ 3081 w 5657"/>
                <a:gd name="T63" fmla="*/ 2699 h 4228"/>
                <a:gd name="T64" fmla="*/ 3163 w 5657"/>
                <a:gd name="T65" fmla="*/ 2680 h 4228"/>
                <a:gd name="T66" fmla="*/ 3239 w 5657"/>
                <a:gd name="T67" fmla="*/ 2716 h 4228"/>
                <a:gd name="T68" fmla="*/ 3275 w 5657"/>
                <a:gd name="T69" fmla="*/ 2793 h 4228"/>
                <a:gd name="T70" fmla="*/ 3258 w 5657"/>
                <a:gd name="T71" fmla="*/ 2874 h 4228"/>
                <a:gd name="T72" fmla="*/ 2269 w 5657"/>
                <a:gd name="T73" fmla="*/ 3511 h 4228"/>
                <a:gd name="T74" fmla="*/ 2200 w 5657"/>
                <a:gd name="T75" fmla="*/ 3531 h 4228"/>
                <a:gd name="T76" fmla="*/ 65 w 5657"/>
                <a:gd name="T77" fmla="*/ 2336 h 4228"/>
                <a:gd name="T78" fmla="*/ 5 w 5657"/>
                <a:gd name="T79" fmla="*/ 2261 h 4228"/>
                <a:gd name="T80" fmla="*/ 15 w 5657"/>
                <a:gd name="T81" fmla="*/ 2165 h 4228"/>
                <a:gd name="T82" fmla="*/ 1392 w 5657"/>
                <a:gd name="T83" fmla="*/ 1277 h 4228"/>
                <a:gd name="T84" fmla="*/ 2058 w 5657"/>
                <a:gd name="T85" fmla="*/ 858 h 4228"/>
                <a:gd name="T86" fmla="*/ 3453 w 5657"/>
                <a:gd name="T87" fmla="*/ 0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7" h="4228">
                  <a:moveTo>
                    <a:pt x="2128" y="1116"/>
                  </a:moveTo>
                  <a:lnTo>
                    <a:pt x="1709" y="1380"/>
                  </a:lnTo>
                  <a:lnTo>
                    <a:pt x="3596" y="2453"/>
                  </a:lnTo>
                  <a:lnTo>
                    <a:pt x="3623" y="2474"/>
                  </a:lnTo>
                  <a:lnTo>
                    <a:pt x="3642" y="2500"/>
                  </a:lnTo>
                  <a:lnTo>
                    <a:pt x="3656" y="2530"/>
                  </a:lnTo>
                  <a:lnTo>
                    <a:pt x="3661" y="2565"/>
                  </a:lnTo>
                  <a:lnTo>
                    <a:pt x="3661" y="3869"/>
                  </a:lnTo>
                  <a:lnTo>
                    <a:pt x="4069" y="3610"/>
                  </a:lnTo>
                  <a:lnTo>
                    <a:pt x="4069" y="2378"/>
                  </a:lnTo>
                  <a:lnTo>
                    <a:pt x="3925" y="2469"/>
                  </a:lnTo>
                  <a:lnTo>
                    <a:pt x="3905" y="2479"/>
                  </a:lnTo>
                  <a:lnTo>
                    <a:pt x="3881" y="2486"/>
                  </a:lnTo>
                  <a:lnTo>
                    <a:pt x="3858" y="2488"/>
                  </a:lnTo>
                  <a:lnTo>
                    <a:pt x="3826" y="2484"/>
                  </a:lnTo>
                  <a:lnTo>
                    <a:pt x="3797" y="2472"/>
                  </a:lnTo>
                  <a:lnTo>
                    <a:pt x="3771" y="2453"/>
                  </a:lnTo>
                  <a:lnTo>
                    <a:pt x="3750" y="2427"/>
                  </a:lnTo>
                  <a:lnTo>
                    <a:pt x="3737" y="2402"/>
                  </a:lnTo>
                  <a:lnTo>
                    <a:pt x="3730" y="2372"/>
                  </a:lnTo>
                  <a:lnTo>
                    <a:pt x="3731" y="2345"/>
                  </a:lnTo>
                  <a:lnTo>
                    <a:pt x="3737" y="2318"/>
                  </a:lnTo>
                  <a:lnTo>
                    <a:pt x="3749" y="2292"/>
                  </a:lnTo>
                  <a:lnTo>
                    <a:pt x="3766" y="2269"/>
                  </a:lnTo>
                  <a:lnTo>
                    <a:pt x="3790" y="2251"/>
                  </a:lnTo>
                  <a:lnTo>
                    <a:pt x="3949" y="2151"/>
                  </a:lnTo>
                  <a:lnTo>
                    <a:pt x="2128" y="1116"/>
                  </a:lnTo>
                  <a:close/>
                  <a:moveTo>
                    <a:pt x="3453" y="0"/>
                  </a:moveTo>
                  <a:lnTo>
                    <a:pt x="3488" y="4"/>
                  </a:lnTo>
                  <a:lnTo>
                    <a:pt x="3520" y="17"/>
                  </a:lnTo>
                  <a:lnTo>
                    <a:pt x="5594" y="1195"/>
                  </a:lnTo>
                  <a:lnTo>
                    <a:pt x="5619" y="1216"/>
                  </a:lnTo>
                  <a:lnTo>
                    <a:pt x="5640" y="1241"/>
                  </a:lnTo>
                  <a:lnTo>
                    <a:pt x="5652" y="1270"/>
                  </a:lnTo>
                  <a:lnTo>
                    <a:pt x="5657" y="1303"/>
                  </a:lnTo>
                  <a:lnTo>
                    <a:pt x="5654" y="1337"/>
                  </a:lnTo>
                  <a:lnTo>
                    <a:pt x="5642" y="1367"/>
                  </a:lnTo>
                  <a:lnTo>
                    <a:pt x="5623" y="1394"/>
                  </a:lnTo>
                  <a:lnTo>
                    <a:pt x="5597" y="1415"/>
                  </a:lnTo>
                  <a:lnTo>
                    <a:pt x="4650" y="2012"/>
                  </a:lnTo>
                  <a:lnTo>
                    <a:pt x="4624" y="2024"/>
                  </a:lnTo>
                  <a:lnTo>
                    <a:pt x="4596" y="2031"/>
                  </a:lnTo>
                  <a:lnTo>
                    <a:pt x="4567" y="2031"/>
                  </a:lnTo>
                  <a:lnTo>
                    <a:pt x="4540" y="2024"/>
                  </a:lnTo>
                  <a:lnTo>
                    <a:pt x="4514" y="2012"/>
                  </a:lnTo>
                  <a:lnTo>
                    <a:pt x="4492" y="1995"/>
                  </a:lnTo>
                  <a:lnTo>
                    <a:pt x="4475" y="1971"/>
                  </a:lnTo>
                  <a:lnTo>
                    <a:pt x="4461" y="1945"/>
                  </a:lnTo>
                  <a:lnTo>
                    <a:pt x="4454" y="1918"/>
                  </a:lnTo>
                  <a:lnTo>
                    <a:pt x="4456" y="1888"/>
                  </a:lnTo>
                  <a:lnTo>
                    <a:pt x="4461" y="1861"/>
                  </a:lnTo>
                  <a:lnTo>
                    <a:pt x="4473" y="1837"/>
                  </a:lnTo>
                  <a:lnTo>
                    <a:pt x="4490" y="1813"/>
                  </a:lnTo>
                  <a:lnTo>
                    <a:pt x="4514" y="1796"/>
                  </a:lnTo>
                  <a:lnTo>
                    <a:pt x="5281" y="1312"/>
                  </a:lnTo>
                  <a:lnTo>
                    <a:pt x="3460" y="278"/>
                  </a:lnTo>
                  <a:lnTo>
                    <a:pt x="2374" y="961"/>
                  </a:lnTo>
                  <a:lnTo>
                    <a:pt x="4260" y="2033"/>
                  </a:lnTo>
                  <a:lnTo>
                    <a:pt x="4274" y="2043"/>
                  </a:lnTo>
                  <a:lnTo>
                    <a:pt x="4277" y="2045"/>
                  </a:lnTo>
                  <a:lnTo>
                    <a:pt x="4287" y="2053"/>
                  </a:lnTo>
                  <a:lnTo>
                    <a:pt x="4289" y="2055"/>
                  </a:lnTo>
                  <a:lnTo>
                    <a:pt x="4294" y="2060"/>
                  </a:lnTo>
                  <a:lnTo>
                    <a:pt x="4299" y="2067"/>
                  </a:lnTo>
                  <a:lnTo>
                    <a:pt x="4299" y="2069"/>
                  </a:lnTo>
                  <a:lnTo>
                    <a:pt x="4306" y="2077"/>
                  </a:lnTo>
                  <a:lnTo>
                    <a:pt x="4308" y="2079"/>
                  </a:lnTo>
                  <a:lnTo>
                    <a:pt x="4310" y="2084"/>
                  </a:lnTo>
                  <a:lnTo>
                    <a:pt x="4315" y="2093"/>
                  </a:lnTo>
                  <a:lnTo>
                    <a:pt x="4317" y="2098"/>
                  </a:lnTo>
                  <a:lnTo>
                    <a:pt x="4322" y="2112"/>
                  </a:lnTo>
                  <a:lnTo>
                    <a:pt x="4322" y="2112"/>
                  </a:lnTo>
                  <a:lnTo>
                    <a:pt x="4325" y="2127"/>
                  </a:lnTo>
                  <a:lnTo>
                    <a:pt x="4325" y="2130"/>
                  </a:lnTo>
                  <a:lnTo>
                    <a:pt x="4325" y="2142"/>
                  </a:lnTo>
                  <a:lnTo>
                    <a:pt x="4327" y="2146"/>
                  </a:lnTo>
                  <a:lnTo>
                    <a:pt x="4327" y="3682"/>
                  </a:lnTo>
                  <a:lnTo>
                    <a:pt x="4322" y="3713"/>
                  </a:lnTo>
                  <a:lnTo>
                    <a:pt x="4310" y="3744"/>
                  </a:lnTo>
                  <a:lnTo>
                    <a:pt x="4291" y="3770"/>
                  </a:lnTo>
                  <a:lnTo>
                    <a:pt x="4267" y="3790"/>
                  </a:lnTo>
                  <a:lnTo>
                    <a:pt x="3601" y="4209"/>
                  </a:lnTo>
                  <a:lnTo>
                    <a:pt x="3579" y="4220"/>
                  </a:lnTo>
                  <a:lnTo>
                    <a:pt x="3556" y="4226"/>
                  </a:lnTo>
                  <a:lnTo>
                    <a:pt x="3532" y="4228"/>
                  </a:lnTo>
                  <a:lnTo>
                    <a:pt x="3501" y="4225"/>
                  </a:lnTo>
                  <a:lnTo>
                    <a:pt x="3470" y="4213"/>
                  </a:lnTo>
                  <a:lnTo>
                    <a:pt x="3443" y="4192"/>
                  </a:lnTo>
                  <a:lnTo>
                    <a:pt x="3422" y="4166"/>
                  </a:lnTo>
                  <a:lnTo>
                    <a:pt x="3409" y="4135"/>
                  </a:lnTo>
                  <a:lnTo>
                    <a:pt x="3404" y="4101"/>
                  </a:lnTo>
                  <a:lnTo>
                    <a:pt x="3404" y="2639"/>
                  </a:lnTo>
                  <a:lnTo>
                    <a:pt x="1462" y="1535"/>
                  </a:lnTo>
                  <a:lnTo>
                    <a:pt x="378" y="2220"/>
                  </a:lnTo>
                  <a:lnTo>
                    <a:pt x="2197" y="3253"/>
                  </a:lnTo>
                  <a:lnTo>
                    <a:pt x="3081" y="2699"/>
                  </a:lnTo>
                  <a:lnTo>
                    <a:pt x="3107" y="2685"/>
                  </a:lnTo>
                  <a:lnTo>
                    <a:pt x="3134" y="2680"/>
                  </a:lnTo>
                  <a:lnTo>
                    <a:pt x="3163" y="2680"/>
                  </a:lnTo>
                  <a:lnTo>
                    <a:pt x="3191" y="2685"/>
                  </a:lnTo>
                  <a:lnTo>
                    <a:pt x="3216" y="2697"/>
                  </a:lnTo>
                  <a:lnTo>
                    <a:pt x="3239" y="2716"/>
                  </a:lnTo>
                  <a:lnTo>
                    <a:pt x="3256" y="2738"/>
                  </a:lnTo>
                  <a:lnTo>
                    <a:pt x="3270" y="2766"/>
                  </a:lnTo>
                  <a:lnTo>
                    <a:pt x="3275" y="2793"/>
                  </a:lnTo>
                  <a:lnTo>
                    <a:pt x="3275" y="2821"/>
                  </a:lnTo>
                  <a:lnTo>
                    <a:pt x="3270" y="2848"/>
                  </a:lnTo>
                  <a:lnTo>
                    <a:pt x="3258" y="2874"/>
                  </a:lnTo>
                  <a:lnTo>
                    <a:pt x="3239" y="2896"/>
                  </a:lnTo>
                  <a:lnTo>
                    <a:pt x="3216" y="2915"/>
                  </a:lnTo>
                  <a:lnTo>
                    <a:pt x="2269" y="3511"/>
                  </a:lnTo>
                  <a:lnTo>
                    <a:pt x="2247" y="3523"/>
                  </a:lnTo>
                  <a:lnTo>
                    <a:pt x="2224" y="3529"/>
                  </a:lnTo>
                  <a:lnTo>
                    <a:pt x="2200" y="3531"/>
                  </a:lnTo>
                  <a:lnTo>
                    <a:pt x="2168" y="3528"/>
                  </a:lnTo>
                  <a:lnTo>
                    <a:pt x="2137" y="3514"/>
                  </a:lnTo>
                  <a:lnTo>
                    <a:pt x="65" y="2336"/>
                  </a:lnTo>
                  <a:lnTo>
                    <a:pt x="38" y="2316"/>
                  </a:lnTo>
                  <a:lnTo>
                    <a:pt x="19" y="2290"/>
                  </a:lnTo>
                  <a:lnTo>
                    <a:pt x="5" y="2261"/>
                  </a:lnTo>
                  <a:lnTo>
                    <a:pt x="0" y="2228"/>
                  </a:lnTo>
                  <a:lnTo>
                    <a:pt x="3" y="2194"/>
                  </a:lnTo>
                  <a:lnTo>
                    <a:pt x="15" y="2165"/>
                  </a:lnTo>
                  <a:lnTo>
                    <a:pt x="34" y="2137"/>
                  </a:lnTo>
                  <a:lnTo>
                    <a:pt x="60" y="2117"/>
                  </a:lnTo>
                  <a:lnTo>
                    <a:pt x="1392" y="1277"/>
                  </a:lnTo>
                  <a:lnTo>
                    <a:pt x="1392" y="1277"/>
                  </a:lnTo>
                  <a:lnTo>
                    <a:pt x="2058" y="858"/>
                  </a:lnTo>
                  <a:lnTo>
                    <a:pt x="2058" y="858"/>
                  </a:lnTo>
                  <a:lnTo>
                    <a:pt x="3388" y="21"/>
                  </a:lnTo>
                  <a:lnTo>
                    <a:pt x="3421" y="5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21"/>
            <p:cNvSpPr>
              <a:spLocks/>
            </p:cNvSpPr>
            <p:nvPr/>
          </p:nvSpPr>
          <p:spPr bwMode="auto">
            <a:xfrm>
              <a:off x="3691" y="1736"/>
              <a:ext cx="602" cy="427"/>
            </a:xfrm>
            <a:custGeom>
              <a:avLst/>
              <a:gdLst>
                <a:gd name="T0" fmla="*/ 1062 w 1203"/>
                <a:gd name="T1" fmla="*/ 0 h 853"/>
                <a:gd name="T2" fmla="*/ 1090 w 1203"/>
                <a:gd name="T3" fmla="*/ 0 h 853"/>
                <a:gd name="T4" fmla="*/ 1117 w 1203"/>
                <a:gd name="T5" fmla="*/ 7 h 853"/>
                <a:gd name="T6" fmla="*/ 1143 w 1203"/>
                <a:gd name="T7" fmla="*/ 19 h 853"/>
                <a:gd name="T8" fmla="*/ 1165 w 1203"/>
                <a:gd name="T9" fmla="*/ 36 h 853"/>
                <a:gd name="T10" fmla="*/ 1184 w 1203"/>
                <a:gd name="T11" fmla="*/ 60 h 853"/>
                <a:gd name="T12" fmla="*/ 1196 w 1203"/>
                <a:gd name="T13" fmla="*/ 86 h 853"/>
                <a:gd name="T14" fmla="*/ 1203 w 1203"/>
                <a:gd name="T15" fmla="*/ 113 h 853"/>
                <a:gd name="T16" fmla="*/ 1203 w 1203"/>
                <a:gd name="T17" fmla="*/ 142 h 853"/>
                <a:gd name="T18" fmla="*/ 1196 w 1203"/>
                <a:gd name="T19" fmla="*/ 170 h 853"/>
                <a:gd name="T20" fmla="*/ 1184 w 1203"/>
                <a:gd name="T21" fmla="*/ 196 h 853"/>
                <a:gd name="T22" fmla="*/ 1167 w 1203"/>
                <a:gd name="T23" fmla="*/ 218 h 853"/>
                <a:gd name="T24" fmla="*/ 1143 w 1203"/>
                <a:gd name="T25" fmla="*/ 237 h 853"/>
                <a:gd name="T26" fmla="*/ 196 w 1203"/>
                <a:gd name="T27" fmla="*/ 833 h 853"/>
                <a:gd name="T28" fmla="*/ 175 w 1203"/>
                <a:gd name="T29" fmla="*/ 845 h 853"/>
                <a:gd name="T30" fmla="*/ 151 w 1203"/>
                <a:gd name="T31" fmla="*/ 850 h 853"/>
                <a:gd name="T32" fmla="*/ 129 w 1203"/>
                <a:gd name="T33" fmla="*/ 853 h 853"/>
                <a:gd name="T34" fmla="*/ 96 w 1203"/>
                <a:gd name="T35" fmla="*/ 848 h 853"/>
                <a:gd name="T36" fmla="*/ 67 w 1203"/>
                <a:gd name="T37" fmla="*/ 838 h 853"/>
                <a:gd name="T38" fmla="*/ 41 w 1203"/>
                <a:gd name="T39" fmla="*/ 819 h 853"/>
                <a:gd name="T40" fmla="*/ 21 w 1203"/>
                <a:gd name="T41" fmla="*/ 793 h 853"/>
                <a:gd name="T42" fmla="*/ 7 w 1203"/>
                <a:gd name="T43" fmla="*/ 766 h 853"/>
                <a:gd name="T44" fmla="*/ 0 w 1203"/>
                <a:gd name="T45" fmla="*/ 738 h 853"/>
                <a:gd name="T46" fmla="*/ 2 w 1203"/>
                <a:gd name="T47" fmla="*/ 711 h 853"/>
                <a:gd name="T48" fmla="*/ 7 w 1203"/>
                <a:gd name="T49" fmla="*/ 683 h 853"/>
                <a:gd name="T50" fmla="*/ 19 w 1203"/>
                <a:gd name="T51" fmla="*/ 657 h 853"/>
                <a:gd name="T52" fmla="*/ 36 w 1203"/>
                <a:gd name="T53" fmla="*/ 635 h 853"/>
                <a:gd name="T54" fmla="*/ 60 w 1203"/>
                <a:gd name="T55" fmla="*/ 616 h 853"/>
                <a:gd name="T56" fmla="*/ 1007 w 1203"/>
                <a:gd name="T57" fmla="*/ 19 h 853"/>
                <a:gd name="T58" fmla="*/ 1035 w 1203"/>
                <a:gd name="T59" fmla="*/ 7 h 853"/>
                <a:gd name="T60" fmla="*/ 1062 w 1203"/>
                <a:gd name="T61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3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60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2"/>
                  </a:lnTo>
                  <a:lnTo>
                    <a:pt x="1196" y="170"/>
                  </a:lnTo>
                  <a:lnTo>
                    <a:pt x="1184" y="196"/>
                  </a:lnTo>
                  <a:lnTo>
                    <a:pt x="1167" y="218"/>
                  </a:lnTo>
                  <a:lnTo>
                    <a:pt x="1143" y="237"/>
                  </a:lnTo>
                  <a:lnTo>
                    <a:pt x="196" y="833"/>
                  </a:lnTo>
                  <a:lnTo>
                    <a:pt x="175" y="845"/>
                  </a:lnTo>
                  <a:lnTo>
                    <a:pt x="151" y="850"/>
                  </a:lnTo>
                  <a:lnTo>
                    <a:pt x="129" y="853"/>
                  </a:lnTo>
                  <a:lnTo>
                    <a:pt x="96" y="848"/>
                  </a:lnTo>
                  <a:lnTo>
                    <a:pt x="67" y="838"/>
                  </a:lnTo>
                  <a:lnTo>
                    <a:pt x="41" y="819"/>
                  </a:lnTo>
                  <a:lnTo>
                    <a:pt x="21" y="793"/>
                  </a:lnTo>
                  <a:lnTo>
                    <a:pt x="7" y="766"/>
                  </a:lnTo>
                  <a:lnTo>
                    <a:pt x="0" y="738"/>
                  </a:lnTo>
                  <a:lnTo>
                    <a:pt x="2" y="711"/>
                  </a:lnTo>
                  <a:lnTo>
                    <a:pt x="7" y="683"/>
                  </a:lnTo>
                  <a:lnTo>
                    <a:pt x="19" y="657"/>
                  </a:lnTo>
                  <a:lnTo>
                    <a:pt x="36" y="635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7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22"/>
            <p:cNvSpPr>
              <a:spLocks/>
            </p:cNvSpPr>
            <p:nvPr/>
          </p:nvSpPr>
          <p:spPr bwMode="auto">
            <a:xfrm>
              <a:off x="1464" y="2195"/>
              <a:ext cx="1637" cy="717"/>
            </a:xfrm>
            <a:custGeom>
              <a:avLst/>
              <a:gdLst>
                <a:gd name="T0" fmla="*/ 136 w 3275"/>
                <a:gd name="T1" fmla="*/ 0 h 1434"/>
                <a:gd name="T2" fmla="*/ 165 w 3275"/>
                <a:gd name="T3" fmla="*/ 6 h 1434"/>
                <a:gd name="T4" fmla="*/ 191 w 3275"/>
                <a:gd name="T5" fmla="*/ 16 h 1434"/>
                <a:gd name="T6" fmla="*/ 2197 w 3275"/>
                <a:gd name="T7" fmla="*/ 1157 h 1434"/>
                <a:gd name="T8" fmla="*/ 3081 w 3275"/>
                <a:gd name="T9" fmla="*/ 601 h 1434"/>
                <a:gd name="T10" fmla="*/ 3107 w 3275"/>
                <a:gd name="T11" fmla="*/ 589 h 1434"/>
                <a:gd name="T12" fmla="*/ 3134 w 3275"/>
                <a:gd name="T13" fmla="*/ 582 h 1434"/>
                <a:gd name="T14" fmla="*/ 3163 w 3275"/>
                <a:gd name="T15" fmla="*/ 582 h 1434"/>
                <a:gd name="T16" fmla="*/ 3191 w 3275"/>
                <a:gd name="T17" fmla="*/ 589 h 1434"/>
                <a:gd name="T18" fmla="*/ 3216 w 3275"/>
                <a:gd name="T19" fmla="*/ 601 h 1434"/>
                <a:gd name="T20" fmla="*/ 3239 w 3275"/>
                <a:gd name="T21" fmla="*/ 618 h 1434"/>
                <a:gd name="T22" fmla="*/ 3256 w 3275"/>
                <a:gd name="T23" fmla="*/ 641 h 1434"/>
                <a:gd name="T24" fmla="*/ 3270 w 3275"/>
                <a:gd name="T25" fmla="*/ 668 h 1434"/>
                <a:gd name="T26" fmla="*/ 3275 w 3275"/>
                <a:gd name="T27" fmla="*/ 696 h 1434"/>
                <a:gd name="T28" fmla="*/ 3275 w 3275"/>
                <a:gd name="T29" fmla="*/ 725 h 1434"/>
                <a:gd name="T30" fmla="*/ 3270 w 3275"/>
                <a:gd name="T31" fmla="*/ 751 h 1434"/>
                <a:gd name="T32" fmla="*/ 3258 w 3275"/>
                <a:gd name="T33" fmla="*/ 776 h 1434"/>
                <a:gd name="T34" fmla="*/ 3239 w 3275"/>
                <a:gd name="T35" fmla="*/ 799 h 1434"/>
                <a:gd name="T36" fmla="*/ 3216 w 3275"/>
                <a:gd name="T37" fmla="*/ 817 h 1434"/>
                <a:gd name="T38" fmla="*/ 2269 w 3275"/>
                <a:gd name="T39" fmla="*/ 1415 h 1434"/>
                <a:gd name="T40" fmla="*/ 2247 w 3275"/>
                <a:gd name="T41" fmla="*/ 1425 h 1434"/>
                <a:gd name="T42" fmla="*/ 2224 w 3275"/>
                <a:gd name="T43" fmla="*/ 1432 h 1434"/>
                <a:gd name="T44" fmla="*/ 2200 w 3275"/>
                <a:gd name="T45" fmla="*/ 1434 h 1434"/>
                <a:gd name="T46" fmla="*/ 2168 w 3275"/>
                <a:gd name="T47" fmla="*/ 1430 h 1434"/>
                <a:gd name="T48" fmla="*/ 2137 w 3275"/>
                <a:gd name="T49" fmla="*/ 1418 h 1434"/>
                <a:gd name="T50" fmla="*/ 65 w 3275"/>
                <a:gd name="T51" fmla="*/ 239 h 1434"/>
                <a:gd name="T52" fmla="*/ 41 w 3275"/>
                <a:gd name="T53" fmla="*/ 222 h 1434"/>
                <a:gd name="T54" fmla="*/ 22 w 3275"/>
                <a:gd name="T55" fmla="*/ 200 h 1434"/>
                <a:gd name="T56" fmla="*/ 9 w 3275"/>
                <a:gd name="T57" fmla="*/ 175 h 1434"/>
                <a:gd name="T58" fmla="*/ 2 w 3275"/>
                <a:gd name="T59" fmla="*/ 148 h 1434"/>
                <a:gd name="T60" fmla="*/ 0 w 3275"/>
                <a:gd name="T61" fmla="*/ 121 h 1434"/>
                <a:gd name="T62" fmla="*/ 5 w 3275"/>
                <a:gd name="T63" fmla="*/ 91 h 1434"/>
                <a:gd name="T64" fmla="*/ 17 w 3275"/>
                <a:gd name="T65" fmla="*/ 64 h 1434"/>
                <a:gd name="T66" fmla="*/ 34 w 3275"/>
                <a:gd name="T67" fmla="*/ 42 h 1434"/>
                <a:gd name="T68" fmla="*/ 57 w 3275"/>
                <a:gd name="T69" fmla="*/ 23 h 1434"/>
                <a:gd name="T70" fmla="*/ 81 w 3275"/>
                <a:gd name="T71" fmla="*/ 9 h 1434"/>
                <a:gd name="T72" fmla="*/ 108 w 3275"/>
                <a:gd name="T73" fmla="*/ 2 h 1434"/>
                <a:gd name="T74" fmla="*/ 136 w 3275"/>
                <a:gd name="T7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4">
                  <a:moveTo>
                    <a:pt x="136" y="0"/>
                  </a:moveTo>
                  <a:lnTo>
                    <a:pt x="165" y="6"/>
                  </a:lnTo>
                  <a:lnTo>
                    <a:pt x="191" y="16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1"/>
                  </a:lnTo>
                  <a:lnTo>
                    <a:pt x="3270" y="668"/>
                  </a:lnTo>
                  <a:lnTo>
                    <a:pt x="3275" y="696"/>
                  </a:lnTo>
                  <a:lnTo>
                    <a:pt x="3275" y="725"/>
                  </a:lnTo>
                  <a:lnTo>
                    <a:pt x="3270" y="751"/>
                  </a:lnTo>
                  <a:lnTo>
                    <a:pt x="3258" y="776"/>
                  </a:lnTo>
                  <a:lnTo>
                    <a:pt x="3239" y="799"/>
                  </a:lnTo>
                  <a:lnTo>
                    <a:pt x="3216" y="817"/>
                  </a:lnTo>
                  <a:lnTo>
                    <a:pt x="2269" y="1415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4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2"/>
                  </a:lnTo>
                  <a:lnTo>
                    <a:pt x="22" y="200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1"/>
                  </a:lnTo>
                  <a:lnTo>
                    <a:pt x="5" y="91"/>
                  </a:lnTo>
                  <a:lnTo>
                    <a:pt x="17" y="64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23"/>
            <p:cNvSpPr>
              <a:spLocks/>
            </p:cNvSpPr>
            <p:nvPr/>
          </p:nvSpPr>
          <p:spPr bwMode="auto">
            <a:xfrm>
              <a:off x="3691" y="1993"/>
              <a:ext cx="602" cy="425"/>
            </a:xfrm>
            <a:custGeom>
              <a:avLst/>
              <a:gdLst>
                <a:gd name="T0" fmla="*/ 1062 w 1203"/>
                <a:gd name="T1" fmla="*/ 0 h 852"/>
                <a:gd name="T2" fmla="*/ 1090 w 1203"/>
                <a:gd name="T3" fmla="*/ 0 h 852"/>
                <a:gd name="T4" fmla="*/ 1117 w 1203"/>
                <a:gd name="T5" fmla="*/ 5 h 852"/>
                <a:gd name="T6" fmla="*/ 1143 w 1203"/>
                <a:gd name="T7" fmla="*/ 17 h 852"/>
                <a:gd name="T8" fmla="*/ 1165 w 1203"/>
                <a:gd name="T9" fmla="*/ 36 h 852"/>
                <a:gd name="T10" fmla="*/ 1184 w 1203"/>
                <a:gd name="T11" fmla="*/ 59 h 852"/>
                <a:gd name="T12" fmla="*/ 1196 w 1203"/>
                <a:gd name="T13" fmla="*/ 84 h 852"/>
                <a:gd name="T14" fmla="*/ 1203 w 1203"/>
                <a:gd name="T15" fmla="*/ 114 h 852"/>
                <a:gd name="T16" fmla="*/ 1203 w 1203"/>
                <a:gd name="T17" fmla="*/ 141 h 852"/>
                <a:gd name="T18" fmla="*/ 1196 w 1203"/>
                <a:gd name="T19" fmla="*/ 168 h 852"/>
                <a:gd name="T20" fmla="*/ 1184 w 1203"/>
                <a:gd name="T21" fmla="*/ 194 h 852"/>
                <a:gd name="T22" fmla="*/ 1167 w 1203"/>
                <a:gd name="T23" fmla="*/ 217 h 852"/>
                <a:gd name="T24" fmla="*/ 1143 w 1203"/>
                <a:gd name="T25" fmla="*/ 235 h 852"/>
                <a:gd name="T26" fmla="*/ 196 w 1203"/>
                <a:gd name="T27" fmla="*/ 831 h 852"/>
                <a:gd name="T28" fmla="*/ 175 w 1203"/>
                <a:gd name="T29" fmla="*/ 843 h 852"/>
                <a:gd name="T30" fmla="*/ 151 w 1203"/>
                <a:gd name="T31" fmla="*/ 850 h 852"/>
                <a:gd name="T32" fmla="*/ 129 w 1203"/>
                <a:gd name="T33" fmla="*/ 852 h 852"/>
                <a:gd name="T34" fmla="*/ 96 w 1203"/>
                <a:gd name="T35" fmla="*/ 848 h 852"/>
                <a:gd name="T36" fmla="*/ 67 w 1203"/>
                <a:gd name="T37" fmla="*/ 836 h 852"/>
                <a:gd name="T38" fmla="*/ 41 w 1203"/>
                <a:gd name="T39" fmla="*/ 817 h 852"/>
                <a:gd name="T40" fmla="*/ 21 w 1203"/>
                <a:gd name="T41" fmla="*/ 792 h 852"/>
                <a:gd name="T42" fmla="*/ 7 w 1203"/>
                <a:gd name="T43" fmla="*/ 766 h 852"/>
                <a:gd name="T44" fmla="*/ 0 w 1203"/>
                <a:gd name="T45" fmla="*/ 737 h 852"/>
                <a:gd name="T46" fmla="*/ 2 w 1203"/>
                <a:gd name="T47" fmla="*/ 709 h 852"/>
                <a:gd name="T48" fmla="*/ 7 w 1203"/>
                <a:gd name="T49" fmla="*/ 682 h 852"/>
                <a:gd name="T50" fmla="*/ 19 w 1203"/>
                <a:gd name="T51" fmla="*/ 656 h 852"/>
                <a:gd name="T52" fmla="*/ 36 w 1203"/>
                <a:gd name="T53" fmla="*/ 634 h 852"/>
                <a:gd name="T54" fmla="*/ 60 w 1203"/>
                <a:gd name="T55" fmla="*/ 615 h 852"/>
                <a:gd name="T56" fmla="*/ 1007 w 1203"/>
                <a:gd name="T57" fmla="*/ 19 h 852"/>
                <a:gd name="T58" fmla="*/ 1035 w 1203"/>
                <a:gd name="T59" fmla="*/ 5 h 852"/>
                <a:gd name="T60" fmla="*/ 1062 w 1203"/>
                <a:gd name="T6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2">
                  <a:moveTo>
                    <a:pt x="1062" y="0"/>
                  </a:moveTo>
                  <a:lnTo>
                    <a:pt x="1090" y="0"/>
                  </a:lnTo>
                  <a:lnTo>
                    <a:pt x="1117" y="5"/>
                  </a:lnTo>
                  <a:lnTo>
                    <a:pt x="1143" y="17"/>
                  </a:lnTo>
                  <a:lnTo>
                    <a:pt x="1165" y="36"/>
                  </a:lnTo>
                  <a:lnTo>
                    <a:pt x="1184" y="59"/>
                  </a:lnTo>
                  <a:lnTo>
                    <a:pt x="1196" y="84"/>
                  </a:lnTo>
                  <a:lnTo>
                    <a:pt x="1203" y="114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7"/>
                  </a:lnTo>
                  <a:lnTo>
                    <a:pt x="1143" y="235"/>
                  </a:lnTo>
                  <a:lnTo>
                    <a:pt x="196" y="831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2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2"/>
                  </a:lnTo>
                  <a:lnTo>
                    <a:pt x="7" y="766"/>
                  </a:lnTo>
                  <a:lnTo>
                    <a:pt x="0" y="737"/>
                  </a:lnTo>
                  <a:lnTo>
                    <a:pt x="2" y="709"/>
                  </a:lnTo>
                  <a:lnTo>
                    <a:pt x="7" y="682"/>
                  </a:lnTo>
                  <a:lnTo>
                    <a:pt x="19" y="656"/>
                  </a:lnTo>
                  <a:lnTo>
                    <a:pt x="36" y="634"/>
                  </a:lnTo>
                  <a:lnTo>
                    <a:pt x="60" y="615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24"/>
            <p:cNvSpPr>
              <a:spLocks/>
            </p:cNvSpPr>
            <p:nvPr/>
          </p:nvSpPr>
          <p:spPr bwMode="auto">
            <a:xfrm>
              <a:off x="1464" y="2451"/>
              <a:ext cx="1637" cy="718"/>
            </a:xfrm>
            <a:custGeom>
              <a:avLst/>
              <a:gdLst>
                <a:gd name="T0" fmla="*/ 136 w 3275"/>
                <a:gd name="T1" fmla="*/ 0 h 1435"/>
                <a:gd name="T2" fmla="*/ 165 w 3275"/>
                <a:gd name="T3" fmla="*/ 5 h 1435"/>
                <a:gd name="T4" fmla="*/ 191 w 3275"/>
                <a:gd name="T5" fmla="*/ 17 h 1435"/>
                <a:gd name="T6" fmla="*/ 2197 w 3275"/>
                <a:gd name="T7" fmla="*/ 1157 h 1435"/>
                <a:gd name="T8" fmla="*/ 3081 w 3275"/>
                <a:gd name="T9" fmla="*/ 601 h 1435"/>
                <a:gd name="T10" fmla="*/ 3107 w 3275"/>
                <a:gd name="T11" fmla="*/ 589 h 1435"/>
                <a:gd name="T12" fmla="*/ 3134 w 3275"/>
                <a:gd name="T13" fmla="*/ 582 h 1435"/>
                <a:gd name="T14" fmla="*/ 3163 w 3275"/>
                <a:gd name="T15" fmla="*/ 582 h 1435"/>
                <a:gd name="T16" fmla="*/ 3191 w 3275"/>
                <a:gd name="T17" fmla="*/ 589 h 1435"/>
                <a:gd name="T18" fmla="*/ 3216 w 3275"/>
                <a:gd name="T19" fmla="*/ 601 h 1435"/>
                <a:gd name="T20" fmla="*/ 3239 w 3275"/>
                <a:gd name="T21" fmla="*/ 618 h 1435"/>
                <a:gd name="T22" fmla="*/ 3256 w 3275"/>
                <a:gd name="T23" fmla="*/ 642 h 1435"/>
                <a:gd name="T24" fmla="*/ 3270 w 3275"/>
                <a:gd name="T25" fmla="*/ 668 h 1435"/>
                <a:gd name="T26" fmla="*/ 3275 w 3275"/>
                <a:gd name="T27" fmla="*/ 695 h 1435"/>
                <a:gd name="T28" fmla="*/ 3275 w 3275"/>
                <a:gd name="T29" fmla="*/ 724 h 1435"/>
                <a:gd name="T30" fmla="*/ 3270 w 3275"/>
                <a:gd name="T31" fmla="*/ 752 h 1435"/>
                <a:gd name="T32" fmla="*/ 3258 w 3275"/>
                <a:gd name="T33" fmla="*/ 778 h 1435"/>
                <a:gd name="T34" fmla="*/ 3239 w 3275"/>
                <a:gd name="T35" fmla="*/ 800 h 1435"/>
                <a:gd name="T36" fmla="*/ 3216 w 3275"/>
                <a:gd name="T37" fmla="*/ 817 h 1435"/>
                <a:gd name="T38" fmla="*/ 2269 w 3275"/>
                <a:gd name="T39" fmla="*/ 1414 h 1435"/>
                <a:gd name="T40" fmla="*/ 2247 w 3275"/>
                <a:gd name="T41" fmla="*/ 1425 h 1435"/>
                <a:gd name="T42" fmla="*/ 2224 w 3275"/>
                <a:gd name="T43" fmla="*/ 1432 h 1435"/>
                <a:gd name="T44" fmla="*/ 2200 w 3275"/>
                <a:gd name="T45" fmla="*/ 1435 h 1435"/>
                <a:gd name="T46" fmla="*/ 2168 w 3275"/>
                <a:gd name="T47" fmla="*/ 1430 h 1435"/>
                <a:gd name="T48" fmla="*/ 2137 w 3275"/>
                <a:gd name="T49" fmla="*/ 1418 h 1435"/>
                <a:gd name="T50" fmla="*/ 65 w 3275"/>
                <a:gd name="T51" fmla="*/ 239 h 1435"/>
                <a:gd name="T52" fmla="*/ 41 w 3275"/>
                <a:gd name="T53" fmla="*/ 221 h 1435"/>
                <a:gd name="T54" fmla="*/ 22 w 3275"/>
                <a:gd name="T55" fmla="*/ 201 h 1435"/>
                <a:gd name="T56" fmla="*/ 9 w 3275"/>
                <a:gd name="T57" fmla="*/ 175 h 1435"/>
                <a:gd name="T58" fmla="*/ 2 w 3275"/>
                <a:gd name="T59" fmla="*/ 148 h 1435"/>
                <a:gd name="T60" fmla="*/ 0 w 3275"/>
                <a:gd name="T61" fmla="*/ 120 h 1435"/>
                <a:gd name="T62" fmla="*/ 5 w 3275"/>
                <a:gd name="T63" fmla="*/ 93 h 1435"/>
                <a:gd name="T64" fmla="*/ 17 w 3275"/>
                <a:gd name="T65" fmla="*/ 65 h 1435"/>
                <a:gd name="T66" fmla="*/ 34 w 3275"/>
                <a:gd name="T67" fmla="*/ 41 h 1435"/>
                <a:gd name="T68" fmla="*/ 57 w 3275"/>
                <a:gd name="T69" fmla="*/ 22 h 1435"/>
                <a:gd name="T70" fmla="*/ 81 w 3275"/>
                <a:gd name="T71" fmla="*/ 9 h 1435"/>
                <a:gd name="T72" fmla="*/ 108 w 3275"/>
                <a:gd name="T73" fmla="*/ 2 h 1435"/>
                <a:gd name="T74" fmla="*/ 136 w 3275"/>
                <a:gd name="T75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5">
                  <a:moveTo>
                    <a:pt x="136" y="0"/>
                  </a:moveTo>
                  <a:lnTo>
                    <a:pt x="165" y="5"/>
                  </a:lnTo>
                  <a:lnTo>
                    <a:pt x="191" y="17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5"/>
                  </a:lnTo>
                  <a:lnTo>
                    <a:pt x="3275" y="724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7"/>
                  </a:lnTo>
                  <a:lnTo>
                    <a:pt x="2269" y="1414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5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1"/>
                  </a:lnTo>
                  <a:lnTo>
                    <a:pt x="22" y="201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5" y="93"/>
                  </a:lnTo>
                  <a:lnTo>
                    <a:pt x="17" y="65"/>
                  </a:lnTo>
                  <a:lnTo>
                    <a:pt x="34" y="41"/>
                  </a:lnTo>
                  <a:lnTo>
                    <a:pt x="57" y="22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25"/>
            <p:cNvSpPr>
              <a:spLocks/>
            </p:cNvSpPr>
            <p:nvPr/>
          </p:nvSpPr>
          <p:spPr bwMode="auto">
            <a:xfrm>
              <a:off x="3691" y="2248"/>
              <a:ext cx="602" cy="426"/>
            </a:xfrm>
            <a:custGeom>
              <a:avLst/>
              <a:gdLst>
                <a:gd name="T0" fmla="*/ 1062 w 1203"/>
                <a:gd name="T1" fmla="*/ 0 h 851"/>
                <a:gd name="T2" fmla="*/ 1090 w 1203"/>
                <a:gd name="T3" fmla="*/ 0 h 851"/>
                <a:gd name="T4" fmla="*/ 1117 w 1203"/>
                <a:gd name="T5" fmla="*/ 7 h 851"/>
                <a:gd name="T6" fmla="*/ 1143 w 1203"/>
                <a:gd name="T7" fmla="*/ 19 h 851"/>
                <a:gd name="T8" fmla="*/ 1165 w 1203"/>
                <a:gd name="T9" fmla="*/ 36 h 851"/>
                <a:gd name="T10" fmla="*/ 1184 w 1203"/>
                <a:gd name="T11" fmla="*/ 58 h 851"/>
                <a:gd name="T12" fmla="*/ 1196 w 1203"/>
                <a:gd name="T13" fmla="*/ 86 h 851"/>
                <a:gd name="T14" fmla="*/ 1203 w 1203"/>
                <a:gd name="T15" fmla="*/ 113 h 851"/>
                <a:gd name="T16" fmla="*/ 1203 w 1203"/>
                <a:gd name="T17" fmla="*/ 141 h 851"/>
                <a:gd name="T18" fmla="*/ 1196 w 1203"/>
                <a:gd name="T19" fmla="*/ 168 h 851"/>
                <a:gd name="T20" fmla="*/ 1184 w 1203"/>
                <a:gd name="T21" fmla="*/ 194 h 851"/>
                <a:gd name="T22" fmla="*/ 1167 w 1203"/>
                <a:gd name="T23" fmla="*/ 216 h 851"/>
                <a:gd name="T24" fmla="*/ 1143 w 1203"/>
                <a:gd name="T25" fmla="*/ 235 h 851"/>
                <a:gd name="T26" fmla="*/ 196 w 1203"/>
                <a:gd name="T27" fmla="*/ 832 h 851"/>
                <a:gd name="T28" fmla="*/ 175 w 1203"/>
                <a:gd name="T29" fmla="*/ 843 h 851"/>
                <a:gd name="T30" fmla="*/ 151 w 1203"/>
                <a:gd name="T31" fmla="*/ 850 h 851"/>
                <a:gd name="T32" fmla="*/ 129 w 1203"/>
                <a:gd name="T33" fmla="*/ 851 h 851"/>
                <a:gd name="T34" fmla="*/ 96 w 1203"/>
                <a:gd name="T35" fmla="*/ 848 h 851"/>
                <a:gd name="T36" fmla="*/ 67 w 1203"/>
                <a:gd name="T37" fmla="*/ 836 h 851"/>
                <a:gd name="T38" fmla="*/ 41 w 1203"/>
                <a:gd name="T39" fmla="*/ 817 h 851"/>
                <a:gd name="T40" fmla="*/ 21 w 1203"/>
                <a:gd name="T41" fmla="*/ 791 h 851"/>
                <a:gd name="T42" fmla="*/ 7 w 1203"/>
                <a:gd name="T43" fmla="*/ 765 h 851"/>
                <a:gd name="T44" fmla="*/ 0 w 1203"/>
                <a:gd name="T45" fmla="*/ 738 h 851"/>
                <a:gd name="T46" fmla="*/ 2 w 1203"/>
                <a:gd name="T47" fmla="*/ 709 h 851"/>
                <a:gd name="T48" fmla="*/ 7 w 1203"/>
                <a:gd name="T49" fmla="*/ 681 h 851"/>
                <a:gd name="T50" fmla="*/ 19 w 1203"/>
                <a:gd name="T51" fmla="*/ 656 h 851"/>
                <a:gd name="T52" fmla="*/ 36 w 1203"/>
                <a:gd name="T53" fmla="*/ 633 h 851"/>
                <a:gd name="T54" fmla="*/ 60 w 1203"/>
                <a:gd name="T55" fmla="*/ 616 h 851"/>
                <a:gd name="T56" fmla="*/ 1007 w 1203"/>
                <a:gd name="T57" fmla="*/ 19 h 851"/>
                <a:gd name="T58" fmla="*/ 1035 w 1203"/>
                <a:gd name="T59" fmla="*/ 5 h 851"/>
                <a:gd name="T60" fmla="*/ 1062 w 1203"/>
                <a:gd name="T61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1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58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6"/>
                  </a:lnTo>
                  <a:lnTo>
                    <a:pt x="1143" y="235"/>
                  </a:lnTo>
                  <a:lnTo>
                    <a:pt x="196" y="832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1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1"/>
                  </a:lnTo>
                  <a:lnTo>
                    <a:pt x="7" y="765"/>
                  </a:lnTo>
                  <a:lnTo>
                    <a:pt x="0" y="738"/>
                  </a:lnTo>
                  <a:lnTo>
                    <a:pt x="2" y="709"/>
                  </a:lnTo>
                  <a:lnTo>
                    <a:pt x="7" y="681"/>
                  </a:lnTo>
                  <a:lnTo>
                    <a:pt x="19" y="656"/>
                  </a:lnTo>
                  <a:lnTo>
                    <a:pt x="36" y="633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26"/>
            <p:cNvSpPr>
              <a:spLocks/>
            </p:cNvSpPr>
            <p:nvPr/>
          </p:nvSpPr>
          <p:spPr bwMode="auto">
            <a:xfrm>
              <a:off x="1464" y="2707"/>
              <a:ext cx="1637" cy="717"/>
            </a:xfrm>
            <a:custGeom>
              <a:avLst/>
              <a:gdLst>
                <a:gd name="T0" fmla="*/ 136 w 3275"/>
                <a:gd name="T1" fmla="*/ 0 h 1436"/>
                <a:gd name="T2" fmla="*/ 165 w 3275"/>
                <a:gd name="T3" fmla="*/ 6 h 1436"/>
                <a:gd name="T4" fmla="*/ 191 w 3275"/>
                <a:gd name="T5" fmla="*/ 18 h 1436"/>
                <a:gd name="T6" fmla="*/ 2197 w 3275"/>
                <a:gd name="T7" fmla="*/ 1157 h 1436"/>
                <a:gd name="T8" fmla="*/ 3081 w 3275"/>
                <a:gd name="T9" fmla="*/ 603 h 1436"/>
                <a:gd name="T10" fmla="*/ 3107 w 3275"/>
                <a:gd name="T11" fmla="*/ 589 h 1436"/>
                <a:gd name="T12" fmla="*/ 3134 w 3275"/>
                <a:gd name="T13" fmla="*/ 582 h 1436"/>
                <a:gd name="T14" fmla="*/ 3163 w 3275"/>
                <a:gd name="T15" fmla="*/ 584 h 1436"/>
                <a:gd name="T16" fmla="*/ 3191 w 3275"/>
                <a:gd name="T17" fmla="*/ 589 h 1436"/>
                <a:gd name="T18" fmla="*/ 3216 w 3275"/>
                <a:gd name="T19" fmla="*/ 601 h 1436"/>
                <a:gd name="T20" fmla="*/ 3239 w 3275"/>
                <a:gd name="T21" fmla="*/ 620 h 1436"/>
                <a:gd name="T22" fmla="*/ 3256 w 3275"/>
                <a:gd name="T23" fmla="*/ 642 h 1436"/>
                <a:gd name="T24" fmla="*/ 3270 w 3275"/>
                <a:gd name="T25" fmla="*/ 668 h 1436"/>
                <a:gd name="T26" fmla="*/ 3275 w 3275"/>
                <a:gd name="T27" fmla="*/ 697 h 1436"/>
                <a:gd name="T28" fmla="*/ 3275 w 3275"/>
                <a:gd name="T29" fmla="*/ 725 h 1436"/>
                <a:gd name="T30" fmla="*/ 3270 w 3275"/>
                <a:gd name="T31" fmla="*/ 752 h 1436"/>
                <a:gd name="T32" fmla="*/ 3258 w 3275"/>
                <a:gd name="T33" fmla="*/ 778 h 1436"/>
                <a:gd name="T34" fmla="*/ 3239 w 3275"/>
                <a:gd name="T35" fmla="*/ 800 h 1436"/>
                <a:gd name="T36" fmla="*/ 3216 w 3275"/>
                <a:gd name="T37" fmla="*/ 819 h 1436"/>
                <a:gd name="T38" fmla="*/ 2269 w 3275"/>
                <a:gd name="T39" fmla="*/ 1415 h 1436"/>
                <a:gd name="T40" fmla="*/ 2247 w 3275"/>
                <a:gd name="T41" fmla="*/ 1427 h 1436"/>
                <a:gd name="T42" fmla="*/ 2224 w 3275"/>
                <a:gd name="T43" fmla="*/ 1434 h 1436"/>
                <a:gd name="T44" fmla="*/ 2200 w 3275"/>
                <a:gd name="T45" fmla="*/ 1436 h 1436"/>
                <a:gd name="T46" fmla="*/ 2168 w 3275"/>
                <a:gd name="T47" fmla="*/ 1430 h 1436"/>
                <a:gd name="T48" fmla="*/ 2137 w 3275"/>
                <a:gd name="T49" fmla="*/ 1418 h 1436"/>
                <a:gd name="T50" fmla="*/ 65 w 3275"/>
                <a:gd name="T51" fmla="*/ 241 h 1436"/>
                <a:gd name="T52" fmla="*/ 41 w 3275"/>
                <a:gd name="T53" fmla="*/ 224 h 1436"/>
                <a:gd name="T54" fmla="*/ 22 w 3275"/>
                <a:gd name="T55" fmla="*/ 201 h 1436"/>
                <a:gd name="T56" fmla="*/ 9 w 3275"/>
                <a:gd name="T57" fmla="*/ 176 h 1436"/>
                <a:gd name="T58" fmla="*/ 2 w 3275"/>
                <a:gd name="T59" fmla="*/ 150 h 1436"/>
                <a:gd name="T60" fmla="*/ 0 w 3275"/>
                <a:gd name="T61" fmla="*/ 121 h 1436"/>
                <a:gd name="T62" fmla="*/ 5 w 3275"/>
                <a:gd name="T63" fmla="*/ 93 h 1436"/>
                <a:gd name="T64" fmla="*/ 17 w 3275"/>
                <a:gd name="T65" fmla="*/ 66 h 1436"/>
                <a:gd name="T66" fmla="*/ 34 w 3275"/>
                <a:gd name="T67" fmla="*/ 42 h 1436"/>
                <a:gd name="T68" fmla="*/ 57 w 3275"/>
                <a:gd name="T69" fmla="*/ 23 h 1436"/>
                <a:gd name="T70" fmla="*/ 81 w 3275"/>
                <a:gd name="T71" fmla="*/ 11 h 1436"/>
                <a:gd name="T72" fmla="*/ 108 w 3275"/>
                <a:gd name="T73" fmla="*/ 2 h 1436"/>
                <a:gd name="T74" fmla="*/ 136 w 3275"/>
                <a:gd name="T7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6">
                  <a:moveTo>
                    <a:pt x="136" y="0"/>
                  </a:moveTo>
                  <a:lnTo>
                    <a:pt x="165" y="6"/>
                  </a:lnTo>
                  <a:lnTo>
                    <a:pt x="191" y="18"/>
                  </a:lnTo>
                  <a:lnTo>
                    <a:pt x="2197" y="1157"/>
                  </a:lnTo>
                  <a:lnTo>
                    <a:pt x="3081" y="603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4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20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7"/>
                  </a:lnTo>
                  <a:lnTo>
                    <a:pt x="3275" y="725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9"/>
                  </a:lnTo>
                  <a:lnTo>
                    <a:pt x="2269" y="1415"/>
                  </a:lnTo>
                  <a:lnTo>
                    <a:pt x="2247" y="1427"/>
                  </a:lnTo>
                  <a:lnTo>
                    <a:pt x="2224" y="1434"/>
                  </a:lnTo>
                  <a:lnTo>
                    <a:pt x="2200" y="1436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41"/>
                  </a:lnTo>
                  <a:lnTo>
                    <a:pt x="41" y="224"/>
                  </a:lnTo>
                  <a:lnTo>
                    <a:pt x="22" y="201"/>
                  </a:lnTo>
                  <a:lnTo>
                    <a:pt x="9" y="176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5" y="93"/>
                  </a:lnTo>
                  <a:lnTo>
                    <a:pt x="17" y="66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11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7" name="Group 4"/>
          <p:cNvGrpSpPr>
            <a:grpSpLocks noChangeAspect="1"/>
          </p:cNvGrpSpPr>
          <p:nvPr/>
        </p:nvGrpSpPr>
        <p:grpSpPr bwMode="auto">
          <a:xfrm>
            <a:off x="2430547" y="2617563"/>
            <a:ext cx="150352" cy="307469"/>
            <a:chOff x="2457" y="707"/>
            <a:chExt cx="172" cy="430"/>
          </a:xfrm>
          <a:solidFill>
            <a:srgbClr val="002F53"/>
          </a:solidFill>
        </p:grpSpPr>
        <p:sp>
          <p:nvSpPr>
            <p:cNvPr id="158" name="Freeform 6"/>
            <p:cNvSpPr>
              <a:spLocks/>
            </p:cNvSpPr>
            <p:nvPr/>
          </p:nvSpPr>
          <p:spPr bwMode="auto">
            <a:xfrm>
              <a:off x="2508" y="707"/>
              <a:ext cx="70" cy="70"/>
            </a:xfrm>
            <a:custGeom>
              <a:avLst/>
              <a:gdLst>
                <a:gd name="T0" fmla="*/ 280 w 561"/>
                <a:gd name="T1" fmla="*/ 0 h 561"/>
                <a:gd name="T2" fmla="*/ 322 w 561"/>
                <a:gd name="T3" fmla="*/ 3 h 561"/>
                <a:gd name="T4" fmla="*/ 361 w 561"/>
                <a:gd name="T5" fmla="*/ 12 h 561"/>
                <a:gd name="T6" fmla="*/ 399 w 561"/>
                <a:gd name="T7" fmla="*/ 27 h 561"/>
                <a:gd name="T8" fmla="*/ 433 w 561"/>
                <a:gd name="T9" fmla="*/ 45 h 561"/>
                <a:gd name="T10" fmla="*/ 465 w 561"/>
                <a:gd name="T11" fmla="*/ 69 h 561"/>
                <a:gd name="T12" fmla="*/ 492 w 561"/>
                <a:gd name="T13" fmla="*/ 97 h 561"/>
                <a:gd name="T14" fmla="*/ 516 w 561"/>
                <a:gd name="T15" fmla="*/ 128 h 561"/>
                <a:gd name="T16" fmla="*/ 535 w 561"/>
                <a:gd name="T17" fmla="*/ 163 h 561"/>
                <a:gd name="T18" fmla="*/ 549 w 561"/>
                <a:gd name="T19" fmla="*/ 200 h 561"/>
                <a:gd name="T20" fmla="*/ 558 w 561"/>
                <a:gd name="T21" fmla="*/ 240 h 561"/>
                <a:gd name="T22" fmla="*/ 561 w 561"/>
                <a:gd name="T23" fmla="*/ 281 h 561"/>
                <a:gd name="T24" fmla="*/ 558 w 561"/>
                <a:gd name="T25" fmla="*/ 323 h 561"/>
                <a:gd name="T26" fmla="*/ 549 w 561"/>
                <a:gd name="T27" fmla="*/ 362 h 561"/>
                <a:gd name="T28" fmla="*/ 535 w 561"/>
                <a:gd name="T29" fmla="*/ 400 h 561"/>
                <a:gd name="T30" fmla="*/ 516 w 561"/>
                <a:gd name="T31" fmla="*/ 434 h 561"/>
                <a:gd name="T32" fmla="*/ 492 w 561"/>
                <a:gd name="T33" fmla="*/ 466 h 561"/>
                <a:gd name="T34" fmla="*/ 465 w 561"/>
                <a:gd name="T35" fmla="*/ 493 h 561"/>
                <a:gd name="T36" fmla="*/ 433 w 561"/>
                <a:gd name="T37" fmla="*/ 516 h 561"/>
                <a:gd name="T38" fmla="*/ 399 w 561"/>
                <a:gd name="T39" fmla="*/ 536 h 561"/>
                <a:gd name="T40" fmla="*/ 361 w 561"/>
                <a:gd name="T41" fmla="*/ 550 h 561"/>
                <a:gd name="T42" fmla="*/ 322 w 561"/>
                <a:gd name="T43" fmla="*/ 559 h 561"/>
                <a:gd name="T44" fmla="*/ 280 w 561"/>
                <a:gd name="T45" fmla="*/ 561 h 561"/>
                <a:gd name="T46" fmla="*/ 239 w 561"/>
                <a:gd name="T47" fmla="*/ 559 h 561"/>
                <a:gd name="T48" fmla="*/ 200 w 561"/>
                <a:gd name="T49" fmla="*/ 550 h 561"/>
                <a:gd name="T50" fmla="*/ 162 w 561"/>
                <a:gd name="T51" fmla="*/ 536 h 561"/>
                <a:gd name="T52" fmla="*/ 127 w 561"/>
                <a:gd name="T53" fmla="*/ 516 h 561"/>
                <a:gd name="T54" fmla="*/ 96 w 561"/>
                <a:gd name="T55" fmla="*/ 493 h 561"/>
                <a:gd name="T56" fmla="*/ 69 w 561"/>
                <a:gd name="T57" fmla="*/ 466 h 561"/>
                <a:gd name="T58" fmla="*/ 45 w 561"/>
                <a:gd name="T59" fmla="*/ 434 h 561"/>
                <a:gd name="T60" fmla="*/ 26 w 561"/>
                <a:gd name="T61" fmla="*/ 400 h 561"/>
                <a:gd name="T62" fmla="*/ 12 w 561"/>
                <a:gd name="T63" fmla="*/ 362 h 561"/>
                <a:gd name="T64" fmla="*/ 3 w 561"/>
                <a:gd name="T65" fmla="*/ 323 h 561"/>
                <a:gd name="T66" fmla="*/ 0 w 561"/>
                <a:gd name="T67" fmla="*/ 281 h 561"/>
                <a:gd name="T68" fmla="*/ 3 w 561"/>
                <a:gd name="T69" fmla="*/ 240 h 561"/>
                <a:gd name="T70" fmla="*/ 12 w 561"/>
                <a:gd name="T71" fmla="*/ 200 h 561"/>
                <a:gd name="T72" fmla="*/ 26 w 561"/>
                <a:gd name="T73" fmla="*/ 163 h 561"/>
                <a:gd name="T74" fmla="*/ 45 w 561"/>
                <a:gd name="T75" fmla="*/ 128 h 561"/>
                <a:gd name="T76" fmla="*/ 69 w 561"/>
                <a:gd name="T77" fmla="*/ 97 h 561"/>
                <a:gd name="T78" fmla="*/ 96 w 561"/>
                <a:gd name="T79" fmla="*/ 69 h 561"/>
                <a:gd name="T80" fmla="*/ 127 w 561"/>
                <a:gd name="T81" fmla="*/ 45 h 561"/>
                <a:gd name="T82" fmla="*/ 162 w 561"/>
                <a:gd name="T83" fmla="*/ 27 h 561"/>
                <a:gd name="T84" fmla="*/ 200 w 561"/>
                <a:gd name="T85" fmla="*/ 12 h 561"/>
                <a:gd name="T86" fmla="*/ 239 w 561"/>
                <a:gd name="T87" fmla="*/ 3 h 561"/>
                <a:gd name="T88" fmla="*/ 280 w 561"/>
                <a:gd name="T89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1" h="561">
                  <a:moveTo>
                    <a:pt x="280" y="0"/>
                  </a:moveTo>
                  <a:lnTo>
                    <a:pt x="322" y="3"/>
                  </a:lnTo>
                  <a:lnTo>
                    <a:pt x="361" y="12"/>
                  </a:lnTo>
                  <a:lnTo>
                    <a:pt x="399" y="27"/>
                  </a:lnTo>
                  <a:lnTo>
                    <a:pt x="433" y="45"/>
                  </a:lnTo>
                  <a:lnTo>
                    <a:pt x="465" y="69"/>
                  </a:lnTo>
                  <a:lnTo>
                    <a:pt x="492" y="97"/>
                  </a:lnTo>
                  <a:lnTo>
                    <a:pt x="516" y="128"/>
                  </a:lnTo>
                  <a:lnTo>
                    <a:pt x="535" y="163"/>
                  </a:lnTo>
                  <a:lnTo>
                    <a:pt x="549" y="200"/>
                  </a:lnTo>
                  <a:lnTo>
                    <a:pt x="558" y="240"/>
                  </a:lnTo>
                  <a:lnTo>
                    <a:pt x="561" y="281"/>
                  </a:lnTo>
                  <a:lnTo>
                    <a:pt x="558" y="323"/>
                  </a:lnTo>
                  <a:lnTo>
                    <a:pt x="549" y="362"/>
                  </a:lnTo>
                  <a:lnTo>
                    <a:pt x="535" y="400"/>
                  </a:lnTo>
                  <a:lnTo>
                    <a:pt x="516" y="434"/>
                  </a:lnTo>
                  <a:lnTo>
                    <a:pt x="492" y="466"/>
                  </a:lnTo>
                  <a:lnTo>
                    <a:pt x="465" y="493"/>
                  </a:lnTo>
                  <a:lnTo>
                    <a:pt x="433" y="516"/>
                  </a:lnTo>
                  <a:lnTo>
                    <a:pt x="399" y="536"/>
                  </a:lnTo>
                  <a:lnTo>
                    <a:pt x="361" y="550"/>
                  </a:lnTo>
                  <a:lnTo>
                    <a:pt x="322" y="559"/>
                  </a:lnTo>
                  <a:lnTo>
                    <a:pt x="280" y="561"/>
                  </a:lnTo>
                  <a:lnTo>
                    <a:pt x="239" y="559"/>
                  </a:lnTo>
                  <a:lnTo>
                    <a:pt x="200" y="550"/>
                  </a:lnTo>
                  <a:lnTo>
                    <a:pt x="162" y="536"/>
                  </a:lnTo>
                  <a:lnTo>
                    <a:pt x="127" y="516"/>
                  </a:lnTo>
                  <a:lnTo>
                    <a:pt x="96" y="493"/>
                  </a:lnTo>
                  <a:lnTo>
                    <a:pt x="69" y="466"/>
                  </a:lnTo>
                  <a:lnTo>
                    <a:pt x="45" y="434"/>
                  </a:lnTo>
                  <a:lnTo>
                    <a:pt x="26" y="400"/>
                  </a:lnTo>
                  <a:lnTo>
                    <a:pt x="12" y="362"/>
                  </a:lnTo>
                  <a:lnTo>
                    <a:pt x="3" y="323"/>
                  </a:lnTo>
                  <a:lnTo>
                    <a:pt x="0" y="281"/>
                  </a:lnTo>
                  <a:lnTo>
                    <a:pt x="3" y="240"/>
                  </a:lnTo>
                  <a:lnTo>
                    <a:pt x="12" y="200"/>
                  </a:lnTo>
                  <a:lnTo>
                    <a:pt x="26" y="163"/>
                  </a:lnTo>
                  <a:lnTo>
                    <a:pt x="45" y="128"/>
                  </a:lnTo>
                  <a:lnTo>
                    <a:pt x="69" y="97"/>
                  </a:lnTo>
                  <a:lnTo>
                    <a:pt x="96" y="69"/>
                  </a:lnTo>
                  <a:lnTo>
                    <a:pt x="127" y="45"/>
                  </a:lnTo>
                  <a:lnTo>
                    <a:pt x="162" y="27"/>
                  </a:lnTo>
                  <a:lnTo>
                    <a:pt x="200" y="12"/>
                  </a:lnTo>
                  <a:lnTo>
                    <a:pt x="239" y="3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9" name="Freeform 7"/>
            <p:cNvSpPr>
              <a:spLocks/>
            </p:cNvSpPr>
            <p:nvPr/>
          </p:nvSpPr>
          <p:spPr bwMode="auto">
            <a:xfrm>
              <a:off x="2457" y="791"/>
              <a:ext cx="172" cy="346"/>
            </a:xfrm>
            <a:custGeom>
              <a:avLst/>
              <a:gdLst>
                <a:gd name="T0" fmla="*/ 760 w 1377"/>
                <a:gd name="T1" fmla="*/ 0 h 2764"/>
                <a:gd name="T2" fmla="*/ 773 w 1377"/>
                <a:gd name="T3" fmla="*/ 10 h 2764"/>
                <a:gd name="T4" fmla="*/ 724 w 1377"/>
                <a:gd name="T5" fmla="*/ 117 h 2764"/>
                <a:gd name="T6" fmla="*/ 786 w 1377"/>
                <a:gd name="T7" fmla="*/ 242 h 2764"/>
                <a:gd name="T8" fmla="*/ 913 w 1377"/>
                <a:gd name="T9" fmla="*/ 3 h 2764"/>
                <a:gd name="T10" fmla="*/ 1144 w 1377"/>
                <a:gd name="T11" fmla="*/ 16 h 2764"/>
                <a:gd name="T12" fmla="*/ 1260 w 1377"/>
                <a:gd name="T13" fmla="*/ 81 h 2764"/>
                <a:gd name="T14" fmla="*/ 1342 w 1377"/>
                <a:gd name="T15" fmla="*/ 188 h 2764"/>
                <a:gd name="T16" fmla="*/ 1371 w 1377"/>
                <a:gd name="T17" fmla="*/ 322 h 2764"/>
                <a:gd name="T18" fmla="*/ 1366 w 1377"/>
                <a:gd name="T19" fmla="*/ 1371 h 2764"/>
                <a:gd name="T20" fmla="*/ 1318 w 1377"/>
                <a:gd name="T21" fmla="*/ 1430 h 2764"/>
                <a:gd name="T22" fmla="*/ 1242 w 1377"/>
                <a:gd name="T23" fmla="*/ 1453 h 2764"/>
                <a:gd name="T24" fmla="*/ 1189 w 1377"/>
                <a:gd name="T25" fmla="*/ 1443 h 2764"/>
                <a:gd name="T26" fmla="*/ 1130 w 1377"/>
                <a:gd name="T27" fmla="*/ 1394 h 2764"/>
                <a:gd name="T28" fmla="*/ 1107 w 1377"/>
                <a:gd name="T29" fmla="*/ 1319 h 2764"/>
                <a:gd name="T30" fmla="*/ 1099 w 1377"/>
                <a:gd name="T31" fmla="*/ 306 h 2764"/>
                <a:gd name="T32" fmla="*/ 1073 w 1377"/>
                <a:gd name="T33" fmla="*/ 289 h 2764"/>
                <a:gd name="T34" fmla="*/ 1047 w 1377"/>
                <a:gd name="T35" fmla="*/ 306 h 2764"/>
                <a:gd name="T36" fmla="*/ 1044 w 1377"/>
                <a:gd name="T37" fmla="*/ 2634 h 2764"/>
                <a:gd name="T38" fmla="*/ 1000 w 1377"/>
                <a:gd name="T39" fmla="*/ 2717 h 2764"/>
                <a:gd name="T40" fmla="*/ 918 w 1377"/>
                <a:gd name="T41" fmla="*/ 2761 h 2764"/>
                <a:gd name="T42" fmla="*/ 822 w 1377"/>
                <a:gd name="T43" fmla="*/ 2751 h 2764"/>
                <a:gd name="T44" fmla="*/ 751 w 1377"/>
                <a:gd name="T45" fmla="*/ 2693 h 2764"/>
                <a:gd name="T46" fmla="*/ 723 w 1377"/>
                <a:gd name="T47" fmla="*/ 2601 h 2764"/>
                <a:gd name="T48" fmla="*/ 712 w 1377"/>
                <a:gd name="T49" fmla="*/ 1311 h 2764"/>
                <a:gd name="T50" fmla="*/ 674 w 1377"/>
                <a:gd name="T51" fmla="*/ 1305 h 2764"/>
                <a:gd name="T52" fmla="*/ 653 w 1377"/>
                <a:gd name="T53" fmla="*/ 1337 h 2764"/>
                <a:gd name="T54" fmla="*/ 640 w 1377"/>
                <a:gd name="T55" fmla="*/ 2665 h 2764"/>
                <a:gd name="T56" fmla="*/ 581 w 1377"/>
                <a:gd name="T57" fmla="*/ 2737 h 2764"/>
                <a:gd name="T58" fmla="*/ 490 w 1377"/>
                <a:gd name="T59" fmla="*/ 2764 h 2764"/>
                <a:gd name="T60" fmla="*/ 399 w 1377"/>
                <a:gd name="T61" fmla="*/ 2737 h 2764"/>
                <a:gd name="T62" fmla="*/ 341 w 1377"/>
                <a:gd name="T63" fmla="*/ 2665 h 2764"/>
                <a:gd name="T64" fmla="*/ 327 w 1377"/>
                <a:gd name="T65" fmla="*/ 323 h 2764"/>
                <a:gd name="T66" fmla="*/ 312 w 1377"/>
                <a:gd name="T67" fmla="*/ 299 h 2764"/>
                <a:gd name="T68" fmla="*/ 284 w 1377"/>
                <a:gd name="T69" fmla="*/ 304 h 2764"/>
                <a:gd name="T70" fmla="*/ 270 w 1377"/>
                <a:gd name="T71" fmla="*/ 1319 h 2764"/>
                <a:gd name="T72" fmla="*/ 247 w 1377"/>
                <a:gd name="T73" fmla="*/ 1394 h 2764"/>
                <a:gd name="T74" fmla="*/ 188 w 1377"/>
                <a:gd name="T75" fmla="*/ 1443 h 2764"/>
                <a:gd name="T76" fmla="*/ 134 w 1377"/>
                <a:gd name="T77" fmla="*/ 1453 h 2764"/>
                <a:gd name="T78" fmla="*/ 59 w 1377"/>
                <a:gd name="T79" fmla="*/ 1430 h 2764"/>
                <a:gd name="T80" fmla="*/ 10 w 1377"/>
                <a:gd name="T81" fmla="*/ 1371 h 2764"/>
                <a:gd name="T82" fmla="*/ 4 w 1377"/>
                <a:gd name="T83" fmla="*/ 322 h 2764"/>
                <a:gd name="T84" fmla="*/ 35 w 1377"/>
                <a:gd name="T85" fmla="*/ 188 h 2764"/>
                <a:gd name="T86" fmla="*/ 115 w 1377"/>
                <a:gd name="T87" fmla="*/ 81 h 2764"/>
                <a:gd name="T88" fmla="*/ 233 w 1377"/>
                <a:gd name="T89" fmla="*/ 16 h 2764"/>
                <a:gd name="T90" fmla="*/ 463 w 1377"/>
                <a:gd name="T91" fmla="*/ 3 h 2764"/>
                <a:gd name="T92" fmla="*/ 593 w 1377"/>
                <a:gd name="T93" fmla="*/ 242 h 2764"/>
                <a:gd name="T94" fmla="*/ 654 w 1377"/>
                <a:gd name="T95" fmla="*/ 117 h 2764"/>
                <a:gd name="T96" fmla="*/ 607 w 1377"/>
                <a:gd name="T97" fmla="*/ 10 h 2764"/>
                <a:gd name="T98" fmla="*/ 619 w 1377"/>
                <a:gd name="T99" fmla="*/ 0 h 2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7" h="2764">
                  <a:moveTo>
                    <a:pt x="623" y="0"/>
                  </a:moveTo>
                  <a:lnTo>
                    <a:pt x="756" y="0"/>
                  </a:lnTo>
                  <a:lnTo>
                    <a:pt x="760" y="0"/>
                  </a:lnTo>
                  <a:lnTo>
                    <a:pt x="766" y="3"/>
                  </a:lnTo>
                  <a:lnTo>
                    <a:pt x="769" y="6"/>
                  </a:lnTo>
                  <a:lnTo>
                    <a:pt x="773" y="10"/>
                  </a:lnTo>
                  <a:lnTo>
                    <a:pt x="776" y="19"/>
                  </a:lnTo>
                  <a:lnTo>
                    <a:pt x="773" y="29"/>
                  </a:lnTo>
                  <a:lnTo>
                    <a:pt x="724" y="117"/>
                  </a:lnTo>
                  <a:lnTo>
                    <a:pt x="779" y="216"/>
                  </a:lnTo>
                  <a:lnTo>
                    <a:pt x="784" y="228"/>
                  </a:lnTo>
                  <a:lnTo>
                    <a:pt x="786" y="242"/>
                  </a:lnTo>
                  <a:lnTo>
                    <a:pt x="785" y="255"/>
                  </a:lnTo>
                  <a:lnTo>
                    <a:pt x="745" y="442"/>
                  </a:lnTo>
                  <a:lnTo>
                    <a:pt x="913" y="3"/>
                  </a:lnTo>
                  <a:lnTo>
                    <a:pt x="1052" y="3"/>
                  </a:lnTo>
                  <a:lnTo>
                    <a:pt x="1099" y="6"/>
                  </a:lnTo>
                  <a:lnTo>
                    <a:pt x="1144" y="16"/>
                  </a:lnTo>
                  <a:lnTo>
                    <a:pt x="1186" y="32"/>
                  </a:lnTo>
                  <a:lnTo>
                    <a:pt x="1225" y="54"/>
                  </a:lnTo>
                  <a:lnTo>
                    <a:pt x="1260" y="81"/>
                  </a:lnTo>
                  <a:lnTo>
                    <a:pt x="1292" y="113"/>
                  </a:lnTo>
                  <a:lnTo>
                    <a:pt x="1320" y="148"/>
                  </a:lnTo>
                  <a:lnTo>
                    <a:pt x="1342" y="188"/>
                  </a:lnTo>
                  <a:lnTo>
                    <a:pt x="1358" y="229"/>
                  </a:lnTo>
                  <a:lnTo>
                    <a:pt x="1368" y="275"/>
                  </a:lnTo>
                  <a:lnTo>
                    <a:pt x="1371" y="322"/>
                  </a:lnTo>
                  <a:lnTo>
                    <a:pt x="1377" y="1318"/>
                  </a:lnTo>
                  <a:lnTo>
                    <a:pt x="1375" y="1344"/>
                  </a:lnTo>
                  <a:lnTo>
                    <a:pt x="1366" y="1371"/>
                  </a:lnTo>
                  <a:lnTo>
                    <a:pt x="1354" y="1394"/>
                  </a:lnTo>
                  <a:lnTo>
                    <a:pt x="1337" y="1414"/>
                  </a:lnTo>
                  <a:lnTo>
                    <a:pt x="1318" y="1430"/>
                  </a:lnTo>
                  <a:lnTo>
                    <a:pt x="1295" y="1442"/>
                  </a:lnTo>
                  <a:lnTo>
                    <a:pt x="1269" y="1451"/>
                  </a:lnTo>
                  <a:lnTo>
                    <a:pt x="1242" y="1453"/>
                  </a:lnTo>
                  <a:lnTo>
                    <a:pt x="1242" y="1453"/>
                  </a:lnTo>
                  <a:lnTo>
                    <a:pt x="1214" y="1451"/>
                  </a:lnTo>
                  <a:lnTo>
                    <a:pt x="1189" y="1443"/>
                  </a:lnTo>
                  <a:lnTo>
                    <a:pt x="1166" y="1430"/>
                  </a:lnTo>
                  <a:lnTo>
                    <a:pt x="1146" y="1414"/>
                  </a:lnTo>
                  <a:lnTo>
                    <a:pt x="1130" y="1394"/>
                  </a:lnTo>
                  <a:lnTo>
                    <a:pt x="1118" y="1372"/>
                  </a:lnTo>
                  <a:lnTo>
                    <a:pt x="1109" y="1347"/>
                  </a:lnTo>
                  <a:lnTo>
                    <a:pt x="1107" y="1319"/>
                  </a:lnTo>
                  <a:lnTo>
                    <a:pt x="1101" y="323"/>
                  </a:lnTo>
                  <a:lnTo>
                    <a:pt x="1101" y="317"/>
                  </a:lnTo>
                  <a:lnTo>
                    <a:pt x="1099" y="306"/>
                  </a:lnTo>
                  <a:lnTo>
                    <a:pt x="1093" y="298"/>
                  </a:lnTo>
                  <a:lnTo>
                    <a:pt x="1085" y="291"/>
                  </a:lnTo>
                  <a:lnTo>
                    <a:pt x="1073" y="289"/>
                  </a:lnTo>
                  <a:lnTo>
                    <a:pt x="1062" y="291"/>
                  </a:lnTo>
                  <a:lnTo>
                    <a:pt x="1053" y="298"/>
                  </a:lnTo>
                  <a:lnTo>
                    <a:pt x="1047" y="306"/>
                  </a:lnTo>
                  <a:lnTo>
                    <a:pt x="1045" y="317"/>
                  </a:lnTo>
                  <a:lnTo>
                    <a:pt x="1047" y="2601"/>
                  </a:lnTo>
                  <a:lnTo>
                    <a:pt x="1044" y="2634"/>
                  </a:lnTo>
                  <a:lnTo>
                    <a:pt x="1035" y="2665"/>
                  </a:lnTo>
                  <a:lnTo>
                    <a:pt x="1020" y="2693"/>
                  </a:lnTo>
                  <a:lnTo>
                    <a:pt x="1000" y="2717"/>
                  </a:lnTo>
                  <a:lnTo>
                    <a:pt x="976" y="2737"/>
                  </a:lnTo>
                  <a:lnTo>
                    <a:pt x="948" y="2751"/>
                  </a:lnTo>
                  <a:lnTo>
                    <a:pt x="918" y="2761"/>
                  </a:lnTo>
                  <a:lnTo>
                    <a:pt x="885" y="2764"/>
                  </a:lnTo>
                  <a:lnTo>
                    <a:pt x="853" y="2761"/>
                  </a:lnTo>
                  <a:lnTo>
                    <a:pt x="822" y="2751"/>
                  </a:lnTo>
                  <a:lnTo>
                    <a:pt x="795" y="2737"/>
                  </a:lnTo>
                  <a:lnTo>
                    <a:pt x="770" y="2717"/>
                  </a:lnTo>
                  <a:lnTo>
                    <a:pt x="751" y="2693"/>
                  </a:lnTo>
                  <a:lnTo>
                    <a:pt x="735" y="2665"/>
                  </a:lnTo>
                  <a:lnTo>
                    <a:pt x="726" y="2634"/>
                  </a:lnTo>
                  <a:lnTo>
                    <a:pt x="723" y="2601"/>
                  </a:lnTo>
                  <a:lnTo>
                    <a:pt x="723" y="1337"/>
                  </a:lnTo>
                  <a:lnTo>
                    <a:pt x="720" y="1323"/>
                  </a:lnTo>
                  <a:lnTo>
                    <a:pt x="712" y="1311"/>
                  </a:lnTo>
                  <a:lnTo>
                    <a:pt x="701" y="1305"/>
                  </a:lnTo>
                  <a:lnTo>
                    <a:pt x="688" y="1301"/>
                  </a:lnTo>
                  <a:lnTo>
                    <a:pt x="674" y="1305"/>
                  </a:lnTo>
                  <a:lnTo>
                    <a:pt x="663" y="1311"/>
                  </a:lnTo>
                  <a:lnTo>
                    <a:pt x="655" y="1323"/>
                  </a:lnTo>
                  <a:lnTo>
                    <a:pt x="653" y="1337"/>
                  </a:lnTo>
                  <a:lnTo>
                    <a:pt x="653" y="2601"/>
                  </a:lnTo>
                  <a:lnTo>
                    <a:pt x="649" y="2634"/>
                  </a:lnTo>
                  <a:lnTo>
                    <a:pt x="640" y="2665"/>
                  </a:lnTo>
                  <a:lnTo>
                    <a:pt x="625" y="2693"/>
                  </a:lnTo>
                  <a:lnTo>
                    <a:pt x="605" y="2717"/>
                  </a:lnTo>
                  <a:lnTo>
                    <a:pt x="581" y="2737"/>
                  </a:lnTo>
                  <a:lnTo>
                    <a:pt x="554" y="2751"/>
                  </a:lnTo>
                  <a:lnTo>
                    <a:pt x="523" y="2761"/>
                  </a:lnTo>
                  <a:lnTo>
                    <a:pt x="490" y="2764"/>
                  </a:lnTo>
                  <a:lnTo>
                    <a:pt x="457" y="2761"/>
                  </a:lnTo>
                  <a:lnTo>
                    <a:pt x="427" y="2751"/>
                  </a:lnTo>
                  <a:lnTo>
                    <a:pt x="399" y="2737"/>
                  </a:lnTo>
                  <a:lnTo>
                    <a:pt x="376" y="2717"/>
                  </a:lnTo>
                  <a:lnTo>
                    <a:pt x="356" y="2693"/>
                  </a:lnTo>
                  <a:lnTo>
                    <a:pt x="341" y="2665"/>
                  </a:lnTo>
                  <a:lnTo>
                    <a:pt x="331" y="2634"/>
                  </a:lnTo>
                  <a:lnTo>
                    <a:pt x="327" y="2601"/>
                  </a:lnTo>
                  <a:lnTo>
                    <a:pt x="327" y="323"/>
                  </a:lnTo>
                  <a:lnTo>
                    <a:pt x="325" y="313"/>
                  </a:lnTo>
                  <a:lnTo>
                    <a:pt x="320" y="304"/>
                  </a:lnTo>
                  <a:lnTo>
                    <a:pt x="312" y="299"/>
                  </a:lnTo>
                  <a:lnTo>
                    <a:pt x="302" y="297"/>
                  </a:lnTo>
                  <a:lnTo>
                    <a:pt x="291" y="299"/>
                  </a:lnTo>
                  <a:lnTo>
                    <a:pt x="284" y="304"/>
                  </a:lnTo>
                  <a:lnTo>
                    <a:pt x="278" y="313"/>
                  </a:lnTo>
                  <a:lnTo>
                    <a:pt x="276" y="323"/>
                  </a:lnTo>
                  <a:lnTo>
                    <a:pt x="270" y="1319"/>
                  </a:lnTo>
                  <a:lnTo>
                    <a:pt x="268" y="1345"/>
                  </a:lnTo>
                  <a:lnTo>
                    <a:pt x="259" y="1372"/>
                  </a:lnTo>
                  <a:lnTo>
                    <a:pt x="247" y="1394"/>
                  </a:lnTo>
                  <a:lnTo>
                    <a:pt x="231" y="1414"/>
                  </a:lnTo>
                  <a:lnTo>
                    <a:pt x="211" y="1430"/>
                  </a:lnTo>
                  <a:lnTo>
                    <a:pt x="188" y="1443"/>
                  </a:lnTo>
                  <a:lnTo>
                    <a:pt x="163" y="1451"/>
                  </a:lnTo>
                  <a:lnTo>
                    <a:pt x="135" y="1453"/>
                  </a:lnTo>
                  <a:lnTo>
                    <a:pt x="134" y="1453"/>
                  </a:lnTo>
                  <a:lnTo>
                    <a:pt x="108" y="1451"/>
                  </a:lnTo>
                  <a:lnTo>
                    <a:pt x="81" y="1442"/>
                  </a:lnTo>
                  <a:lnTo>
                    <a:pt x="59" y="1430"/>
                  </a:lnTo>
                  <a:lnTo>
                    <a:pt x="38" y="1414"/>
                  </a:lnTo>
                  <a:lnTo>
                    <a:pt x="23" y="1394"/>
                  </a:lnTo>
                  <a:lnTo>
                    <a:pt x="10" y="1371"/>
                  </a:lnTo>
                  <a:lnTo>
                    <a:pt x="2" y="1344"/>
                  </a:lnTo>
                  <a:lnTo>
                    <a:pt x="0" y="1318"/>
                  </a:lnTo>
                  <a:lnTo>
                    <a:pt x="4" y="322"/>
                  </a:lnTo>
                  <a:lnTo>
                    <a:pt x="9" y="275"/>
                  </a:lnTo>
                  <a:lnTo>
                    <a:pt x="19" y="229"/>
                  </a:lnTo>
                  <a:lnTo>
                    <a:pt x="35" y="188"/>
                  </a:lnTo>
                  <a:lnTo>
                    <a:pt x="57" y="148"/>
                  </a:lnTo>
                  <a:lnTo>
                    <a:pt x="85" y="113"/>
                  </a:lnTo>
                  <a:lnTo>
                    <a:pt x="115" y="81"/>
                  </a:lnTo>
                  <a:lnTo>
                    <a:pt x="152" y="54"/>
                  </a:lnTo>
                  <a:lnTo>
                    <a:pt x="191" y="32"/>
                  </a:lnTo>
                  <a:lnTo>
                    <a:pt x="233" y="16"/>
                  </a:lnTo>
                  <a:lnTo>
                    <a:pt x="278" y="6"/>
                  </a:lnTo>
                  <a:lnTo>
                    <a:pt x="325" y="3"/>
                  </a:lnTo>
                  <a:lnTo>
                    <a:pt x="463" y="3"/>
                  </a:lnTo>
                  <a:lnTo>
                    <a:pt x="629" y="442"/>
                  </a:lnTo>
                  <a:lnTo>
                    <a:pt x="593" y="255"/>
                  </a:lnTo>
                  <a:lnTo>
                    <a:pt x="593" y="242"/>
                  </a:lnTo>
                  <a:lnTo>
                    <a:pt x="595" y="228"/>
                  </a:lnTo>
                  <a:lnTo>
                    <a:pt x="600" y="216"/>
                  </a:lnTo>
                  <a:lnTo>
                    <a:pt x="654" y="117"/>
                  </a:lnTo>
                  <a:lnTo>
                    <a:pt x="605" y="29"/>
                  </a:lnTo>
                  <a:lnTo>
                    <a:pt x="603" y="19"/>
                  </a:lnTo>
                  <a:lnTo>
                    <a:pt x="607" y="10"/>
                  </a:lnTo>
                  <a:lnTo>
                    <a:pt x="610" y="6"/>
                  </a:lnTo>
                  <a:lnTo>
                    <a:pt x="613" y="3"/>
                  </a:lnTo>
                  <a:lnTo>
                    <a:pt x="619" y="0"/>
                  </a:lnTo>
                  <a:lnTo>
                    <a:pt x="6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160" name="Group 4"/>
          <p:cNvGrpSpPr>
            <a:grpSpLocks noChangeAspect="1"/>
          </p:cNvGrpSpPr>
          <p:nvPr/>
        </p:nvGrpSpPr>
        <p:grpSpPr bwMode="auto">
          <a:xfrm>
            <a:off x="2660934" y="2617563"/>
            <a:ext cx="150352" cy="307469"/>
            <a:chOff x="2404" y="707"/>
            <a:chExt cx="172" cy="430"/>
          </a:xfrm>
          <a:solidFill>
            <a:srgbClr val="002F53"/>
          </a:solidFill>
        </p:grpSpPr>
        <p:sp>
          <p:nvSpPr>
            <p:cNvPr id="161" name="Freeform 6"/>
            <p:cNvSpPr>
              <a:spLocks/>
            </p:cNvSpPr>
            <p:nvPr/>
          </p:nvSpPr>
          <p:spPr bwMode="auto">
            <a:xfrm>
              <a:off x="2455" y="707"/>
              <a:ext cx="70" cy="70"/>
            </a:xfrm>
            <a:custGeom>
              <a:avLst/>
              <a:gdLst>
                <a:gd name="T0" fmla="*/ 280 w 561"/>
                <a:gd name="T1" fmla="*/ 0 h 561"/>
                <a:gd name="T2" fmla="*/ 322 w 561"/>
                <a:gd name="T3" fmla="*/ 3 h 561"/>
                <a:gd name="T4" fmla="*/ 361 w 561"/>
                <a:gd name="T5" fmla="*/ 12 h 561"/>
                <a:gd name="T6" fmla="*/ 399 w 561"/>
                <a:gd name="T7" fmla="*/ 27 h 561"/>
                <a:gd name="T8" fmla="*/ 433 w 561"/>
                <a:gd name="T9" fmla="*/ 45 h 561"/>
                <a:gd name="T10" fmla="*/ 465 w 561"/>
                <a:gd name="T11" fmla="*/ 69 h 561"/>
                <a:gd name="T12" fmla="*/ 492 w 561"/>
                <a:gd name="T13" fmla="*/ 97 h 561"/>
                <a:gd name="T14" fmla="*/ 516 w 561"/>
                <a:gd name="T15" fmla="*/ 128 h 561"/>
                <a:gd name="T16" fmla="*/ 535 w 561"/>
                <a:gd name="T17" fmla="*/ 163 h 561"/>
                <a:gd name="T18" fmla="*/ 549 w 561"/>
                <a:gd name="T19" fmla="*/ 200 h 561"/>
                <a:gd name="T20" fmla="*/ 558 w 561"/>
                <a:gd name="T21" fmla="*/ 240 h 561"/>
                <a:gd name="T22" fmla="*/ 561 w 561"/>
                <a:gd name="T23" fmla="*/ 281 h 561"/>
                <a:gd name="T24" fmla="*/ 558 w 561"/>
                <a:gd name="T25" fmla="*/ 323 h 561"/>
                <a:gd name="T26" fmla="*/ 549 w 561"/>
                <a:gd name="T27" fmla="*/ 362 h 561"/>
                <a:gd name="T28" fmla="*/ 535 w 561"/>
                <a:gd name="T29" fmla="*/ 400 h 561"/>
                <a:gd name="T30" fmla="*/ 516 w 561"/>
                <a:gd name="T31" fmla="*/ 434 h 561"/>
                <a:gd name="T32" fmla="*/ 492 w 561"/>
                <a:gd name="T33" fmla="*/ 466 h 561"/>
                <a:gd name="T34" fmla="*/ 465 w 561"/>
                <a:gd name="T35" fmla="*/ 493 h 561"/>
                <a:gd name="T36" fmla="*/ 433 w 561"/>
                <a:gd name="T37" fmla="*/ 516 h 561"/>
                <a:gd name="T38" fmla="*/ 399 w 561"/>
                <a:gd name="T39" fmla="*/ 536 h 561"/>
                <a:gd name="T40" fmla="*/ 361 w 561"/>
                <a:gd name="T41" fmla="*/ 550 h 561"/>
                <a:gd name="T42" fmla="*/ 322 w 561"/>
                <a:gd name="T43" fmla="*/ 559 h 561"/>
                <a:gd name="T44" fmla="*/ 280 w 561"/>
                <a:gd name="T45" fmla="*/ 561 h 561"/>
                <a:gd name="T46" fmla="*/ 239 w 561"/>
                <a:gd name="T47" fmla="*/ 559 h 561"/>
                <a:gd name="T48" fmla="*/ 200 w 561"/>
                <a:gd name="T49" fmla="*/ 550 h 561"/>
                <a:gd name="T50" fmla="*/ 162 w 561"/>
                <a:gd name="T51" fmla="*/ 536 h 561"/>
                <a:gd name="T52" fmla="*/ 127 w 561"/>
                <a:gd name="T53" fmla="*/ 516 h 561"/>
                <a:gd name="T54" fmla="*/ 96 w 561"/>
                <a:gd name="T55" fmla="*/ 493 h 561"/>
                <a:gd name="T56" fmla="*/ 69 w 561"/>
                <a:gd name="T57" fmla="*/ 466 h 561"/>
                <a:gd name="T58" fmla="*/ 45 w 561"/>
                <a:gd name="T59" fmla="*/ 434 h 561"/>
                <a:gd name="T60" fmla="*/ 26 w 561"/>
                <a:gd name="T61" fmla="*/ 400 h 561"/>
                <a:gd name="T62" fmla="*/ 12 w 561"/>
                <a:gd name="T63" fmla="*/ 362 h 561"/>
                <a:gd name="T64" fmla="*/ 3 w 561"/>
                <a:gd name="T65" fmla="*/ 323 h 561"/>
                <a:gd name="T66" fmla="*/ 0 w 561"/>
                <a:gd name="T67" fmla="*/ 281 h 561"/>
                <a:gd name="T68" fmla="*/ 3 w 561"/>
                <a:gd name="T69" fmla="*/ 240 h 561"/>
                <a:gd name="T70" fmla="*/ 12 w 561"/>
                <a:gd name="T71" fmla="*/ 200 h 561"/>
                <a:gd name="T72" fmla="*/ 26 w 561"/>
                <a:gd name="T73" fmla="*/ 163 h 561"/>
                <a:gd name="T74" fmla="*/ 45 w 561"/>
                <a:gd name="T75" fmla="*/ 128 h 561"/>
                <a:gd name="T76" fmla="*/ 69 w 561"/>
                <a:gd name="T77" fmla="*/ 97 h 561"/>
                <a:gd name="T78" fmla="*/ 96 w 561"/>
                <a:gd name="T79" fmla="*/ 69 h 561"/>
                <a:gd name="T80" fmla="*/ 127 w 561"/>
                <a:gd name="T81" fmla="*/ 45 h 561"/>
                <a:gd name="T82" fmla="*/ 162 w 561"/>
                <a:gd name="T83" fmla="*/ 27 h 561"/>
                <a:gd name="T84" fmla="*/ 200 w 561"/>
                <a:gd name="T85" fmla="*/ 12 h 561"/>
                <a:gd name="T86" fmla="*/ 239 w 561"/>
                <a:gd name="T87" fmla="*/ 3 h 561"/>
                <a:gd name="T88" fmla="*/ 280 w 561"/>
                <a:gd name="T89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1" h="561">
                  <a:moveTo>
                    <a:pt x="280" y="0"/>
                  </a:moveTo>
                  <a:lnTo>
                    <a:pt x="322" y="3"/>
                  </a:lnTo>
                  <a:lnTo>
                    <a:pt x="361" y="12"/>
                  </a:lnTo>
                  <a:lnTo>
                    <a:pt x="399" y="27"/>
                  </a:lnTo>
                  <a:lnTo>
                    <a:pt x="433" y="45"/>
                  </a:lnTo>
                  <a:lnTo>
                    <a:pt x="465" y="69"/>
                  </a:lnTo>
                  <a:lnTo>
                    <a:pt x="492" y="97"/>
                  </a:lnTo>
                  <a:lnTo>
                    <a:pt x="516" y="128"/>
                  </a:lnTo>
                  <a:lnTo>
                    <a:pt x="535" y="163"/>
                  </a:lnTo>
                  <a:lnTo>
                    <a:pt x="549" y="200"/>
                  </a:lnTo>
                  <a:lnTo>
                    <a:pt x="558" y="240"/>
                  </a:lnTo>
                  <a:lnTo>
                    <a:pt x="561" y="281"/>
                  </a:lnTo>
                  <a:lnTo>
                    <a:pt x="558" y="323"/>
                  </a:lnTo>
                  <a:lnTo>
                    <a:pt x="549" y="362"/>
                  </a:lnTo>
                  <a:lnTo>
                    <a:pt x="535" y="400"/>
                  </a:lnTo>
                  <a:lnTo>
                    <a:pt x="516" y="434"/>
                  </a:lnTo>
                  <a:lnTo>
                    <a:pt x="492" y="466"/>
                  </a:lnTo>
                  <a:lnTo>
                    <a:pt x="465" y="493"/>
                  </a:lnTo>
                  <a:lnTo>
                    <a:pt x="433" y="516"/>
                  </a:lnTo>
                  <a:lnTo>
                    <a:pt x="399" y="536"/>
                  </a:lnTo>
                  <a:lnTo>
                    <a:pt x="361" y="550"/>
                  </a:lnTo>
                  <a:lnTo>
                    <a:pt x="322" y="559"/>
                  </a:lnTo>
                  <a:lnTo>
                    <a:pt x="280" y="561"/>
                  </a:lnTo>
                  <a:lnTo>
                    <a:pt x="239" y="559"/>
                  </a:lnTo>
                  <a:lnTo>
                    <a:pt x="200" y="550"/>
                  </a:lnTo>
                  <a:lnTo>
                    <a:pt x="162" y="536"/>
                  </a:lnTo>
                  <a:lnTo>
                    <a:pt x="127" y="516"/>
                  </a:lnTo>
                  <a:lnTo>
                    <a:pt x="96" y="493"/>
                  </a:lnTo>
                  <a:lnTo>
                    <a:pt x="69" y="466"/>
                  </a:lnTo>
                  <a:lnTo>
                    <a:pt x="45" y="434"/>
                  </a:lnTo>
                  <a:lnTo>
                    <a:pt x="26" y="400"/>
                  </a:lnTo>
                  <a:lnTo>
                    <a:pt x="12" y="362"/>
                  </a:lnTo>
                  <a:lnTo>
                    <a:pt x="3" y="323"/>
                  </a:lnTo>
                  <a:lnTo>
                    <a:pt x="0" y="281"/>
                  </a:lnTo>
                  <a:lnTo>
                    <a:pt x="3" y="240"/>
                  </a:lnTo>
                  <a:lnTo>
                    <a:pt x="12" y="200"/>
                  </a:lnTo>
                  <a:lnTo>
                    <a:pt x="26" y="163"/>
                  </a:lnTo>
                  <a:lnTo>
                    <a:pt x="45" y="128"/>
                  </a:lnTo>
                  <a:lnTo>
                    <a:pt x="69" y="97"/>
                  </a:lnTo>
                  <a:lnTo>
                    <a:pt x="96" y="69"/>
                  </a:lnTo>
                  <a:lnTo>
                    <a:pt x="127" y="45"/>
                  </a:lnTo>
                  <a:lnTo>
                    <a:pt x="162" y="27"/>
                  </a:lnTo>
                  <a:lnTo>
                    <a:pt x="200" y="12"/>
                  </a:lnTo>
                  <a:lnTo>
                    <a:pt x="239" y="3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2" name="Freeform 7"/>
            <p:cNvSpPr>
              <a:spLocks/>
            </p:cNvSpPr>
            <p:nvPr/>
          </p:nvSpPr>
          <p:spPr bwMode="auto">
            <a:xfrm>
              <a:off x="2404" y="791"/>
              <a:ext cx="172" cy="346"/>
            </a:xfrm>
            <a:custGeom>
              <a:avLst/>
              <a:gdLst>
                <a:gd name="T0" fmla="*/ 760 w 1377"/>
                <a:gd name="T1" fmla="*/ 0 h 2764"/>
                <a:gd name="T2" fmla="*/ 773 w 1377"/>
                <a:gd name="T3" fmla="*/ 10 h 2764"/>
                <a:gd name="T4" fmla="*/ 724 w 1377"/>
                <a:gd name="T5" fmla="*/ 117 h 2764"/>
                <a:gd name="T6" fmla="*/ 786 w 1377"/>
                <a:gd name="T7" fmla="*/ 242 h 2764"/>
                <a:gd name="T8" fmla="*/ 913 w 1377"/>
                <a:gd name="T9" fmla="*/ 3 h 2764"/>
                <a:gd name="T10" fmla="*/ 1144 w 1377"/>
                <a:gd name="T11" fmla="*/ 16 h 2764"/>
                <a:gd name="T12" fmla="*/ 1260 w 1377"/>
                <a:gd name="T13" fmla="*/ 81 h 2764"/>
                <a:gd name="T14" fmla="*/ 1342 w 1377"/>
                <a:gd name="T15" fmla="*/ 188 h 2764"/>
                <a:gd name="T16" fmla="*/ 1371 w 1377"/>
                <a:gd name="T17" fmla="*/ 322 h 2764"/>
                <a:gd name="T18" fmla="*/ 1366 w 1377"/>
                <a:gd name="T19" fmla="*/ 1371 h 2764"/>
                <a:gd name="T20" fmla="*/ 1318 w 1377"/>
                <a:gd name="T21" fmla="*/ 1430 h 2764"/>
                <a:gd name="T22" fmla="*/ 1242 w 1377"/>
                <a:gd name="T23" fmla="*/ 1453 h 2764"/>
                <a:gd name="T24" fmla="*/ 1189 w 1377"/>
                <a:gd name="T25" fmla="*/ 1443 h 2764"/>
                <a:gd name="T26" fmla="*/ 1130 w 1377"/>
                <a:gd name="T27" fmla="*/ 1394 h 2764"/>
                <a:gd name="T28" fmla="*/ 1107 w 1377"/>
                <a:gd name="T29" fmla="*/ 1319 h 2764"/>
                <a:gd name="T30" fmla="*/ 1099 w 1377"/>
                <a:gd name="T31" fmla="*/ 306 h 2764"/>
                <a:gd name="T32" fmla="*/ 1073 w 1377"/>
                <a:gd name="T33" fmla="*/ 289 h 2764"/>
                <a:gd name="T34" fmla="*/ 1047 w 1377"/>
                <a:gd name="T35" fmla="*/ 306 h 2764"/>
                <a:gd name="T36" fmla="*/ 1044 w 1377"/>
                <a:gd name="T37" fmla="*/ 2634 h 2764"/>
                <a:gd name="T38" fmla="*/ 1000 w 1377"/>
                <a:gd name="T39" fmla="*/ 2717 h 2764"/>
                <a:gd name="T40" fmla="*/ 918 w 1377"/>
                <a:gd name="T41" fmla="*/ 2761 h 2764"/>
                <a:gd name="T42" fmla="*/ 822 w 1377"/>
                <a:gd name="T43" fmla="*/ 2751 h 2764"/>
                <a:gd name="T44" fmla="*/ 751 w 1377"/>
                <a:gd name="T45" fmla="*/ 2693 h 2764"/>
                <a:gd name="T46" fmla="*/ 723 w 1377"/>
                <a:gd name="T47" fmla="*/ 2601 h 2764"/>
                <a:gd name="T48" fmla="*/ 712 w 1377"/>
                <a:gd name="T49" fmla="*/ 1311 h 2764"/>
                <a:gd name="T50" fmla="*/ 674 w 1377"/>
                <a:gd name="T51" fmla="*/ 1305 h 2764"/>
                <a:gd name="T52" fmla="*/ 653 w 1377"/>
                <a:gd name="T53" fmla="*/ 1337 h 2764"/>
                <a:gd name="T54" fmla="*/ 640 w 1377"/>
                <a:gd name="T55" fmla="*/ 2665 h 2764"/>
                <a:gd name="T56" fmla="*/ 581 w 1377"/>
                <a:gd name="T57" fmla="*/ 2737 h 2764"/>
                <a:gd name="T58" fmla="*/ 490 w 1377"/>
                <a:gd name="T59" fmla="*/ 2764 h 2764"/>
                <a:gd name="T60" fmla="*/ 399 w 1377"/>
                <a:gd name="T61" fmla="*/ 2737 h 2764"/>
                <a:gd name="T62" fmla="*/ 341 w 1377"/>
                <a:gd name="T63" fmla="*/ 2665 h 2764"/>
                <a:gd name="T64" fmla="*/ 327 w 1377"/>
                <a:gd name="T65" fmla="*/ 323 h 2764"/>
                <a:gd name="T66" fmla="*/ 312 w 1377"/>
                <a:gd name="T67" fmla="*/ 299 h 2764"/>
                <a:gd name="T68" fmla="*/ 284 w 1377"/>
                <a:gd name="T69" fmla="*/ 304 h 2764"/>
                <a:gd name="T70" fmla="*/ 270 w 1377"/>
                <a:gd name="T71" fmla="*/ 1319 h 2764"/>
                <a:gd name="T72" fmla="*/ 247 w 1377"/>
                <a:gd name="T73" fmla="*/ 1394 h 2764"/>
                <a:gd name="T74" fmla="*/ 188 w 1377"/>
                <a:gd name="T75" fmla="*/ 1443 h 2764"/>
                <a:gd name="T76" fmla="*/ 134 w 1377"/>
                <a:gd name="T77" fmla="*/ 1453 h 2764"/>
                <a:gd name="T78" fmla="*/ 59 w 1377"/>
                <a:gd name="T79" fmla="*/ 1430 h 2764"/>
                <a:gd name="T80" fmla="*/ 10 w 1377"/>
                <a:gd name="T81" fmla="*/ 1371 h 2764"/>
                <a:gd name="T82" fmla="*/ 4 w 1377"/>
                <a:gd name="T83" fmla="*/ 322 h 2764"/>
                <a:gd name="T84" fmla="*/ 35 w 1377"/>
                <a:gd name="T85" fmla="*/ 188 h 2764"/>
                <a:gd name="T86" fmla="*/ 115 w 1377"/>
                <a:gd name="T87" fmla="*/ 81 h 2764"/>
                <a:gd name="T88" fmla="*/ 233 w 1377"/>
                <a:gd name="T89" fmla="*/ 16 h 2764"/>
                <a:gd name="T90" fmla="*/ 463 w 1377"/>
                <a:gd name="T91" fmla="*/ 3 h 2764"/>
                <a:gd name="T92" fmla="*/ 593 w 1377"/>
                <a:gd name="T93" fmla="*/ 242 h 2764"/>
                <a:gd name="T94" fmla="*/ 654 w 1377"/>
                <a:gd name="T95" fmla="*/ 117 h 2764"/>
                <a:gd name="T96" fmla="*/ 607 w 1377"/>
                <a:gd name="T97" fmla="*/ 10 h 2764"/>
                <a:gd name="T98" fmla="*/ 619 w 1377"/>
                <a:gd name="T99" fmla="*/ 0 h 2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7" h="2764">
                  <a:moveTo>
                    <a:pt x="623" y="0"/>
                  </a:moveTo>
                  <a:lnTo>
                    <a:pt x="756" y="0"/>
                  </a:lnTo>
                  <a:lnTo>
                    <a:pt x="760" y="0"/>
                  </a:lnTo>
                  <a:lnTo>
                    <a:pt x="766" y="3"/>
                  </a:lnTo>
                  <a:lnTo>
                    <a:pt x="769" y="6"/>
                  </a:lnTo>
                  <a:lnTo>
                    <a:pt x="773" y="10"/>
                  </a:lnTo>
                  <a:lnTo>
                    <a:pt x="776" y="19"/>
                  </a:lnTo>
                  <a:lnTo>
                    <a:pt x="773" y="29"/>
                  </a:lnTo>
                  <a:lnTo>
                    <a:pt x="724" y="117"/>
                  </a:lnTo>
                  <a:lnTo>
                    <a:pt x="779" y="216"/>
                  </a:lnTo>
                  <a:lnTo>
                    <a:pt x="784" y="228"/>
                  </a:lnTo>
                  <a:lnTo>
                    <a:pt x="786" y="242"/>
                  </a:lnTo>
                  <a:lnTo>
                    <a:pt x="785" y="255"/>
                  </a:lnTo>
                  <a:lnTo>
                    <a:pt x="745" y="442"/>
                  </a:lnTo>
                  <a:lnTo>
                    <a:pt x="913" y="3"/>
                  </a:lnTo>
                  <a:lnTo>
                    <a:pt x="1052" y="3"/>
                  </a:lnTo>
                  <a:lnTo>
                    <a:pt x="1099" y="6"/>
                  </a:lnTo>
                  <a:lnTo>
                    <a:pt x="1144" y="16"/>
                  </a:lnTo>
                  <a:lnTo>
                    <a:pt x="1186" y="32"/>
                  </a:lnTo>
                  <a:lnTo>
                    <a:pt x="1225" y="54"/>
                  </a:lnTo>
                  <a:lnTo>
                    <a:pt x="1260" y="81"/>
                  </a:lnTo>
                  <a:lnTo>
                    <a:pt x="1292" y="113"/>
                  </a:lnTo>
                  <a:lnTo>
                    <a:pt x="1320" y="148"/>
                  </a:lnTo>
                  <a:lnTo>
                    <a:pt x="1342" y="188"/>
                  </a:lnTo>
                  <a:lnTo>
                    <a:pt x="1358" y="229"/>
                  </a:lnTo>
                  <a:lnTo>
                    <a:pt x="1368" y="275"/>
                  </a:lnTo>
                  <a:lnTo>
                    <a:pt x="1371" y="322"/>
                  </a:lnTo>
                  <a:lnTo>
                    <a:pt x="1377" y="1318"/>
                  </a:lnTo>
                  <a:lnTo>
                    <a:pt x="1375" y="1344"/>
                  </a:lnTo>
                  <a:lnTo>
                    <a:pt x="1366" y="1371"/>
                  </a:lnTo>
                  <a:lnTo>
                    <a:pt x="1354" y="1394"/>
                  </a:lnTo>
                  <a:lnTo>
                    <a:pt x="1337" y="1414"/>
                  </a:lnTo>
                  <a:lnTo>
                    <a:pt x="1318" y="1430"/>
                  </a:lnTo>
                  <a:lnTo>
                    <a:pt x="1295" y="1442"/>
                  </a:lnTo>
                  <a:lnTo>
                    <a:pt x="1269" y="1451"/>
                  </a:lnTo>
                  <a:lnTo>
                    <a:pt x="1242" y="1453"/>
                  </a:lnTo>
                  <a:lnTo>
                    <a:pt x="1242" y="1453"/>
                  </a:lnTo>
                  <a:lnTo>
                    <a:pt x="1214" y="1451"/>
                  </a:lnTo>
                  <a:lnTo>
                    <a:pt x="1189" y="1443"/>
                  </a:lnTo>
                  <a:lnTo>
                    <a:pt x="1166" y="1430"/>
                  </a:lnTo>
                  <a:lnTo>
                    <a:pt x="1146" y="1414"/>
                  </a:lnTo>
                  <a:lnTo>
                    <a:pt x="1130" y="1394"/>
                  </a:lnTo>
                  <a:lnTo>
                    <a:pt x="1118" y="1372"/>
                  </a:lnTo>
                  <a:lnTo>
                    <a:pt x="1109" y="1347"/>
                  </a:lnTo>
                  <a:lnTo>
                    <a:pt x="1107" y="1319"/>
                  </a:lnTo>
                  <a:lnTo>
                    <a:pt x="1101" y="323"/>
                  </a:lnTo>
                  <a:lnTo>
                    <a:pt x="1101" y="317"/>
                  </a:lnTo>
                  <a:lnTo>
                    <a:pt x="1099" y="306"/>
                  </a:lnTo>
                  <a:lnTo>
                    <a:pt x="1093" y="298"/>
                  </a:lnTo>
                  <a:lnTo>
                    <a:pt x="1085" y="291"/>
                  </a:lnTo>
                  <a:lnTo>
                    <a:pt x="1073" y="289"/>
                  </a:lnTo>
                  <a:lnTo>
                    <a:pt x="1062" y="291"/>
                  </a:lnTo>
                  <a:lnTo>
                    <a:pt x="1053" y="298"/>
                  </a:lnTo>
                  <a:lnTo>
                    <a:pt x="1047" y="306"/>
                  </a:lnTo>
                  <a:lnTo>
                    <a:pt x="1045" y="317"/>
                  </a:lnTo>
                  <a:lnTo>
                    <a:pt x="1047" y="2601"/>
                  </a:lnTo>
                  <a:lnTo>
                    <a:pt x="1044" y="2634"/>
                  </a:lnTo>
                  <a:lnTo>
                    <a:pt x="1035" y="2665"/>
                  </a:lnTo>
                  <a:lnTo>
                    <a:pt x="1020" y="2693"/>
                  </a:lnTo>
                  <a:lnTo>
                    <a:pt x="1000" y="2717"/>
                  </a:lnTo>
                  <a:lnTo>
                    <a:pt x="976" y="2737"/>
                  </a:lnTo>
                  <a:lnTo>
                    <a:pt x="948" y="2751"/>
                  </a:lnTo>
                  <a:lnTo>
                    <a:pt x="918" y="2761"/>
                  </a:lnTo>
                  <a:lnTo>
                    <a:pt x="885" y="2764"/>
                  </a:lnTo>
                  <a:lnTo>
                    <a:pt x="853" y="2761"/>
                  </a:lnTo>
                  <a:lnTo>
                    <a:pt x="822" y="2751"/>
                  </a:lnTo>
                  <a:lnTo>
                    <a:pt x="795" y="2737"/>
                  </a:lnTo>
                  <a:lnTo>
                    <a:pt x="770" y="2717"/>
                  </a:lnTo>
                  <a:lnTo>
                    <a:pt x="751" y="2693"/>
                  </a:lnTo>
                  <a:lnTo>
                    <a:pt x="735" y="2665"/>
                  </a:lnTo>
                  <a:lnTo>
                    <a:pt x="726" y="2634"/>
                  </a:lnTo>
                  <a:lnTo>
                    <a:pt x="723" y="2601"/>
                  </a:lnTo>
                  <a:lnTo>
                    <a:pt x="723" y="1337"/>
                  </a:lnTo>
                  <a:lnTo>
                    <a:pt x="720" y="1323"/>
                  </a:lnTo>
                  <a:lnTo>
                    <a:pt x="712" y="1311"/>
                  </a:lnTo>
                  <a:lnTo>
                    <a:pt x="701" y="1305"/>
                  </a:lnTo>
                  <a:lnTo>
                    <a:pt x="688" y="1301"/>
                  </a:lnTo>
                  <a:lnTo>
                    <a:pt x="674" y="1305"/>
                  </a:lnTo>
                  <a:lnTo>
                    <a:pt x="663" y="1311"/>
                  </a:lnTo>
                  <a:lnTo>
                    <a:pt x="655" y="1323"/>
                  </a:lnTo>
                  <a:lnTo>
                    <a:pt x="653" y="1337"/>
                  </a:lnTo>
                  <a:lnTo>
                    <a:pt x="653" y="2601"/>
                  </a:lnTo>
                  <a:lnTo>
                    <a:pt x="649" y="2634"/>
                  </a:lnTo>
                  <a:lnTo>
                    <a:pt x="640" y="2665"/>
                  </a:lnTo>
                  <a:lnTo>
                    <a:pt x="625" y="2693"/>
                  </a:lnTo>
                  <a:lnTo>
                    <a:pt x="605" y="2717"/>
                  </a:lnTo>
                  <a:lnTo>
                    <a:pt x="581" y="2737"/>
                  </a:lnTo>
                  <a:lnTo>
                    <a:pt x="554" y="2751"/>
                  </a:lnTo>
                  <a:lnTo>
                    <a:pt x="523" y="2761"/>
                  </a:lnTo>
                  <a:lnTo>
                    <a:pt x="490" y="2764"/>
                  </a:lnTo>
                  <a:lnTo>
                    <a:pt x="457" y="2761"/>
                  </a:lnTo>
                  <a:lnTo>
                    <a:pt x="427" y="2751"/>
                  </a:lnTo>
                  <a:lnTo>
                    <a:pt x="399" y="2737"/>
                  </a:lnTo>
                  <a:lnTo>
                    <a:pt x="376" y="2717"/>
                  </a:lnTo>
                  <a:lnTo>
                    <a:pt x="356" y="2693"/>
                  </a:lnTo>
                  <a:lnTo>
                    <a:pt x="341" y="2665"/>
                  </a:lnTo>
                  <a:lnTo>
                    <a:pt x="331" y="2634"/>
                  </a:lnTo>
                  <a:lnTo>
                    <a:pt x="327" y="2601"/>
                  </a:lnTo>
                  <a:lnTo>
                    <a:pt x="327" y="323"/>
                  </a:lnTo>
                  <a:lnTo>
                    <a:pt x="325" y="313"/>
                  </a:lnTo>
                  <a:lnTo>
                    <a:pt x="320" y="304"/>
                  </a:lnTo>
                  <a:lnTo>
                    <a:pt x="312" y="299"/>
                  </a:lnTo>
                  <a:lnTo>
                    <a:pt x="302" y="297"/>
                  </a:lnTo>
                  <a:lnTo>
                    <a:pt x="291" y="299"/>
                  </a:lnTo>
                  <a:lnTo>
                    <a:pt x="284" y="304"/>
                  </a:lnTo>
                  <a:lnTo>
                    <a:pt x="278" y="313"/>
                  </a:lnTo>
                  <a:lnTo>
                    <a:pt x="276" y="323"/>
                  </a:lnTo>
                  <a:lnTo>
                    <a:pt x="270" y="1319"/>
                  </a:lnTo>
                  <a:lnTo>
                    <a:pt x="268" y="1345"/>
                  </a:lnTo>
                  <a:lnTo>
                    <a:pt x="259" y="1372"/>
                  </a:lnTo>
                  <a:lnTo>
                    <a:pt x="247" y="1394"/>
                  </a:lnTo>
                  <a:lnTo>
                    <a:pt x="231" y="1414"/>
                  </a:lnTo>
                  <a:lnTo>
                    <a:pt x="211" y="1430"/>
                  </a:lnTo>
                  <a:lnTo>
                    <a:pt x="188" y="1443"/>
                  </a:lnTo>
                  <a:lnTo>
                    <a:pt x="163" y="1451"/>
                  </a:lnTo>
                  <a:lnTo>
                    <a:pt x="135" y="1453"/>
                  </a:lnTo>
                  <a:lnTo>
                    <a:pt x="134" y="1453"/>
                  </a:lnTo>
                  <a:lnTo>
                    <a:pt x="108" y="1451"/>
                  </a:lnTo>
                  <a:lnTo>
                    <a:pt x="81" y="1442"/>
                  </a:lnTo>
                  <a:lnTo>
                    <a:pt x="59" y="1430"/>
                  </a:lnTo>
                  <a:lnTo>
                    <a:pt x="38" y="1414"/>
                  </a:lnTo>
                  <a:lnTo>
                    <a:pt x="23" y="1394"/>
                  </a:lnTo>
                  <a:lnTo>
                    <a:pt x="10" y="1371"/>
                  </a:lnTo>
                  <a:lnTo>
                    <a:pt x="2" y="1344"/>
                  </a:lnTo>
                  <a:lnTo>
                    <a:pt x="0" y="1318"/>
                  </a:lnTo>
                  <a:lnTo>
                    <a:pt x="4" y="322"/>
                  </a:lnTo>
                  <a:lnTo>
                    <a:pt x="9" y="275"/>
                  </a:lnTo>
                  <a:lnTo>
                    <a:pt x="19" y="229"/>
                  </a:lnTo>
                  <a:lnTo>
                    <a:pt x="35" y="188"/>
                  </a:lnTo>
                  <a:lnTo>
                    <a:pt x="57" y="148"/>
                  </a:lnTo>
                  <a:lnTo>
                    <a:pt x="85" y="113"/>
                  </a:lnTo>
                  <a:lnTo>
                    <a:pt x="115" y="81"/>
                  </a:lnTo>
                  <a:lnTo>
                    <a:pt x="152" y="54"/>
                  </a:lnTo>
                  <a:lnTo>
                    <a:pt x="191" y="32"/>
                  </a:lnTo>
                  <a:lnTo>
                    <a:pt x="233" y="16"/>
                  </a:lnTo>
                  <a:lnTo>
                    <a:pt x="278" y="6"/>
                  </a:lnTo>
                  <a:lnTo>
                    <a:pt x="325" y="3"/>
                  </a:lnTo>
                  <a:lnTo>
                    <a:pt x="463" y="3"/>
                  </a:lnTo>
                  <a:lnTo>
                    <a:pt x="629" y="442"/>
                  </a:lnTo>
                  <a:lnTo>
                    <a:pt x="593" y="255"/>
                  </a:lnTo>
                  <a:lnTo>
                    <a:pt x="593" y="242"/>
                  </a:lnTo>
                  <a:lnTo>
                    <a:pt x="595" y="228"/>
                  </a:lnTo>
                  <a:lnTo>
                    <a:pt x="600" y="216"/>
                  </a:lnTo>
                  <a:lnTo>
                    <a:pt x="654" y="117"/>
                  </a:lnTo>
                  <a:lnTo>
                    <a:pt x="605" y="29"/>
                  </a:lnTo>
                  <a:lnTo>
                    <a:pt x="603" y="19"/>
                  </a:lnTo>
                  <a:lnTo>
                    <a:pt x="607" y="10"/>
                  </a:lnTo>
                  <a:lnTo>
                    <a:pt x="610" y="6"/>
                  </a:lnTo>
                  <a:lnTo>
                    <a:pt x="613" y="3"/>
                  </a:lnTo>
                  <a:lnTo>
                    <a:pt x="619" y="0"/>
                  </a:lnTo>
                  <a:lnTo>
                    <a:pt x="6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5948422" y="1919636"/>
            <a:ext cx="168041" cy="340569"/>
            <a:chOff x="1443640" y="4134272"/>
            <a:chExt cx="168041" cy="394775"/>
          </a:xfrm>
          <a:solidFill>
            <a:srgbClr val="002F53"/>
          </a:solidFill>
        </p:grpSpPr>
        <p:sp>
          <p:nvSpPr>
            <p:cNvPr id="164" name="Freeform 6"/>
            <p:cNvSpPr>
              <a:spLocks/>
            </p:cNvSpPr>
            <p:nvPr/>
          </p:nvSpPr>
          <p:spPr bwMode="auto">
            <a:xfrm>
              <a:off x="1493466" y="4134272"/>
              <a:ext cx="68389" cy="64266"/>
            </a:xfrm>
            <a:custGeom>
              <a:avLst/>
              <a:gdLst>
                <a:gd name="T0" fmla="*/ 280 w 561"/>
                <a:gd name="T1" fmla="*/ 0 h 561"/>
                <a:gd name="T2" fmla="*/ 322 w 561"/>
                <a:gd name="T3" fmla="*/ 3 h 561"/>
                <a:gd name="T4" fmla="*/ 361 w 561"/>
                <a:gd name="T5" fmla="*/ 12 h 561"/>
                <a:gd name="T6" fmla="*/ 399 w 561"/>
                <a:gd name="T7" fmla="*/ 27 h 561"/>
                <a:gd name="T8" fmla="*/ 433 w 561"/>
                <a:gd name="T9" fmla="*/ 45 h 561"/>
                <a:gd name="T10" fmla="*/ 465 w 561"/>
                <a:gd name="T11" fmla="*/ 69 h 561"/>
                <a:gd name="T12" fmla="*/ 492 w 561"/>
                <a:gd name="T13" fmla="*/ 97 h 561"/>
                <a:gd name="T14" fmla="*/ 516 w 561"/>
                <a:gd name="T15" fmla="*/ 128 h 561"/>
                <a:gd name="T16" fmla="*/ 535 w 561"/>
                <a:gd name="T17" fmla="*/ 163 h 561"/>
                <a:gd name="T18" fmla="*/ 549 w 561"/>
                <a:gd name="T19" fmla="*/ 200 h 561"/>
                <a:gd name="T20" fmla="*/ 558 w 561"/>
                <a:gd name="T21" fmla="*/ 240 h 561"/>
                <a:gd name="T22" fmla="*/ 561 w 561"/>
                <a:gd name="T23" fmla="*/ 281 h 561"/>
                <a:gd name="T24" fmla="*/ 558 w 561"/>
                <a:gd name="T25" fmla="*/ 323 h 561"/>
                <a:gd name="T26" fmla="*/ 549 w 561"/>
                <a:gd name="T27" fmla="*/ 362 h 561"/>
                <a:gd name="T28" fmla="*/ 535 w 561"/>
                <a:gd name="T29" fmla="*/ 400 h 561"/>
                <a:gd name="T30" fmla="*/ 516 w 561"/>
                <a:gd name="T31" fmla="*/ 434 h 561"/>
                <a:gd name="T32" fmla="*/ 492 w 561"/>
                <a:gd name="T33" fmla="*/ 466 h 561"/>
                <a:gd name="T34" fmla="*/ 465 w 561"/>
                <a:gd name="T35" fmla="*/ 493 h 561"/>
                <a:gd name="T36" fmla="*/ 433 w 561"/>
                <a:gd name="T37" fmla="*/ 516 h 561"/>
                <a:gd name="T38" fmla="*/ 399 w 561"/>
                <a:gd name="T39" fmla="*/ 536 h 561"/>
                <a:gd name="T40" fmla="*/ 361 w 561"/>
                <a:gd name="T41" fmla="*/ 550 h 561"/>
                <a:gd name="T42" fmla="*/ 322 w 561"/>
                <a:gd name="T43" fmla="*/ 559 h 561"/>
                <a:gd name="T44" fmla="*/ 280 w 561"/>
                <a:gd name="T45" fmla="*/ 561 h 561"/>
                <a:gd name="T46" fmla="*/ 239 w 561"/>
                <a:gd name="T47" fmla="*/ 559 h 561"/>
                <a:gd name="T48" fmla="*/ 200 w 561"/>
                <a:gd name="T49" fmla="*/ 550 h 561"/>
                <a:gd name="T50" fmla="*/ 162 w 561"/>
                <a:gd name="T51" fmla="*/ 536 h 561"/>
                <a:gd name="T52" fmla="*/ 127 w 561"/>
                <a:gd name="T53" fmla="*/ 516 h 561"/>
                <a:gd name="T54" fmla="*/ 96 w 561"/>
                <a:gd name="T55" fmla="*/ 493 h 561"/>
                <a:gd name="T56" fmla="*/ 69 w 561"/>
                <a:gd name="T57" fmla="*/ 466 h 561"/>
                <a:gd name="T58" fmla="*/ 45 w 561"/>
                <a:gd name="T59" fmla="*/ 434 h 561"/>
                <a:gd name="T60" fmla="*/ 26 w 561"/>
                <a:gd name="T61" fmla="*/ 400 h 561"/>
                <a:gd name="T62" fmla="*/ 12 w 561"/>
                <a:gd name="T63" fmla="*/ 362 h 561"/>
                <a:gd name="T64" fmla="*/ 3 w 561"/>
                <a:gd name="T65" fmla="*/ 323 h 561"/>
                <a:gd name="T66" fmla="*/ 0 w 561"/>
                <a:gd name="T67" fmla="*/ 281 h 561"/>
                <a:gd name="T68" fmla="*/ 3 w 561"/>
                <a:gd name="T69" fmla="*/ 240 h 561"/>
                <a:gd name="T70" fmla="*/ 12 w 561"/>
                <a:gd name="T71" fmla="*/ 200 h 561"/>
                <a:gd name="T72" fmla="*/ 26 w 561"/>
                <a:gd name="T73" fmla="*/ 163 h 561"/>
                <a:gd name="T74" fmla="*/ 45 w 561"/>
                <a:gd name="T75" fmla="*/ 128 h 561"/>
                <a:gd name="T76" fmla="*/ 69 w 561"/>
                <a:gd name="T77" fmla="*/ 97 h 561"/>
                <a:gd name="T78" fmla="*/ 96 w 561"/>
                <a:gd name="T79" fmla="*/ 69 h 561"/>
                <a:gd name="T80" fmla="*/ 127 w 561"/>
                <a:gd name="T81" fmla="*/ 45 h 561"/>
                <a:gd name="T82" fmla="*/ 162 w 561"/>
                <a:gd name="T83" fmla="*/ 27 h 561"/>
                <a:gd name="T84" fmla="*/ 200 w 561"/>
                <a:gd name="T85" fmla="*/ 12 h 561"/>
                <a:gd name="T86" fmla="*/ 239 w 561"/>
                <a:gd name="T87" fmla="*/ 3 h 561"/>
                <a:gd name="T88" fmla="*/ 280 w 561"/>
                <a:gd name="T89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1" h="561">
                  <a:moveTo>
                    <a:pt x="280" y="0"/>
                  </a:moveTo>
                  <a:lnTo>
                    <a:pt x="322" y="3"/>
                  </a:lnTo>
                  <a:lnTo>
                    <a:pt x="361" y="12"/>
                  </a:lnTo>
                  <a:lnTo>
                    <a:pt x="399" y="27"/>
                  </a:lnTo>
                  <a:lnTo>
                    <a:pt x="433" y="45"/>
                  </a:lnTo>
                  <a:lnTo>
                    <a:pt x="465" y="69"/>
                  </a:lnTo>
                  <a:lnTo>
                    <a:pt x="492" y="97"/>
                  </a:lnTo>
                  <a:lnTo>
                    <a:pt x="516" y="128"/>
                  </a:lnTo>
                  <a:lnTo>
                    <a:pt x="535" y="163"/>
                  </a:lnTo>
                  <a:lnTo>
                    <a:pt x="549" y="200"/>
                  </a:lnTo>
                  <a:lnTo>
                    <a:pt x="558" y="240"/>
                  </a:lnTo>
                  <a:lnTo>
                    <a:pt x="561" y="281"/>
                  </a:lnTo>
                  <a:lnTo>
                    <a:pt x="558" y="323"/>
                  </a:lnTo>
                  <a:lnTo>
                    <a:pt x="549" y="362"/>
                  </a:lnTo>
                  <a:lnTo>
                    <a:pt x="535" y="400"/>
                  </a:lnTo>
                  <a:lnTo>
                    <a:pt x="516" y="434"/>
                  </a:lnTo>
                  <a:lnTo>
                    <a:pt x="492" y="466"/>
                  </a:lnTo>
                  <a:lnTo>
                    <a:pt x="465" y="493"/>
                  </a:lnTo>
                  <a:lnTo>
                    <a:pt x="433" y="516"/>
                  </a:lnTo>
                  <a:lnTo>
                    <a:pt x="399" y="536"/>
                  </a:lnTo>
                  <a:lnTo>
                    <a:pt x="361" y="550"/>
                  </a:lnTo>
                  <a:lnTo>
                    <a:pt x="322" y="559"/>
                  </a:lnTo>
                  <a:lnTo>
                    <a:pt x="280" y="561"/>
                  </a:lnTo>
                  <a:lnTo>
                    <a:pt x="239" y="559"/>
                  </a:lnTo>
                  <a:lnTo>
                    <a:pt x="200" y="550"/>
                  </a:lnTo>
                  <a:lnTo>
                    <a:pt x="162" y="536"/>
                  </a:lnTo>
                  <a:lnTo>
                    <a:pt x="127" y="516"/>
                  </a:lnTo>
                  <a:lnTo>
                    <a:pt x="96" y="493"/>
                  </a:lnTo>
                  <a:lnTo>
                    <a:pt x="69" y="466"/>
                  </a:lnTo>
                  <a:lnTo>
                    <a:pt x="45" y="434"/>
                  </a:lnTo>
                  <a:lnTo>
                    <a:pt x="26" y="400"/>
                  </a:lnTo>
                  <a:lnTo>
                    <a:pt x="12" y="362"/>
                  </a:lnTo>
                  <a:lnTo>
                    <a:pt x="3" y="323"/>
                  </a:lnTo>
                  <a:lnTo>
                    <a:pt x="0" y="281"/>
                  </a:lnTo>
                  <a:lnTo>
                    <a:pt x="3" y="240"/>
                  </a:lnTo>
                  <a:lnTo>
                    <a:pt x="12" y="200"/>
                  </a:lnTo>
                  <a:lnTo>
                    <a:pt x="26" y="163"/>
                  </a:lnTo>
                  <a:lnTo>
                    <a:pt x="45" y="128"/>
                  </a:lnTo>
                  <a:lnTo>
                    <a:pt x="69" y="97"/>
                  </a:lnTo>
                  <a:lnTo>
                    <a:pt x="96" y="69"/>
                  </a:lnTo>
                  <a:lnTo>
                    <a:pt x="127" y="45"/>
                  </a:lnTo>
                  <a:lnTo>
                    <a:pt x="162" y="27"/>
                  </a:lnTo>
                  <a:lnTo>
                    <a:pt x="200" y="12"/>
                  </a:lnTo>
                  <a:lnTo>
                    <a:pt x="239" y="3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1" name="Freeform 7"/>
            <p:cNvSpPr>
              <a:spLocks/>
            </p:cNvSpPr>
            <p:nvPr/>
          </p:nvSpPr>
          <p:spPr bwMode="auto">
            <a:xfrm>
              <a:off x="1443640" y="4211391"/>
              <a:ext cx="168041" cy="317656"/>
            </a:xfrm>
            <a:custGeom>
              <a:avLst/>
              <a:gdLst>
                <a:gd name="T0" fmla="*/ 760 w 1377"/>
                <a:gd name="T1" fmla="*/ 0 h 2764"/>
                <a:gd name="T2" fmla="*/ 773 w 1377"/>
                <a:gd name="T3" fmla="*/ 10 h 2764"/>
                <a:gd name="T4" fmla="*/ 724 w 1377"/>
                <a:gd name="T5" fmla="*/ 117 h 2764"/>
                <a:gd name="T6" fmla="*/ 786 w 1377"/>
                <a:gd name="T7" fmla="*/ 242 h 2764"/>
                <a:gd name="T8" fmla="*/ 913 w 1377"/>
                <a:gd name="T9" fmla="*/ 3 h 2764"/>
                <a:gd name="T10" fmla="*/ 1144 w 1377"/>
                <a:gd name="T11" fmla="*/ 16 h 2764"/>
                <a:gd name="T12" fmla="*/ 1260 w 1377"/>
                <a:gd name="T13" fmla="*/ 81 h 2764"/>
                <a:gd name="T14" fmla="*/ 1342 w 1377"/>
                <a:gd name="T15" fmla="*/ 188 h 2764"/>
                <a:gd name="T16" fmla="*/ 1371 w 1377"/>
                <a:gd name="T17" fmla="*/ 322 h 2764"/>
                <a:gd name="T18" fmla="*/ 1366 w 1377"/>
                <a:gd name="T19" fmla="*/ 1371 h 2764"/>
                <a:gd name="T20" fmla="*/ 1318 w 1377"/>
                <a:gd name="T21" fmla="*/ 1430 h 2764"/>
                <a:gd name="T22" fmla="*/ 1242 w 1377"/>
                <a:gd name="T23" fmla="*/ 1453 h 2764"/>
                <a:gd name="T24" fmla="*/ 1189 w 1377"/>
                <a:gd name="T25" fmla="*/ 1443 h 2764"/>
                <a:gd name="T26" fmla="*/ 1130 w 1377"/>
                <a:gd name="T27" fmla="*/ 1394 h 2764"/>
                <a:gd name="T28" fmla="*/ 1107 w 1377"/>
                <a:gd name="T29" fmla="*/ 1319 h 2764"/>
                <a:gd name="T30" fmla="*/ 1099 w 1377"/>
                <a:gd name="T31" fmla="*/ 306 h 2764"/>
                <a:gd name="T32" fmla="*/ 1073 w 1377"/>
                <a:gd name="T33" fmla="*/ 289 h 2764"/>
                <a:gd name="T34" fmla="*/ 1047 w 1377"/>
                <a:gd name="T35" fmla="*/ 306 h 2764"/>
                <a:gd name="T36" fmla="*/ 1044 w 1377"/>
                <a:gd name="T37" fmla="*/ 2634 h 2764"/>
                <a:gd name="T38" fmla="*/ 1000 w 1377"/>
                <a:gd name="T39" fmla="*/ 2717 h 2764"/>
                <a:gd name="T40" fmla="*/ 918 w 1377"/>
                <a:gd name="T41" fmla="*/ 2761 h 2764"/>
                <a:gd name="T42" fmla="*/ 822 w 1377"/>
                <a:gd name="T43" fmla="*/ 2751 h 2764"/>
                <a:gd name="T44" fmla="*/ 751 w 1377"/>
                <a:gd name="T45" fmla="*/ 2693 h 2764"/>
                <a:gd name="T46" fmla="*/ 723 w 1377"/>
                <a:gd name="T47" fmla="*/ 2601 h 2764"/>
                <a:gd name="T48" fmla="*/ 712 w 1377"/>
                <a:gd name="T49" fmla="*/ 1311 h 2764"/>
                <a:gd name="T50" fmla="*/ 674 w 1377"/>
                <a:gd name="T51" fmla="*/ 1305 h 2764"/>
                <a:gd name="T52" fmla="*/ 653 w 1377"/>
                <a:gd name="T53" fmla="*/ 1337 h 2764"/>
                <a:gd name="T54" fmla="*/ 640 w 1377"/>
                <a:gd name="T55" fmla="*/ 2665 h 2764"/>
                <a:gd name="T56" fmla="*/ 581 w 1377"/>
                <a:gd name="T57" fmla="*/ 2737 h 2764"/>
                <a:gd name="T58" fmla="*/ 490 w 1377"/>
                <a:gd name="T59" fmla="*/ 2764 h 2764"/>
                <a:gd name="T60" fmla="*/ 399 w 1377"/>
                <a:gd name="T61" fmla="*/ 2737 h 2764"/>
                <a:gd name="T62" fmla="*/ 341 w 1377"/>
                <a:gd name="T63" fmla="*/ 2665 h 2764"/>
                <a:gd name="T64" fmla="*/ 327 w 1377"/>
                <a:gd name="T65" fmla="*/ 323 h 2764"/>
                <a:gd name="T66" fmla="*/ 312 w 1377"/>
                <a:gd name="T67" fmla="*/ 299 h 2764"/>
                <a:gd name="T68" fmla="*/ 284 w 1377"/>
                <a:gd name="T69" fmla="*/ 304 h 2764"/>
                <a:gd name="T70" fmla="*/ 270 w 1377"/>
                <a:gd name="T71" fmla="*/ 1319 h 2764"/>
                <a:gd name="T72" fmla="*/ 247 w 1377"/>
                <a:gd name="T73" fmla="*/ 1394 h 2764"/>
                <a:gd name="T74" fmla="*/ 188 w 1377"/>
                <a:gd name="T75" fmla="*/ 1443 h 2764"/>
                <a:gd name="T76" fmla="*/ 134 w 1377"/>
                <a:gd name="T77" fmla="*/ 1453 h 2764"/>
                <a:gd name="T78" fmla="*/ 59 w 1377"/>
                <a:gd name="T79" fmla="*/ 1430 h 2764"/>
                <a:gd name="T80" fmla="*/ 10 w 1377"/>
                <a:gd name="T81" fmla="*/ 1371 h 2764"/>
                <a:gd name="T82" fmla="*/ 4 w 1377"/>
                <a:gd name="T83" fmla="*/ 322 h 2764"/>
                <a:gd name="T84" fmla="*/ 35 w 1377"/>
                <a:gd name="T85" fmla="*/ 188 h 2764"/>
                <a:gd name="T86" fmla="*/ 115 w 1377"/>
                <a:gd name="T87" fmla="*/ 81 h 2764"/>
                <a:gd name="T88" fmla="*/ 233 w 1377"/>
                <a:gd name="T89" fmla="*/ 16 h 2764"/>
                <a:gd name="T90" fmla="*/ 463 w 1377"/>
                <a:gd name="T91" fmla="*/ 3 h 2764"/>
                <a:gd name="T92" fmla="*/ 593 w 1377"/>
                <a:gd name="T93" fmla="*/ 242 h 2764"/>
                <a:gd name="T94" fmla="*/ 654 w 1377"/>
                <a:gd name="T95" fmla="*/ 117 h 2764"/>
                <a:gd name="T96" fmla="*/ 607 w 1377"/>
                <a:gd name="T97" fmla="*/ 10 h 2764"/>
                <a:gd name="T98" fmla="*/ 619 w 1377"/>
                <a:gd name="T99" fmla="*/ 0 h 2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7" h="2764">
                  <a:moveTo>
                    <a:pt x="623" y="0"/>
                  </a:moveTo>
                  <a:lnTo>
                    <a:pt x="756" y="0"/>
                  </a:lnTo>
                  <a:lnTo>
                    <a:pt x="760" y="0"/>
                  </a:lnTo>
                  <a:lnTo>
                    <a:pt x="766" y="3"/>
                  </a:lnTo>
                  <a:lnTo>
                    <a:pt x="769" y="6"/>
                  </a:lnTo>
                  <a:lnTo>
                    <a:pt x="773" y="10"/>
                  </a:lnTo>
                  <a:lnTo>
                    <a:pt x="776" y="19"/>
                  </a:lnTo>
                  <a:lnTo>
                    <a:pt x="773" y="29"/>
                  </a:lnTo>
                  <a:lnTo>
                    <a:pt x="724" y="117"/>
                  </a:lnTo>
                  <a:lnTo>
                    <a:pt x="779" y="216"/>
                  </a:lnTo>
                  <a:lnTo>
                    <a:pt x="784" y="228"/>
                  </a:lnTo>
                  <a:lnTo>
                    <a:pt x="786" y="242"/>
                  </a:lnTo>
                  <a:lnTo>
                    <a:pt x="785" y="255"/>
                  </a:lnTo>
                  <a:lnTo>
                    <a:pt x="745" y="442"/>
                  </a:lnTo>
                  <a:lnTo>
                    <a:pt x="913" y="3"/>
                  </a:lnTo>
                  <a:lnTo>
                    <a:pt x="1052" y="3"/>
                  </a:lnTo>
                  <a:lnTo>
                    <a:pt x="1099" y="6"/>
                  </a:lnTo>
                  <a:lnTo>
                    <a:pt x="1144" y="16"/>
                  </a:lnTo>
                  <a:lnTo>
                    <a:pt x="1186" y="32"/>
                  </a:lnTo>
                  <a:lnTo>
                    <a:pt x="1225" y="54"/>
                  </a:lnTo>
                  <a:lnTo>
                    <a:pt x="1260" y="81"/>
                  </a:lnTo>
                  <a:lnTo>
                    <a:pt x="1292" y="113"/>
                  </a:lnTo>
                  <a:lnTo>
                    <a:pt x="1320" y="148"/>
                  </a:lnTo>
                  <a:lnTo>
                    <a:pt x="1342" y="188"/>
                  </a:lnTo>
                  <a:lnTo>
                    <a:pt x="1358" y="229"/>
                  </a:lnTo>
                  <a:lnTo>
                    <a:pt x="1368" y="275"/>
                  </a:lnTo>
                  <a:lnTo>
                    <a:pt x="1371" y="322"/>
                  </a:lnTo>
                  <a:lnTo>
                    <a:pt x="1377" y="1318"/>
                  </a:lnTo>
                  <a:lnTo>
                    <a:pt x="1375" y="1344"/>
                  </a:lnTo>
                  <a:lnTo>
                    <a:pt x="1366" y="1371"/>
                  </a:lnTo>
                  <a:lnTo>
                    <a:pt x="1354" y="1394"/>
                  </a:lnTo>
                  <a:lnTo>
                    <a:pt x="1337" y="1414"/>
                  </a:lnTo>
                  <a:lnTo>
                    <a:pt x="1318" y="1430"/>
                  </a:lnTo>
                  <a:lnTo>
                    <a:pt x="1295" y="1442"/>
                  </a:lnTo>
                  <a:lnTo>
                    <a:pt x="1269" y="1451"/>
                  </a:lnTo>
                  <a:lnTo>
                    <a:pt x="1242" y="1453"/>
                  </a:lnTo>
                  <a:lnTo>
                    <a:pt x="1242" y="1453"/>
                  </a:lnTo>
                  <a:lnTo>
                    <a:pt x="1214" y="1451"/>
                  </a:lnTo>
                  <a:lnTo>
                    <a:pt x="1189" y="1443"/>
                  </a:lnTo>
                  <a:lnTo>
                    <a:pt x="1166" y="1430"/>
                  </a:lnTo>
                  <a:lnTo>
                    <a:pt x="1146" y="1414"/>
                  </a:lnTo>
                  <a:lnTo>
                    <a:pt x="1130" y="1394"/>
                  </a:lnTo>
                  <a:lnTo>
                    <a:pt x="1118" y="1372"/>
                  </a:lnTo>
                  <a:lnTo>
                    <a:pt x="1109" y="1347"/>
                  </a:lnTo>
                  <a:lnTo>
                    <a:pt x="1107" y="1319"/>
                  </a:lnTo>
                  <a:lnTo>
                    <a:pt x="1101" y="323"/>
                  </a:lnTo>
                  <a:lnTo>
                    <a:pt x="1101" y="317"/>
                  </a:lnTo>
                  <a:lnTo>
                    <a:pt x="1099" y="306"/>
                  </a:lnTo>
                  <a:lnTo>
                    <a:pt x="1093" y="298"/>
                  </a:lnTo>
                  <a:lnTo>
                    <a:pt x="1085" y="291"/>
                  </a:lnTo>
                  <a:lnTo>
                    <a:pt x="1073" y="289"/>
                  </a:lnTo>
                  <a:lnTo>
                    <a:pt x="1062" y="291"/>
                  </a:lnTo>
                  <a:lnTo>
                    <a:pt x="1053" y="298"/>
                  </a:lnTo>
                  <a:lnTo>
                    <a:pt x="1047" y="306"/>
                  </a:lnTo>
                  <a:lnTo>
                    <a:pt x="1045" y="317"/>
                  </a:lnTo>
                  <a:lnTo>
                    <a:pt x="1047" y="2601"/>
                  </a:lnTo>
                  <a:lnTo>
                    <a:pt x="1044" y="2634"/>
                  </a:lnTo>
                  <a:lnTo>
                    <a:pt x="1035" y="2665"/>
                  </a:lnTo>
                  <a:lnTo>
                    <a:pt x="1020" y="2693"/>
                  </a:lnTo>
                  <a:lnTo>
                    <a:pt x="1000" y="2717"/>
                  </a:lnTo>
                  <a:lnTo>
                    <a:pt x="976" y="2737"/>
                  </a:lnTo>
                  <a:lnTo>
                    <a:pt x="948" y="2751"/>
                  </a:lnTo>
                  <a:lnTo>
                    <a:pt x="918" y="2761"/>
                  </a:lnTo>
                  <a:lnTo>
                    <a:pt x="885" y="2764"/>
                  </a:lnTo>
                  <a:lnTo>
                    <a:pt x="853" y="2761"/>
                  </a:lnTo>
                  <a:lnTo>
                    <a:pt x="822" y="2751"/>
                  </a:lnTo>
                  <a:lnTo>
                    <a:pt x="795" y="2737"/>
                  </a:lnTo>
                  <a:lnTo>
                    <a:pt x="770" y="2717"/>
                  </a:lnTo>
                  <a:lnTo>
                    <a:pt x="751" y="2693"/>
                  </a:lnTo>
                  <a:lnTo>
                    <a:pt x="735" y="2665"/>
                  </a:lnTo>
                  <a:lnTo>
                    <a:pt x="726" y="2634"/>
                  </a:lnTo>
                  <a:lnTo>
                    <a:pt x="723" y="2601"/>
                  </a:lnTo>
                  <a:lnTo>
                    <a:pt x="723" y="1337"/>
                  </a:lnTo>
                  <a:lnTo>
                    <a:pt x="720" y="1323"/>
                  </a:lnTo>
                  <a:lnTo>
                    <a:pt x="712" y="1311"/>
                  </a:lnTo>
                  <a:lnTo>
                    <a:pt x="701" y="1305"/>
                  </a:lnTo>
                  <a:lnTo>
                    <a:pt x="688" y="1301"/>
                  </a:lnTo>
                  <a:lnTo>
                    <a:pt x="674" y="1305"/>
                  </a:lnTo>
                  <a:lnTo>
                    <a:pt x="663" y="1311"/>
                  </a:lnTo>
                  <a:lnTo>
                    <a:pt x="655" y="1323"/>
                  </a:lnTo>
                  <a:lnTo>
                    <a:pt x="653" y="1337"/>
                  </a:lnTo>
                  <a:lnTo>
                    <a:pt x="653" y="2601"/>
                  </a:lnTo>
                  <a:lnTo>
                    <a:pt x="649" y="2634"/>
                  </a:lnTo>
                  <a:lnTo>
                    <a:pt x="640" y="2665"/>
                  </a:lnTo>
                  <a:lnTo>
                    <a:pt x="625" y="2693"/>
                  </a:lnTo>
                  <a:lnTo>
                    <a:pt x="605" y="2717"/>
                  </a:lnTo>
                  <a:lnTo>
                    <a:pt x="581" y="2737"/>
                  </a:lnTo>
                  <a:lnTo>
                    <a:pt x="554" y="2751"/>
                  </a:lnTo>
                  <a:lnTo>
                    <a:pt x="523" y="2761"/>
                  </a:lnTo>
                  <a:lnTo>
                    <a:pt x="490" y="2764"/>
                  </a:lnTo>
                  <a:lnTo>
                    <a:pt x="457" y="2761"/>
                  </a:lnTo>
                  <a:lnTo>
                    <a:pt x="427" y="2751"/>
                  </a:lnTo>
                  <a:lnTo>
                    <a:pt x="399" y="2737"/>
                  </a:lnTo>
                  <a:lnTo>
                    <a:pt x="376" y="2717"/>
                  </a:lnTo>
                  <a:lnTo>
                    <a:pt x="356" y="2693"/>
                  </a:lnTo>
                  <a:lnTo>
                    <a:pt x="341" y="2665"/>
                  </a:lnTo>
                  <a:lnTo>
                    <a:pt x="331" y="2634"/>
                  </a:lnTo>
                  <a:lnTo>
                    <a:pt x="327" y="2601"/>
                  </a:lnTo>
                  <a:lnTo>
                    <a:pt x="327" y="323"/>
                  </a:lnTo>
                  <a:lnTo>
                    <a:pt x="325" y="313"/>
                  </a:lnTo>
                  <a:lnTo>
                    <a:pt x="320" y="304"/>
                  </a:lnTo>
                  <a:lnTo>
                    <a:pt x="312" y="299"/>
                  </a:lnTo>
                  <a:lnTo>
                    <a:pt x="302" y="297"/>
                  </a:lnTo>
                  <a:lnTo>
                    <a:pt x="291" y="299"/>
                  </a:lnTo>
                  <a:lnTo>
                    <a:pt x="284" y="304"/>
                  </a:lnTo>
                  <a:lnTo>
                    <a:pt x="278" y="313"/>
                  </a:lnTo>
                  <a:lnTo>
                    <a:pt x="276" y="323"/>
                  </a:lnTo>
                  <a:lnTo>
                    <a:pt x="270" y="1319"/>
                  </a:lnTo>
                  <a:lnTo>
                    <a:pt x="268" y="1345"/>
                  </a:lnTo>
                  <a:lnTo>
                    <a:pt x="259" y="1372"/>
                  </a:lnTo>
                  <a:lnTo>
                    <a:pt x="247" y="1394"/>
                  </a:lnTo>
                  <a:lnTo>
                    <a:pt x="231" y="1414"/>
                  </a:lnTo>
                  <a:lnTo>
                    <a:pt x="211" y="1430"/>
                  </a:lnTo>
                  <a:lnTo>
                    <a:pt x="188" y="1443"/>
                  </a:lnTo>
                  <a:lnTo>
                    <a:pt x="163" y="1451"/>
                  </a:lnTo>
                  <a:lnTo>
                    <a:pt x="135" y="1453"/>
                  </a:lnTo>
                  <a:lnTo>
                    <a:pt x="134" y="1453"/>
                  </a:lnTo>
                  <a:lnTo>
                    <a:pt x="108" y="1451"/>
                  </a:lnTo>
                  <a:lnTo>
                    <a:pt x="81" y="1442"/>
                  </a:lnTo>
                  <a:lnTo>
                    <a:pt x="59" y="1430"/>
                  </a:lnTo>
                  <a:lnTo>
                    <a:pt x="38" y="1414"/>
                  </a:lnTo>
                  <a:lnTo>
                    <a:pt x="23" y="1394"/>
                  </a:lnTo>
                  <a:lnTo>
                    <a:pt x="10" y="1371"/>
                  </a:lnTo>
                  <a:lnTo>
                    <a:pt x="2" y="1344"/>
                  </a:lnTo>
                  <a:lnTo>
                    <a:pt x="0" y="1318"/>
                  </a:lnTo>
                  <a:lnTo>
                    <a:pt x="4" y="322"/>
                  </a:lnTo>
                  <a:lnTo>
                    <a:pt x="9" y="275"/>
                  </a:lnTo>
                  <a:lnTo>
                    <a:pt x="19" y="229"/>
                  </a:lnTo>
                  <a:lnTo>
                    <a:pt x="35" y="188"/>
                  </a:lnTo>
                  <a:lnTo>
                    <a:pt x="57" y="148"/>
                  </a:lnTo>
                  <a:lnTo>
                    <a:pt x="85" y="113"/>
                  </a:lnTo>
                  <a:lnTo>
                    <a:pt x="115" y="81"/>
                  </a:lnTo>
                  <a:lnTo>
                    <a:pt x="152" y="54"/>
                  </a:lnTo>
                  <a:lnTo>
                    <a:pt x="191" y="32"/>
                  </a:lnTo>
                  <a:lnTo>
                    <a:pt x="233" y="16"/>
                  </a:lnTo>
                  <a:lnTo>
                    <a:pt x="278" y="6"/>
                  </a:lnTo>
                  <a:lnTo>
                    <a:pt x="325" y="3"/>
                  </a:lnTo>
                  <a:lnTo>
                    <a:pt x="463" y="3"/>
                  </a:lnTo>
                  <a:lnTo>
                    <a:pt x="629" y="442"/>
                  </a:lnTo>
                  <a:lnTo>
                    <a:pt x="593" y="255"/>
                  </a:lnTo>
                  <a:lnTo>
                    <a:pt x="593" y="242"/>
                  </a:lnTo>
                  <a:lnTo>
                    <a:pt x="595" y="228"/>
                  </a:lnTo>
                  <a:lnTo>
                    <a:pt x="600" y="216"/>
                  </a:lnTo>
                  <a:lnTo>
                    <a:pt x="654" y="117"/>
                  </a:lnTo>
                  <a:lnTo>
                    <a:pt x="605" y="29"/>
                  </a:lnTo>
                  <a:lnTo>
                    <a:pt x="603" y="19"/>
                  </a:lnTo>
                  <a:lnTo>
                    <a:pt x="607" y="10"/>
                  </a:lnTo>
                  <a:lnTo>
                    <a:pt x="610" y="6"/>
                  </a:lnTo>
                  <a:lnTo>
                    <a:pt x="613" y="3"/>
                  </a:lnTo>
                  <a:lnTo>
                    <a:pt x="619" y="0"/>
                  </a:lnTo>
                  <a:lnTo>
                    <a:pt x="6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cxnSp>
        <p:nvCxnSpPr>
          <p:cNvPr id="172" name="Прямая со стрелкой 25"/>
          <p:cNvCxnSpPr/>
          <p:nvPr/>
        </p:nvCxnSpPr>
        <p:spPr bwMode="auto">
          <a:xfrm>
            <a:off x="4608139" y="2163510"/>
            <a:ext cx="0" cy="15488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2E7D6E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3" name="TextBox 172"/>
          <p:cNvSpPr txBox="1"/>
          <p:nvPr/>
        </p:nvSpPr>
        <p:spPr>
          <a:xfrm>
            <a:off x="3620628" y="2169677"/>
            <a:ext cx="14625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/>
              <a:t>Внески</a:t>
            </a:r>
            <a:endParaRPr lang="ru-RU" sz="1100" dirty="0"/>
          </a:p>
        </p:txBody>
      </p:sp>
      <p:sp>
        <p:nvSpPr>
          <p:cNvPr id="174" name="Прямоугольник 173"/>
          <p:cNvSpPr/>
          <p:nvPr/>
        </p:nvSpPr>
        <p:spPr bwMode="auto">
          <a:xfrm>
            <a:off x="6746223" y="2444029"/>
            <a:ext cx="1956541" cy="527967"/>
          </a:xfrm>
          <a:prstGeom prst="rect">
            <a:avLst/>
          </a:prstGeom>
          <a:solidFill>
            <a:srgbClr val="1F4E7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Донорський</a:t>
            </a:r>
            <a:r>
              <a:rPr kumimoji="0" lang="uk-UA" sz="1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</a:rPr>
              <a:t> Фонд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(</a:t>
            </a:r>
            <a:r>
              <a:rPr lang="uk-UA" sz="1200" dirty="0">
                <a:solidFill>
                  <a:schemeClr val="bg1"/>
                </a:solidFill>
              </a:rPr>
              <a:t>керується </a:t>
            </a:r>
            <a:r>
              <a:rPr lang="en-US" sz="1200" dirty="0">
                <a:solidFill>
                  <a:schemeClr val="bg1"/>
                </a:solidFill>
              </a:rPr>
              <a:t>IFC)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75" name="Прямоугольник 174"/>
          <p:cNvSpPr/>
          <p:nvPr/>
        </p:nvSpPr>
        <p:spPr bwMode="auto">
          <a:xfrm>
            <a:off x="4628581" y="5057575"/>
            <a:ext cx="917602" cy="415407"/>
          </a:xfrm>
          <a:prstGeom prst="rect">
            <a:avLst/>
          </a:prstGeom>
          <a:solidFill>
            <a:srgbClr val="1F4E7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Банк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378625" y="5494580"/>
            <a:ext cx="14625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/>
              <a:t>Фінансування</a:t>
            </a:r>
            <a:endParaRPr lang="ru-RU" sz="1100" dirty="0"/>
          </a:p>
        </p:txBody>
      </p:sp>
      <p:cxnSp>
        <p:nvCxnSpPr>
          <p:cNvPr id="177" name="Прямая со стрелкой 176"/>
          <p:cNvCxnSpPr>
            <a:stCxn id="226" idx="2"/>
          </p:cNvCxnSpPr>
          <p:nvPr/>
        </p:nvCxnSpPr>
        <p:spPr bwMode="auto">
          <a:xfrm>
            <a:off x="5087382" y="5472982"/>
            <a:ext cx="0" cy="57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2E7D6E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78" name="Group 18"/>
          <p:cNvGrpSpPr>
            <a:grpSpLocks noChangeAspect="1"/>
          </p:cNvGrpSpPr>
          <p:nvPr/>
        </p:nvGrpSpPr>
        <p:grpSpPr bwMode="auto">
          <a:xfrm>
            <a:off x="5165190" y="5632030"/>
            <a:ext cx="287325" cy="221937"/>
            <a:chOff x="1464" y="891"/>
            <a:chExt cx="2829" cy="2533"/>
          </a:xfrm>
          <a:solidFill>
            <a:srgbClr val="008BC1"/>
          </a:solidFill>
        </p:grpSpPr>
        <p:sp>
          <p:nvSpPr>
            <p:cNvPr id="179" name="Freeform 20"/>
            <p:cNvSpPr>
              <a:spLocks noEditPoints="1"/>
            </p:cNvSpPr>
            <p:nvPr/>
          </p:nvSpPr>
          <p:spPr bwMode="auto">
            <a:xfrm>
              <a:off x="1464" y="891"/>
              <a:ext cx="2829" cy="2114"/>
            </a:xfrm>
            <a:custGeom>
              <a:avLst/>
              <a:gdLst>
                <a:gd name="T0" fmla="*/ 3596 w 5657"/>
                <a:gd name="T1" fmla="*/ 2453 h 4228"/>
                <a:gd name="T2" fmla="*/ 3656 w 5657"/>
                <a:gd name="T3" fmla="*/ 2530 h 4228"/>
                <a:gd name="T4" fmla="*/ 4069 w 5657"/>
                <a:gd name="T5" fmla="*/ 3610 h 4228"/>
                <a:gd name="T6" fmla="*/ 3905 w 5657"/>
                <a:gd name="T7" fmla="*/ 2479 h 4228"/>
                <a:gd name="T8" fmla="*/ 3826 w 5657"/>
                <a:gd name="T9" fmla="*/ 2484 h 4228"/>
                <a:gd name="T10" fmla="*/ 3750 w 5657"/>
                <a:gd name="T11" fmla="*/ 2427 h 4228"/>
                <a:gd name="T12" fmla="*/ 3731 w 5657"/>
                <a:gd name="T13" fmla="*/ 2345 h 4228"/>
                <a:gd name="T14" fmla="*/ 3766 w 5657"/>
                <a:gd name="T15" fmla="*/ 2269 h 4228"/>
                <a:gd name="T16" fmla="*/ 2128 w 5657"/>
                <a:gd name="T17" fmla="*/ 1116 h 4228"/>
                <a:gd name="T18" fmla="*/ 3520 w 5657"/>
                <a:gd name="T19" fmla="*/ 17 h 4228"/>
                <a:gd name="T20" fmla="*/ 5640 w 5657"/>
                <a:gd name="T21" fmla="*/ 1241 h 4228"/>
                <a:gd name="T22" fmla="*/ 5654 w 5657"/>
                <a:gd name="T23" fmla="*/ 1337 h 4228"/>
                <a:gd name="T24" fmla="*/ 5597 w 5657"/>
                <a:gd name="T25" fmla="*/ 1415 h 4228"/>
                <a:gd name="T26" fmla="*/ 4596 w 5657"/>
                <a:gd name="T27" fmla="*/ 2031 h 4228"/>
                <a:gd name="T28" fmla="*/ 4514 w 5657"/>
                <a:gd name="T29" fmla="*/ 2012 h 4228"/>
                <a:gd name="T30" fmla="*/ 4461 w 5657"/>
                <a:gd name="T31" fmla="*/ 1945 h 4228"/>
                <a:gd name="T32" fmla="*/ 4461 w 5657"/>
                <a:gd name="T33" fmla="*/ 1861 h 4228"/>
                <a:gd name="T34" fmla="*/ 4514 w 5657"/>
                <a:gd name="T35" fmla="*/ 1796 h 4228"/>
                <a:gd name="T36" fmla="*/ 2374 w 5657"/>
                <a:gd name="T37" fmla="*/ 961 h 4228"/>
                <a:gd name="T38" fmla="*/ 4277 w 5657"/>
                <a:gd name="T39" fmla="*/ 2045 h 4228"/>
                <a:gd name="T40" fmla="*/ 4294 w 5657"/>
                <a:gd name="T41" fmla="*/ 2060 h 4228"/>
                <a:gd name="T42" fmla="*/ 4306 w 5657"/>
                <a:gd name="T43" fmla="*/ 2077 h 4228"/>
                <a:gd name="T44" fmla="*/ 4315 w 5657"/>
                <a:gd name="T45" fmla="*/ 2093 h 4228"/>
                <a:gd name="T46" fmla="*/ 4322 w 5657"/>
                <a:gd name="T47" fmla="*/ 2112 h 4228"/>
                <a:gd name="T48" fmla="*/ 4325 w 5657"/>
                <a:gd name="T49" fmla="*/ 2142 h 4228"/>
                <a:gd name="T50" fmla="*/ 4322 w 5657"/>
                <a:gd name="T51" fmla="*/ 3713 h 4228"/>
                <a:gd name="T52" fmla="*/ 4267 w 5657"/>
                <a:gd name="T53" fmla="*/ 3790 h 4228"/>
                <a:gd name="T54" fmla="*/ 3556 w 5657"/>
                <a:gd name="T55" fmla="*/ 4226 h 4228"/>
                <a:gd name="T56" fmla="*/ 3470 w 5657"/>
                <a:gd name="T57" fmla="*/ 4213 h 4228"/>
                <a:gd name="T58" fmla="*/ 3409 w 5657"/>
                <a:gd name="T59" fmla="*/ 4135 h 4228"/>
                <a:gd name="T60" fmla="*/ 1462 w 5657"/>
                <a:gd name="T61" fmla="*/ 1535 h 4228"/>
                <a:gd name="T62" fmla="*/ 3081 w 5657"/>
                <a:gd name="T63" fmla="*/ 2699 h 4228"/>
                <a:gd name="T64" fmla="*/ 3163 w 5657"/>
                <a:gd name="T65" fmla="*/ 2680 h 4228"/>
                <a:gd name="T66" fmla="*/ 3239 w 5657"/>
                <a:gd name="T67" fmla="*/ 2716 h 4228"/>
                <a:gd name="T68" fmla="*/ 3275 w 5657"/>
                <a:gd name="T69" fmla="*/ 2793 h 4228"/>
                <a:gd name="T70" fmla="*/ 3258 w 5657"/>
                <a:gd name="T71" fmla="*/ 2874 h 4228"/>
                <a:gd name="T72" fmla="*/ 2269 w 5657"/>
                <a:gd name="T73" fmla="*/ 3511 h 4228"/>
                <a:gd name="T74" fmla="*/ 2200 w 5657"/>
                <a:gd name="T75" fmla="*/ 3531 h 4228"/>
                <a:gd name="T76" fmla="*/ 65 w 5657"/>
                <a:gd name="T77" fmla="*/ 2336 h 4228"/>
                <a:gd name="T78" fmla="*/ 5 w 5657"/>
                <a:gd name="T79" fmla="*/ 2261 h 4228"/>
                <a:gd name="T80" fmla="*/ 15 w 5657"/>
                <a:gd name="T81" fmla="*/ 2165 h 4228"/>
                <a:gd name="T82" fmla="*/ 1392 w 5657"/>
                <a:gd name="T83" fmla="*/ 1277 h 4228"/>
                <a:gd name="T84" fmla="*/ 2058 w 5657"/>
                <a:gd name="T85" fmla="*/ 858 h 4228"/>
                <a:gd name="T86" fmla="*/ 3453 w 5657"/>
                <a:gd name="T87" fmla="*/ 0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7" h="4228">
                  <a:moveTo>
                    <a:pt x="2128" y="1116"/>
                  </a:moveTo>
                  <a:lnTo>
                    <a:pt x="1709" y="1380"/>
                  </a:lnTo>
                  <a:lnTo>
                    <a:pt x="3596" y="2453"/>
                  </a:lnTo>
                  <a:lnTo>
                    <a:pt x="3623" y="2474"/>
                  </a:lnTo>
                  <a:lnTo>
                    <a:pt x="3642" y="2500"/>
                  </a:lnTo>
                  <a:lnTo>
                    <a:pt x="3656" y="2530"/>
                  </a:lnTo>
                  <a:lnTo>
                    <a:pt x="3661" y="2565"/>
                  </a:lnTo>
                  <a:lnTo>
                    <a:pt x="3661" y="3869"/>
                  </a:lnTo>
                  <a:lnTo>
                    <a:pt x="4069" y="3610"/>
                  </a:lnTo>
                  <a:lnTo>
                    <a:pt x="4069" y="2378"/>
                  </a:lnTo>
                  <a:lnTo>
                    <a:pt x="3925" y="2469"/>
                  </a:lnTo>
                  <a:lnTo>
                    <a:pt x="3905" y="2479"/>
                  </a:lnTo>
                  <a:lnTo>
                    <a:pt x="3881" y="2486"/>
                  </a:lnTo>
                  <a:lnTo>
                    <a:pt x="3858" y="2488"/>
                  </a:lnTo>
                  <a:lnTo>
                    <a:pt x="3826" y="2484"/>
                  </a:lnTo>
                  <a:lnTo>
                    <a:pt x="3797" y="2472"/>
                  </a:lnTo>
                  <a:lnTo>
                    <a:pt x="3771" y="2453"/>
                  </a:lnTo>
                  <a:lnTo>
                    <a:pt x="3750" y="2427"/>
                  </a:lnTo>
                  <a:lnTo>
                    <a:pt x="3737" y="2402"/>
                  </a:lnTo>
                  <a:lnTo>
                    <a:pt x="3730" y="2372"/>
                  </a:lnTo>
                  <a:lnTo>
                    <a:pt x="3731" y="2345"/>
                  </a:lnTo>
                  <a:lnTo>
                    <a:pt x="3737" y="2318"/>
                  </a:lnTo>
                  <a:lnTo>
                    <a:pt x="3749" y="2292"/>
                  </a:lnTo>
                  <a:lnTo>
                    <a:pt x="3766" y="2269"/>
                  </a:lnTo>
                  <a:lnTo>
                    <a:pt x="3790" y="2251"/>
                  </a:lnTo>
                  <a:lnTo>
                    <a:pt x="3949" y="2151"/>
                  </a:lnTo>
                  <a:lnTo>
                    <a:pt x="2128" y="1116"/>
                  </a:lnTo>
                  <a:close/>
                  <a:moveTo>
                    <a:pt x="3453" y="0"/>
                  </a:moveTo>
                  <a:lnTo>
                    <a:pt x="3488" y="4"/>
                  </a:lnTo>
                  <a:lnTo>
                    <a:pt x="3520" y="17"/>
                  </a:lnTo>
                  <a:lnTo>
                    <a:pt x="5594" y="1195"/>
                  </a:lnTo>
                  <a:lnTo>
                    <a:pt x="5619" y="1216"/>
                  </a:lnTo>
                  <a:lnTo>
                    <a:pt x="5640" y="1241"/>
                  </a:lnTo>
                  <a:lnTo>
                    <a:pt x="5652" y="1270"/>
                  </a:lnTo>
                  <a:lnTo>
                    <a:pt x="5657" y="1303"/>
                  </a:lnTo>
                  <a:lnTo>
                    <a:pt x="5654" y="1337"/>
                  </a:lnTo>
                  <a:lnTo>
                    <a:pt x="5642" y="1367"/>
                  </a:lnTo>
                  <a:lnTo>
                    <a:pt x="5623" y="1394"/>
                  </a:lnTo>
                  <a:lnTo>
                    <a:pt x="5597" y="1415"/>
                  </a:lnTo>
                  <a:lnTo>
                    <a:pt x="4650" y="2012"/>
                  </a:lnTo>
                  <a:lnTo>
                    <a:pt x="4624" y="2024"/>
                  </a:lnTo>
                  <a:lnTo>
                    <a:pt x="4596" y="2031"/>
                  </a:lnTo>
                  <a:lnTo>
                    <a:pt x="4567" y="2031"/>
                  </a:lnTo>
                  <a:lnTo>
                    <a:pt x="4540" y="2024"/>
                  </a:lnTo>
                  <a:lnTo>
                    <a:pt x="4514" y="2012"/>
                  </a:lnTo>
                  <a:lnTo>
                    <a:pt x="4492" y="1995"/>
                  </a:lnTo>
                  <a:lnTo>
                    <a:pt x="4475" y="1971"/>
                  </a:lnTo>
                  <a:lnTo>
                    <a:pt x="4461" y="1945"/>
                  </a:lnTo>
                  <a:lnTo>
                    <a:pt x="4454" y="1918"/>
                  </a:lnTo>
                  <a:lnTo>
                    <a:pt x="4456" y="1888"/>
                  </a:lnTo>
                  <a:lnTo>
                    <a:pt x="4461" y="1861"/>
                  </a:lnTo>
                  <a:lnTo>
                    <a:pt x="4473" y="1837"/>
                  </a:lnTo>
                  <a:lnTo>
                    <a:pt x="4490" y="1813"/>
                  </a:lnTo>
                  <a:lnTo>
                    <a:pt x="4514" y="1796"/>
                  </a:lnTo>
                  <a:lnTo>
                    <a:pt x="5281" y="1312"/>
                  </a:lnTo>
                  <a:lnTo>
                    <a:pt x="3460" y="278"/>
                  </a:lnTo>
                  <a:lnTo>
                    <a:pt x="2374" y="961"/>
                  </a:lnTo>
                  <a:lnTo>
                    <a:pt x="4260" y="2033"/>
                  </a:lnTo>
                  <a:lnTo>
                    <a:pt x="4274" y="2043"/>
                  </a:lnTo>
                  <a:lnTo>
                    <a:pt x="4277" y="2045"/>
                  </a:lnTo>
                  <a:lnTo>
                    <a:pt x="4287" y="2053"/>
                  </a:lnTo>
                  <a:lnTo>
                    <a:pt x="4289" y="2055"/>
                  </a:lnTo>
                  <a:lnTo>
                    <a:pt x="4294" y="2060"/>
                  </a:lnTo>
                  <a:lnTo>
                    <a:pt x="4299" y="2067"/>
                  </a:lnTo>
                  <a:lnTo>
                    <a:pt x="4299" y="2069"/>
                  </a:lnTo>
                  <a:lnTo>
                    <a:pt x="4306" y="2077"/>
                  </a:lnTo>
                  <a:lnTo>
                    <a:pt x="4308" y="2079"/>
                  </a:lnTo>
                  <a:lnTo>
                    <a:pt x="4310" y="2084"/>
                  </a:lnTo>
                  <a:lnTo>
                    <a:pt x="4315" y="2093"/>
                  </a:lnTo>
                  <a:lnTo>
                    <a:pt x="4317" y="2098"/>
                  </a:lnTo>
                  <a:lnTo>
                    <a:pt x="4322" y="2112"/>
                  </a:lnTo>
                  <a:lnTo>
                    <a:pt x="4322" y="2112"/>
                  </a:lnTo>
                  <a:lnTo>
                    <a:pt x="4325" y="2127"/>
                  </a:lnTo>
                  <a:lnTo>
                    <a:pt x="4325" y="2130"/>
                  </a:lnTo>
                  <a:lnTo>
                    <a:pt x="4325" y="2142"/>
                  </a:lnTo>
                  <a:lnTo>
                    <a:pt x="4327" y="2146"/>
                  </a:lnTo>
                  <a:lnTo>
                    <a:pt x="4327" y="3682"/>
                  </a:lnTo>
                  <a:lnTo>
                    <a:pt x="4322" y="3713"/>
                  </a:lnTo>
                  <a:lnTo>
                    <a:pt x="4310" y="3744"/>
                  </a:lnTo>
                  <a:lnTo>
                    <a:pt x="4291" y="3770"/>
                  </a:lnTo>
                  <a:lnTo>
                    <a:pt x="4267" y="3790"/>
                  </a:lnTo>
                  <a:lnTo>
                    <a:pt x="3601" y="4209"/>
                  </a:lnTo>
                  <a:lnTo>
                    <a:pt x="3579" y="4220"/>
                  </a:lnTo>
                  <a:lnTo>
                    <a:pt x="3556" y="4226"/>
                  </a:lnTo>
                  <a:lnTo>
                    <a:pt x="3532" y="4228"/>
                  </a:lnTo>
                  <a:lnTo>
                    <a:pt x="3501" y="4225"/>
                  </a:lnTo>
                  <a:lnTo>
                    <a:pt x="3470" y="4213"/>
                  </a:lnTo>
                  <a:lnTo>
                    <a:pt x="3443" y="4192"/>
                  </a:lnTo>
                  <a:lnTo>
                    <a:pt x="3422" y="4166"/>
                  </a:lnTo>
                  <a:lnTo>
                    <a:pt x="3409" y="4135"/>
                  </a:lnTo>
                  <a:lnTo>
                    <a:pt x="3404" y="4101"/>
                  </a:lnTo>
                  <a:lnTo>
                    <a:pt x="3404" y="2639"/>
                  </a:lnTo>
                  <a:lnTo>
                    <a:pt x="1462" y="1535"/>
                  </a:lnTo>
                  <a:lnTo>
                    <a:pt x="378" y="2220"/>
                  </a:lnTo>
                  <a:lnTo>
                    <a:pt x="2197" y="3253"/>
                  </a:lnTo>
                  <a:lnTo>
                    <a:pt x="3081" y="2699"/>
                  </a:lnTo>
                  <a:lnTo>
                    <a:pt x="3107" y="2685"/>
                  </a:lnTo>
                  <a:lnTo>
                    <a:pt x="3134" y="2680"/>
                  </a:lnTo>
                  <a:lnTo>
                    <a:pt x="3163" y="2680"/>
                  </a:lnTo>
                  <a:lnTo>
                    <a:pt x="3191" y="2685"/>
                  </a:lnTo>
                  <a:lnTo>
                    <a:pt x="3216" y="2697"/>
                  </a:lnTo>
                  <a:lnTo>
                    <a:pt x="3239" y="2716"/>
                  </a:lnTo>
                  <a:lnTo>
                    <a:pt x="3256" y="2738"/>
                  </a:lnTo>
                  <a:lnTo>
                    <a:pt x="3270" y="2766"/>
                  </a:lnTo>
                  <a:lnTo>
                    <a:pt x="3275" y="2793"/>
                  </a:lnTo>
                  <a:lnTo>
                    <a:pt x="3275" y="2821"/>
                  </a:lnTo>
                  <a:lnTo>
                    <a:pt x="3270" y="2848"/>
                  </a:lnTo>
                  <a:lnTo>
                    <a:pt x="3258" y="2874"/>
                  </a:lnTo>
                  <a:lnTo>
                    <a:pt x="3239" y="2896"/>
                  </a:lnTo>
                  <a:lnTo>
                    <a:pt x="3216" y="2915"/>
                  </a:lnTo>
                  <a:lnTo>
                    <a:pt x="2269" y="3511"/>
                  </a:lnTo>
                  <a:lnTo>
                    <a:pt x="2247" y="3523"/>
                  </a:lnTo>
                  <a:lnTo>
                    <a:pt x="2224" y="3529"/>
                  </a:lnTo>
                  <a:lnTo>
                    <a:pt x="2200" y="3531"/>
                  </a:lnTo>
                  <a:lnTo>
                    <a:pt x="2168" y="3528"/>
                  </a:lnTo>
                  <a:lnTo>
                    <a:pt x="2137" y="3514"/>
                  </a:lnTo>
                  <a:lnTo>
                    <a:pt x="65" y="2336"/>
                  </a:lnTo>
                  <a:lnTo>
                    <a:pt x="38" y="2316"/>
                  </a:lnTo>
                  <a:lnTo>
                    <a:pt x="19" y="2290"/>
                  </a:lnTo>
                  <a:lnTo>
                    <a:pt x="5" y="2261"/>
                  </a:lnTo>
                  <a:lnTo>
                    <a:pt x="0" y="2228"/>
                  </a:lnTo>
                  <a:lnTo>
                    <a:pt x="3" y="2194"/>
                  </a:lnTo>
                  <a:lnTo>
                    <a:pt x="15" y="2165"/>
                  </a:lnTo>
                  <a:lnTo>
                    <a:pt x="34" y="2137"/>
                  </a:lnTo>
                  <a:lnTo>
                    <a:pt x="60" y="2117"/>
                  </a:lnTo>
                  <a:lnTo>
                    <a:pt x="1392" y="1277"/>
                  </a:lnTo>
                  <a:lnTo>
                    <a:pt x="1392" y="1277"/>
                  </a:lnTo>
                  <a:lnTo>
                    <a:pt x="2058" y="858"/>
                  </a:lnTo>
                  <a:lnTo>
                    <a:pt x="2058" y="858"/>
                  </a:lnTo>
                  <a:lnTo>
                    <a:pt x="3388" y="21"/>
                  </a:lnTo>
                  <a:lnTo>
                    <a:pt x="3421" y="5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Freeform 21"/>
            <p:cNvSpPr>
              <a:spLocks/>
            </p:cNvSpPr>
            <p:nvPr/>
          </p:nvSpPr>
          <p:spPr bwMode="auto">
            <a:xfrm>
              <a:off x="3691" y="1736"/>
              <a:ext cx="602" cy="427"/>
            </a:xfrm>
            <a:custGeom>
              <a:avLst/>
              <a:gdLst>
                <a:gd name="T0" fmla="*/ 1062 w 1203"/>
                <a:gd name="T1" fmla="*/ 0 h 853"/>
                <a:gd name="T2" fmla="*/ 1090 w 1203"/>
                <a:gd name="T3" fmla="*/ 0 h 853"/>
                <a:gd name="T4" fmla="*/ 1117 w 1203"/>
                <a:gd name="T5" fmla="*/ 7 h 853"/>
                <a:gd name="T6" fmla="*/ 1143 w 1203"/>
                <a:gd name="T7" fmla="*/ 19 h 853"/>
                <a:gd name="T8" fmla="*/ 1165 w 1203"/>
                <a:gd name="T9" fmla="*/ 36 h 853"/>
                <a:gd name="T10" fmla="*/ 1184 w 1203"/>
                <a:gd name="T11" fmla="*/ 60 h 853"/>
                <a:gd name="T12" fmla="*/ 1196 w 1203"/>
                <a:gd name="T13" fmla="*/ 86 h 853"/>
                <a:gd name="T14" fmla="*/ 1203 w 1203"/>
                <a:gd name="T15" fmla="*/ 113 h 853"/>
                <a:gd name="T16" fmla="*/ 1203 w 1203"/>
                <a:gd name="T17" fmla="*/ 142 h 853"/>
                <a:gd name="T18" fmla="*/ 1196 w 1203"/>
                <a:gd name="T19" fmla="*/ 170 h 853"/>
                <a:gd name="T20" fmla="*/ 1184 w 1203"/>
                <a:gd name="T21" fmla="*/ 196 h 853"/>
                <a:gd name="T22" fmla="*/ 1167 w 1203"/>
                <a:gd name="T23" fmla="*/ 218 h 853"/>
                <a:gd name="T24" fmla="*/ 1143 w 1203"/>
                <a:gd name="T25" fmla="*/ 237 h 853"/>
                <a:gd name="T26" fmla="*/ 196 w 1203"/>
                <a:gd name="T27" fmla="*/ 833 h 853"/>
                <a:gd name="T28" fmla="*/ 175 w 1203"/>
                <a:gd name="T29" fmla="*/ 845 h 853"/>
                <a:gd name="T30" fmla="*/ 151 w 1203"/>
                <a:gd name="T31" fmla="*/ 850 h 853"/>
                <a:gd name="T32" fmla="*/ 129 w 1203"/>
                <a:gd name="T33" fmla="*/ 853 h 853"/>
                <a:gd name="T34" fmla="*/ 96 w 1203"/>
                <a:gd name="T35" fmla="*/ 848 h 853"/>
                <a:gd name="T36" fmla="*/ 67 w 1203"/>
                <a:gd name="T37" fmla="*/ 838 h 853"/>
                <a:gd name="T38" fmla="*/ 41 w 1203"/>
                <a:gd name="T39" fmla="*/ 819 h 853"/>
                <a:gd name="T40" fmla="*/ 21 w 1203"/>
                <a:gd name="T41" fmla="*/ 793 h 853"/>
                <a:gd name="T42" fmla="*/ 7 w 1203"/>
                <a:gd name="T43" fmla="*/ 766 h 853"/>
                <a:gd name="T44" fmla="*/ 0 w 1203"/>
                <a:gd name="T45" fmla="*/ 738 h 853"/>
                <a:gd name="T46" fmla="*/ 2 w 1203"/>
                <a:gd name="T47" fmla="*/ 711 h 853"/>
                <a:gd name="T48" fmla="*/ 7 w 1203"/>
                <a:gd name="T49" fmla="*/ 683 h 853"/>
                <a:gd name="T50" fmla="*/ 19 w 1203"/>
                <a:gd name="T51" fmla="*/ 657 h 853"/>
                <a:gd name="T52" fmla="*/ 36 w 1203"/>
                <a:gd name="T53" fmla="*/ 635 h 853"/>
                <a:gd name="T54" fmla="*/ 60 w 1203"/>
                <a:gd name="T55" fmla="*/ 616 h 853"/>
                <a:gd name="T56" fmla="*/ 1007 w 1203"/>
                <a:gd name="T57" fmla="*/ 19 h 853"/>
                <a:gd name="T58" fmla="*/ 1035 w 1203"/>
                <a:gd name="T59" fmla="*/ 7 h 853"/>
                <a:gd name="T60" fmla="*/ 1062 w 1203"/>
                <a:gd name="T61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3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60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2"/>
                  </a:lnTo>
                  <a:lnTo>
                    <a:pt x="1196" y="170"/>
                  </a:lnTo>
                  <a:lnTo>
                    <a:pt x="1184" y="196"/>
                  </a:lnTo>
                  <a:lnTo>
                    <a:pt x="1167" y="218"/>
                  </a:lnTo>
                  <a:lnTo>
                    <a:pt x="1143" y="237"/>
                  </a:lnTo>
                  <a:lnTo>
                    <a:pt x="196" y="833"/>
                  </a:lnTo>
                  <a:lnTo>
                    <a:pt x="175" y="845"/>
                  </a:lnTo>
                  <a:lnTo>
                    <a:pt x="151" y="850"/>
                  </a:lnTo>
                  <a:lnTo>
                    <a:pt x="129" y="853"/>
                  </a:lnTo>
                  <a:lnTo>
                    <a:pt x="96" y="848"/>
                  </a:lnTo>
                  <a:lnTo>
                    <a:pt x="67" y="838"/>
                  </a:lnTo>
                  <a:lnTo>
                    <a:pt x="41" y="819"/>
                  </a:lnTo>
                  <a:lnTo>
                    <a:pt x="21" y="793"/>
                  </a:lnTo>
                  <a:lnTo>
                    <a:pt x="7" y="766"/>
                  </a:lnTo>
                  <a:lnTo>
                    <a:pt x="0" y="738"/>
                  </a:lnTo>
                  <a:lnTo>
                    <a:pt x="2" y="711"/>
                  </a:lnTo>
                  <a:lnTo>
                    <a:pt x="7" y="683"/>
                  </a:lnTo>
                  <a:lnTo>
                    <a:pt x="19" y="657"/>
                  </a:lnTo>
                  <a:lnTo>
                    <a:pt x="36" y="635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7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22"/>
            <p:cNvSpPr>
              <a:spLocks/>
            </p:cNvSpPr>
            <p:nvPr/>
          </p:nvSpPr>
          <p:spPr bwMode="auto">
            <a:xfrm>
              <a:off x="1464" y="2195"/>
              <a:ext cx="1637" cy="717"/>
            </a:xfrm>
            <a:custGeom>
              <a:avLst/>
              <a:gdLst>
                <a:gd name="T0" fmla="*/ 136 w 3275"/>
                <a:gd name="T1" fmla="*/ 0 h 1434"/>
                <a:gd name="T2" fmla="*/ 165 w 3275"/>
                <a:gd name="T3" fmla="*/ 6 h 1434"/>
                <a:gd name="T4" fmla="*/ 191 w 3275"/>
                <a:gd name="T5" fmla="*/ 16 h 1434"/>
                <a:gd name="T6" fmla="*/ 2197 w 3275"/>
                <a:gd name="T7" fmla="*/ 1157 h 1434"/>
                <a:gd name="T8" fmla="*/ 3081 w 3275"/>
                <a:gd name="T9" fmla="*/ 601 h 1434"/>
                <a:gd name="T10" fmla="*/ 3107 w 3275"/>
                <a:gd name="T11" fmla="*/ 589 h 1434"/>
                <a:gd name="T12" fmla="*/ 3134 w 3275"/>
                <a:gd name="T13" fmla="*/ 582 h 1434"/>
                <a:gd name="T14" fmla="*/ 3163 w 3275"/>
                <a:gd name="T15" fmla="*/ 582 h 1434"/>
                <a:gd name="T16" fmla="*/ 3191 w 3275"/>
                <a:gd name="T17" fmla="*/ 589 h 1434"/>
                <a:gd name="T18" fmla="*/ 3216 w 3275"/>
                <a:gd name="T19" fmla="*/ 601 h 1434"/>
                <a:gd name="T20" fmla="*/ 3239 w 3275"/>
                <a:gd name="T21" fmla="*/ 618 h 1434"/>
                <a:gd name="T22" fmla="*/ 3256 w 3275"/>
                <a:gd name="T23" fmla="*/ 641 h 1434"/>
                <a:gd name="T24" fmla="*/ 3270 w 3275"/>
                <a:gd name="T25" fmla="*/ 668 h 1434"/>
                <a:gd name="T26" fmla="*/ 3275 w 3275"/>
                <a:gd name="T27" fmla="*/ 696 h 1434"/>
                <a:gd name="T28" fmla="*/ 3275 w 3275"/>
                <a:gd name="T29" fmla="*/ 725 h 1434"/>
                <a:gd name="T30" fmla="*/ 3270 w 3275"/>
                <a:gd name="T31" fmla="*/ 751 h 1434"/>
                <a:gd name="T32" fmla="*/ 3258 w 3275"/>
                <a:gd name="T33" fmla="*/ 776 h 1434"/>
                <a:gd name="T34" fmla="*/ 3239 w 3275"/>
                <a:gd name="T35" fmla="*/ 799 h 1434"/>
                <a:gd name="T36" fmla="*/ 3216 w 3275"/>
                <a:gd name="T37" fmla="*/ 817 h 1434"/>
                <a:gd name="T38" fmla="*/ 2269 w 3275"/>
                <a:gd name="T39" fmla="*/ 1415 h 1434"/>
                <a:gd name="T40" fmla="*/ 2247 w 3275"/>
                <a:gd name="T41" fmla="*/ 1425 h 1434"/>
                <a:gd name="T42" fmla="*/ 2224 w 3275"/>
                <a:gd name="T43" fmla="*/ 1432 h 1434"/>
                <a:gd name="T44" fmla="*/ 2200 w 3275"/>
                <a:gd name="T45" fmla="*/ 1434 h 1434"/>
                <a:gd name="T46" fmla="*/ 2168 w 3275"/>
                <a:gd name="T47" fmla="*/ 1430 h 1434"/>
                <a:gd name="T48" fmla="*/ 2137 w 3275"/>
                <a:gd name="T49" fmla="*/ 1418 h 1434"/>
                <a:gd name="T50" fmla="*/ 65 w 3275"/>
                <a:gd name="T51" fmla="*/ 239 h 1434"/>
                <a:gd name="T52" fmla="*/ 41 w 3275"/>
                <a:gd name="T53" fmla="*/ 222 h 1434"/>
                <a:gd name="T54" fmla="*/ 22 w 3275"/>
                <a:gd name="T55" fmla="*/ 200 h 1434"/>
                <a:gd name="T56" fmla="*/ 9 w 3275"/>
                <a:gd name="T57" fmla="*/ 175 h 1434"/>
                <a:gd name="T58" fmla="*/ 2 w 3275"/>
                <a:gd name="T59" fmla="*/ 148 h 1434"/>
                <a:gd name="T60" fmla="*/ 0 w 3275"/>
                <a:gd name="T61" fmla="*/ 121 h 1434"/>
                <a:gd name="T62" fmla="*/ 5 w 3275"/>
                <a:gd name="T63" fmla="*/ 91 h 1434"/>
                <a:gd name="T64" fmla="*/ 17 w 3275"/>
                <a:gd name="T65" fmla="*/ 64 h 1434"/>
                <a:gd name="T66" fmla="*/ 34 w 3275"/>
                <a:gd name="T67" fmla="*/ 42 h 1434"/>
                <a:gd name="T68" fmla="*/ 57 w 3275"/>
                <a:gd name="T69" fmla="*/ 23 h 1434"/>
                <a:gd name="T70" fmla="*/ 81 w 3275"/>
                <a:gd name="T71" fmla="*/ 9 h 1434"/>
                <a:gd name="T72" fmla="*/ 108 w 3275"/>
                <a:gd name="T73" fmla="*/ 2 h 1434"/>
                <a:gd name="T74" fmla="*/ 136 w 3275"/>
                <a:gd name="T7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4">
                  <a:moveTo>
                    <a:pt x="136" y="0"/>
                  </a:moveTo>
                  <a:lnTo>
                    <a:pt x="165" y="6"/>
                  </a:lnTo>
                  <a:lnTo>
                    <a:pt x="191" y="16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1"/>
                  </a:lnTo>
                  <a:lnTo>
                    <a:pt x="3270" y="668"/>
                  </a:lnTo>
                  <a:lnTo>
                    <a:pt x="3275" y="696"/>
                  </a:lnTo>
                  <a:lnTo>
                    <a:pt x="3275" y="725"/>
                  </a:lnTo>
                  <a:lnTo>
                    <a:pt x="3270" y="751"/>
                  </a:lnTo>
                  <a:lnTo>
                    <a:pt x="3258" y="776"/>
                  </a:lnTo>
                  <a:lnTo>
                    <a:pt x="3239" y="799"/>
                  </a:lnTo>
                  <a:lnTo>
                    <a:pt x="3216" y="817"/>
                  </a:lnTo>
                  <a:lnTo>
                    <a:pt x="2269" y="1415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4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2"/>
                  </a:lnTo>
                  <a:lnTo>
                    <a:pt x="22" y="200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1"/>
                  </a:lnTo>
                  <a:lnTo>
                    <a:pt x="5" y="91"/>
                  </a:lnTo>
                  <a:lnTo>
                    <a:pt x="17" y="64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23"/>
            <p:cNvSpPr>
              <a:spLocks/>
            </p:cNvSpPr>
            <p:nvPr/>
          </p:nvSpPr>
          <p:spPr bwMode="auto">
            <a:xfrm>
              <a:off x="3691" y="1993"/>
              <a:ext cx="602" cy="425"/>
            </a:xfrm>
            <a:custGeom>
              <a:avLst/>
              <a:gdLst>
                <a:gd name="T0" fmla="*/ 1062 w 1203"/>
                <a:gd name="T1" fmla="*/ 0 h 852"/>
                <a:gd name="T2" fmla="*/ 1090 w 1203"/>
                <a:gd name="T3" fmla="*/ 0 h 852"/>
                <a:gd name="T4" fmla="*/ 1117 w 1203"/>
                <a:gd name="T5" fmla="*/ 5 h 852"/>
                <a:gd name="T6" fmla="*/ 1143 w 1203"/>
                <a:gd name="T7" fmla="*/ 17 h 852"/>
                <a:gd name="T8" fmla="*/ 1165 w 1203"/>
                <a:gd name="T9" fmla="*/ 36 h 852"/>
                <a:gd name="T10" fmla="*/ 1184 w 1203"/>
                <a:gd name="T11" fmla="*/ 59 h 852"/>
                <a:gd name="T12" fmla="*/ 1196 w 1203"/>
                <a:gd name="T13" fmla="*/ 84 h 852"/>
                <a:gd name="T14" fmla="*/ 1203 w 1203"/>
                <a:gd name="T15" fmla="*/ 114 h 852"/>
                <a:gd name="T16" fmla="*/ 1203 w 1203"/>
                <a:gd name="T17" fmla="*/ 141 h 852"/>
                <a:gd name="T18" fmla="*/ 1196 w 1203"/>
                <a:gd name="T19" fmla="*/ 168 h 852"/>
                <a:gd name="T20" fmla="*/ 1184 w 1203"/>
                <a:gd name="T21" fmla="*/ 194 h 852"/>
                <a:gd name="T22" fmla="*/ 1167 w 1203"/>
                <a:gd name="T23" fmla="*/ 217 h 852"/>
                <a:gd name="T24" fmla="*/ 1143 w 1203"/>
                <a:gd name="T25" fmla="*/ 235 h 852"/>
                <a:gd name="T26" fmla="*/ 196 w 1203"/>
                <a:gd name="T27" fmla="*/ 831 h 852"/>
                <a:gd name="T28" fmla="*/ 175 w 1203"/>
                <a:gd name="T29" fmla="*/ 843 h 852"/>
                <a:gd name="T30" fmla="*/ 151 w 1203"/>
                <a:gd name="T31" fmla="*/ 850 h 852"/>
                <a:gd name="T32" fmla="*/ 129 w 1203"/>
                <a:gd name="T33" fmla="*/ 852 h 852"/>
                <a:gd name="T34" fmla="*/ 96 w 1203"/>
                <a:gd name="T35" fmla="*/ 848 h 852"/>
                <a:gd name="T36" fmla="*/ 67 w 1203"/>
                <a:gd name="T37" fmla="*/ 836 h 852"/>
                <a:gd name="T38" fmla="*/ 41 w 1203"/>
                <a:gd name="T39" fmla="*/ 817 h 852"/>
                <a:gd name="T40" fmla="*/ 21 w 1203"/>
                <a:gd name="T41" fmla="*/ 792 h 852"/>
                <a:gd name="T42" fmla="*/ 7 w 1203"/>
                <a:gd name="T43" fmla="*/ 766 h 852"/>
                <a:gd name="T44" fmla="*/ 0 w 1203"/>
                <a:gd name="T45" fmla="*/ 737 h 852"/>
                <a:gd name="T46" fmla="*/ 2 w 1203"/>
                <a:gd name="T47" fmla="*/ 709 h 852"/>
                <a:gd name="T48" fmla="*/ 7 w 1203"/>
                <a:gd name="T49" fmla="*/ 682 h 852"/>
                <a:gd name="T50" fmla="*/ 19 w 1203"/>
                <a:gd name="T51" fmla="*/ 656 h 852"/>
                <a:gd name="T52" fmla="*/ 36 w 1203"/>
                <a:gd name="T53" fmla="*/ 634 h 852"/>
                <a:gd name="T54" fmla="*/ 60 w 1203"/>
                <a:gd name="T55" fmla="*/ 615 h 852"/>
                <a:gd name="T56" fmla="*/ 1007 w 1203"/>
                <a:gd name="T57" fmla="*/ 19 h 852"/>
                <a:gd name="T58" fmla="*/ 1035 w 1203"/>
                <a:gd name="T59" fmla="*/ 5 h 852"/>
                <a:gd name="T60" fmla="*/ 1062 w 1203"/>
                <a:gd name="T6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2">
                  <a:moveTo>
                    <a:pt x="1062" y="0"/>
                  </a:moveTo>
                  <a:lnTo>
                    <a:pt x="1090" y="0"/>
                  </a:lnTo>
                  <a:lnTo>
                    <a:pt x="1117" y="5"/>
                  </a:lnTo>
                  <a:lnTo>
                    <a:pt x="1143" y="17"/>
                  </a:lnTo>
                  <a:lnTo>
                    <a:pt x="1165" y="36"/>
                  </a:lnTo>
                  <a:lnTo>
                    <a:pt x="1184" y="59"/>
                  </a:lnTo>
                  <a:lnTo>
                    <a:pt x="1196" y="84"/>
                  </a:lnTo>
                  <a:lnTo>
                    <a:pt x="1203" y="114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7"/>
                  </a:lnTo>
                  <a:lnTo>
                    <a:pt x="1143" y="235"/>
                  </a:lnTo>
                  <a:lnTo>
                    <a:pt x="196" y="831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2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2"/>
                  </a:lnTo>
                  <a:lnTo>
                    <a:pt x="7" y="766"/>
                  </a:lnTo>
                  <a:lnTo>
                    <a:pt x="0" y="737"/>
                  </a:lnTo>
                  <a:lnTo>
                    <a:pt x="2" y="709"/>
                  </a:lnTo>
                  <a:lnTo>
                    <a:pt x="7" y="682"/>
                  </a:lnTo>
                  <a:lnTo>
                    <a:pt x="19" y="656"/>
                  </a:lnTo>
                  <a:lnTo>
                    <a:pt x="36" y="634"/>
                  </a:lnTo>
                  <a:lnTo>
                    <a:pt x="60" y="615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Freeform 24"/>
            <p:cNvSpPr>
              <a:spLocks/>
            </p:cNvSpPr>
            <p:nvPr/>
          </p:nvSpPr>
          <p:spPr bwMode="auto">
            <a:xfrm>
              <a:off x="1464" y="2451"/>
              <a:ext cx="1637" cy="718"/>
            </a:xfrm>
            <a:custGeom>
              <a:avLst/>
              <a:gdLst>
                <a:gd name="T0" fmla="*/ 136 w 3275"/>
                <a:gd name="T1" fmla="*/ 0 h 1435"/>
                <a:gd name="T2" fmla="*/ 165 w 3275"/>
                <a:gd name="T3" fmla="*/ 5 h 1435"/>
                <a:gd name="T4" fmla="*/ 191 w 3275"/>
                <a:gd name="T5" fmla="*/ 17 h 1435"/>
                <a:gd name="T6" fmla="*/ 2197 w 3275"/>
                <a:gd name="T7" fmla="*/ 1157 h 1435"/>
                <a:gd name="T8" fmla="*/ 3081 w 3275"/>
                <a:gd name="T9" fmla="*/ 601 h 1435"/>
                <a:gd name="T10" fmla="*/ 3107 w 3275"/>
                <a:gd name="T11" fmla="*/ 589 h 1435"/>
                <a:gd name="T12" fmla="*/ 3134 w 3275"/>
                <a:gd name="T13" fmla="*/ 582 h 1435"/>
                <a:gd name="T14" fmla="*/ 3163 w 3275"/>
                <a:gd name="T15" fmla="*/ 582 h 1435"/>
                <a:gd name="T16" fmla="*/ 3191 w 3275"/>
                <a:gd name="T17" fmla="*/ 589 h 1435"/>
                <a:gd name="T18" fmla="*/ 3216 w 3275"/>
                <a:gd name="T19" fmla="*/ 601 h 1435"/>
                <a:gd name="T20" fmla="*/ 3239 w 3275"/>
                <a:gd name="T21" fmla="*/ 618 h 1435"/>
                <a:gd name="T22" fmla="*/ 3256 w 3275"/>
                <a:gd name="T23" fmla="*/ 642 h 1435"/>
                <a:gd name="T24" fmla="*/ 3270 w 3275"/>
                <a:gd name="T25" fmla="*/ 668 h 1435"/>
                <a:gd name="T26" fmla="*/ 3275 w 3275"/>
                <a:gd name="T27" fmla="*/ 695 h 1435"/>
                <a:gd name="T28" fmla="*/ 3275 w 3275"/>
                <a:gd name="T29" fmla="*/ 724 h 1435"/>
                <a:gd name="T30" fmla="*/ 3270 w 3275"/>
                <a:gd name="T31" fmla="*/ 752 h 1435"/>
                <a:gd name="T32" fmla="*/ 3258 w 3275"/>
                <a:gd name="T33" fmla="*/ 778 h 1435"/>
                <a:gd name="T34" fmla="*/ 3239 w 3275"/>
                <a:gd name="T35" fmla="*/ 800 h 1435"/>
                <a:gd name="T36" fmla="*/ 3216 w 3275"/>
                <a:gd name="T37" fmla="*/ 817 h 1435"/>
                <a:gd name="T38" fmla="*/ 2269 w 3275"/>
                <a:gd name="T39" fmla="*/ 1414 h 1435"/>
                <a:gd name="T40" fmla="*/ 2247 w 3275"/>
                <a:gd name="T41" fmla="*/ 1425 h 1435"/>
                <a:gd name="T42" fmla="*/ 2224 w 3275"/>
                <a:gd name="T43" fmla="*/ 1432 h 1435"/>
                <a:gd name="T44" fmla="*/ 2200 w 3275"/>
                <a:gd name="T45" fmla="*/ 1435 h 1435"/>
                <a:gd name="T46" fmla="*/ 2168 w 3275"/>
                <a:gd name="T47" fmla="*/ 1430 h 1435"/>
                <a:gd name="T48" fmla="*/ 2137 w 3275"/>
                <a:gd name="T49" fmla="*/ 1418 h 1435"/>
                <a:gd name="T50" fmla="*/ 65 w 3275"/>
                <a:gd name="T51" fmla="*/ 239 h 1435"/>
                <a:gd name="T52" fmla="*/ 41 w 3275"/>
                <a:gd name="T53" fmla="*/ 221 h 1435"/>
                <a:gd name="T54" fmla="*/ 22 w 3275"/>
                <a:gd name="T55" fmla="*/ 201 h 1435"/>
                <a:gd name="T56" fmla="*/ 9 w 3275"/>
                <a:gd name="T57" fmla="*/ 175 h 1435"/>
                <a:gd name="T58" fmla="*/ 2 w 3275"/>
                <a:gd name="T59" fmla="*/ 148 h 1435"/>
                <a:gd name="T60" fmla="*/ 0 w 3275"/>
                <a:gd name="T61" fmla="*/ 120 h 1435"/>
                <a:gd name="T62" fmla="*/ 5 w 3275"/>
                <a:gd name="T63" fmla="*/ 93 h 1435"/>
                <a:gd name="T64" fmla="*/ 17 w 3275"/>
                <a:gd name="T65" fmla="*/ 65 h 1435"/>
                <a:gd name="T66" fmla="*/ 34 w 3275"/>
                <a:gd name="T67" fmla="*/ 41 h 1435"/>
                <a:gd name="T68" fmla="*/ 57 w 3275"/>
                <a:gd name="T69" fmla="*/ 22 h 1435"/>
                <a:gd name="T70" fmla="*/ 81 w 3275"/>
                <a:gd name="T71" fmla="*/ 9 h 1435"/>
                <a:gd name="T72" fmla="*/ 108 w 3275"/>
                <a:gd name="T73" fmla="*/ 2 h 1435"/>
                <a:gd name="T74" fmla="*/ 136 w 3275"/>
                <a:gd name="T75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5">
                  <a:moveTo>
                    <a:pt x="136" y="0"/>
                  </a:moveTo>
                  <a:lnTo>
                    <a:pt x="165" y="5"/>
                  </a:lnTo>
                  <a:lnTo>
                    <a:pt x="191" y="17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5"/>
                  </a:lnTo>
                  <a:lnTo>
                    <a:pt x="3275" y="724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7"/>
                  </a:lnTo>
                  <a:lnTo>
                    <a:pt x="2269" y="1414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5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1"/>
                  </a:lnTo>
                  <a:lnTo>
                    <a:pt x="22" y="201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5" y="93"/>
                  </a:lnTo>
                  <a:lnTo>
                    <a:pt x="17" y="65"/>
                  </a:lnTo>
                  <a:lnTo>
                    <a:pt x="34" y="41"/>
                  </a:lnTo>
                  <a:lnTo>
                    <a:pt x="57" y="22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Freeform 25"/>
            <p:cNvSpPr>
              <a:spLocks/>
            </p:cNvSpPr>
            <p:nvPr/>
          </p:nvSpPr>
          <p:spPr bwMode="auto">
            <a:xfrm>
              <a:off x="3691" y="2248"/>
              <a:ext cx="602" cy="426"/>
            </a:xfrm>
            <a:custGeom>
              <a:avLst/>
              <a:gdLst>
                <a:gd name="T0" fmla="*/ 1062 w 1203"/>
                <a:gd name="T1" fmla="*/ 0 h 851"/>
                <a:gd name="T2" fmla="*/ 1090 w 1203"/>
                <a:gd name="T3" fmla="*/ 0 h 851"/>
                <a:gd name="T4" fmla="*/ 1117 w 1203"/>
                <a:gd name="T5" fmla="*/ 7 h 851"/>
                <a:gd name="T6" fmla="*/ 1143 w 1203"/>
                <a:gd name="T7" fmla="*/ 19 h 851"/>
                <a:gd name="T8" fmla="*/ 1165 w 1203"/>
                <a:gd name="T9" fmla="*/ 36 h 851"/>
                <a:gd name="T10" fmla="*/ 1184 w 1203"/>
                <a:gd name="T11" fmla="*/ 58 h 851"/>
                <a:gd name="T12" fmla="*/ 1196 w 1203"/>
                <a:gd name="T13" fmla="*/ 86 h 851"/>
                <a:gd name="T14" fmla="*/ 1203 w 1203"/>
                <a:gd name="T15" fmla="*/ 113 h 851"/>
                <a:gd name="T16" fmla="*/ 1203 w 1203"/>
                <a:gd name="T17" fmla="*/ 141 h 851"/>
                <a:gd name="T18" fmla="*/ 1196 w 1203"/>
                <a:gd name="T19" fmla="*/ 168 h 851"/>
                <a:gd name="T20" fmla="*/ 1184 w 1203"/>
                <a:gd name="T21" fmla="*/ 194 h 851"/>
                <a:gd name="T22" fmla="*/ 1167 w 1203"/>
                <a:gd name="T23" fmla="*/ 216 h 851"/>
                <a:gd name="T24" fmla="*/ 1143 w 1203"/>
                <a:gd name="T25" fmla="*/ 235 h 851"/>
                <a:gd name="T26" fmla="*/ 196 w 1203"/>
                <a:gd name="T27" fmla="*/ 832 h 851"/>
                <a:gd name="T28" fmla="*/ 175 w 1203"/>
                <a:gd name="T29" fmla="*/ 843 h 851"/>
                <a:gd name="T30" fmla="*/ 151 w 1203"/>
                <a:gd name="T31" fmla="*/ 850 h 851"/>
                <a:gd name="T32" fmla="*/ 129 w 1203"/>
                <a:gd name="T33" fmla="*/ 851 h 851"/>
                <a:gd name="T34" fmla="*/ 96 w 1203"/>
                <a:gd name="T35" fmla="*/ 848 h 851"/>
                <a:gd name="T36" fmla="*/ 67 w 1203"/>
                <a:gd name="T37" fmla="*/ 836 h 851"/>
                <a:gd name="T38" fmla="*/ 41 w 1203"/>
                <a:gd name="T39" fmla="*/ 817 h 851"/>
                <a:gd name="T40" fmla="*/ 21 w 1203"/>
                <a:gd name="T41" fmla="*/ 791 h 851"/>
                <a:gd name="T42" fmla="*/ 7 w 1203"/>
                <a:gd name="T43" fmla="*/ 765 h 851"/>
                <a:gd name="T44" fmla="*/ 0 w 1203"/>
                <a:gd name="T45" fmla="*/ 738 h 851"/>
                <a:gd name="T46" fmla="*/ 2 w 1203"/>
                <a:gd name="T47" fmla="*/ 709 h 851"/>
                <a:gd name="T48" fmla="*/ 7 w 1203"/>
                <a:gd name="T49" fmla="*/ 681 h 851"/>
                <a:gd name="T50" fmla="*/ 19 w 1203"/>
                <a:gd name="T51" fmla="*/ 656 h 851"/>
                <a:gd name="T52" fmla="*/ 36 w 1203"/>
                <a:gd name="T53" fmla="*/ 633 h 851"/>
                <a:gd name="T54" fmla="*/ 60 w 1203"/>
                <a:gd name="T55" fmla="*/ 616 h 851"/>
                <a:gd name="T56" fmla="*/ 1007 w 1203"/>
                <a:gd name="T57" fmla="*/ 19 h 851"/>
                <a:gd name="T58" fmla="*/ 1035 w 1203"/>
                <a:gd name="T59" fmla="*/ 5 h 851"/>
                <a:gd name="T60" fmla="*/ 1062 w 1203"/>
                <a:gd name="T61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1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58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6"/>
                  </a:lnTo>
                  <a:lnTo>
                    <a:pt x="1143" y="235"/>
                  </a:lnTo>
                  <a:lnTo>
                    <a:pt x="196" y="832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1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1"/>
                  </a:lnTo>
                  <a:lnTo>
                    <a:pt x="7" y="765"/>
                  </a:lnTo>
                  <a:lnTo>
                    <a:pt x="0" y="738"/>
                  </a:lnTo>
                  <a:lnTo>
                    <a:pt x="2" y="709"/>
                  </a:lnTo>
                  <a:lnTo>
                    <a:pt x="7" y="681"/>
                  </a:lnTo>
                  <a:lnTo>
                    <a:pt x="19" y="656"/>
                  </a:lnTo>
                  <a:lnTo>
                    <a:pt x="36" y="633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Freeform 26"/>
            <p:cNvSpPr>
              <a:spLocks/>
            </p:cNvSpPr>
            <p:nvPr/>
          </p:nvSpPr>
          <p:spPr bwMode="auto">
            <a:xfrm>
              <a:off x="1464" y="2707"/>
              <a:ext cx="1637" cy="717"/>
            </a:xfrm>
            <a:custGeom>
              <a:avLst/>
              <a:gdLst>
                <a:gd name="T0" fmla="*/ 136 w 3275"/>
                <a:gd name="T1" fmla="*/ 0 h 1436"/>
                <a:gd name="T2" fmla="*/ 165 w 3275"/>
                <a:gd name="T3" fmla="*/ 6 h 1436"/>
                <a:gd name="T4" fmla="*/ 191 w 3275"/>
                <a:gd name="T5" fmla="*/ 18 h 1436"/>
                <a:gd name="T6" fmla="*/ 2197 w 3275"/>
                <a:gd name="T7" fmla="*/ 1157 h 1436"/>
                <a:gd name="T8" fmla="*/ 3081 w 3275"/>
                <a:gd name="T9" fmla="*/ 603 h 1436"/>
                <a:gd name="T10" fmla="*/ 3107 w 3275"/>
                <a:gd name="T11" fmla="*/ 589 h 1436"/>
                <a:gd name="T12" fmla="*/ 3134 w 3275"/>
                <a:gd name="T13" fmla="*/ 582 h 1436"/>
                <a:gd name="T14" fmla="*/ 3163 w 3275"/>
                <a:gd name="T15" fmla="*/ 584 h 1436"/>
                <a:gd name="T16" fmla="*/ 3191 w 3275"/>
                <a:gd name="T17" fmla="*/ 589 h 1436"/>
                <a:gd name="T18" fmla="*/ 3216 w 3275"/>
                <a:gd name="T19" fmla="*/ 601 h 1436"/>
                <a:gd name="T20" fmla="*/ 3239 w 3275"/>
                <a:gd name="T21" fmla="*/ 620 h 1436"/>
                <a:gd name="T22" fmla="*/ 3256 w 3275"/>
                <a:gd name="T23" fmla="*/ 642 h 1436"/>
                <a:gd name="T24" fmla="*/ 3270 w 3275"/>
                <a:gd name="T25" fmla="*/ 668 h 1436"/>
                <a:gd name="T26" fmla="*/ 3275 w 3275"/>
                <a:gd name="T27" fmla="*/ 697 h 1436"/>
                <a:gd name="T28" fmla="*/ 3275 w 3275"/>
                <a:gd name="T29" fmla="*/ 725 h 1436"/>
                <a:gd name="T30" fmla="*/ 3270 w 3275"/>
                <a:gd name="T31" fmla="*/ 752 h 1436"/>
                <a:gd name="T32" fmla="*/ 3258 w 3275"/>
                <a:gd name="T33" fmla="*/ 778 h 1436"/>
                <a:gd name="T34" fmla="*/ 3239 w 3275"/>
                <a:gd name="T35" fmla="*/ 800 h 1436"/>
                <a:gd name="T36" fmla="*/ 3216 w 3275"/>
                <a:gd name="T37" fmla="*/ 819 h 1436"/>
                <a:gd name="T38" fmla="*/ 2269 w 3275"/>
                <a:gd name="T39" fmla="*/ 1415 h 1436"/>
                <a:gd name="T40" fmla="*/ 2247 w 3275"/>
                <a:gd name="T41" fmla="*/ 1427 h 1436"/>
                <a:gd name="T42" fmla="*/ 2224 w 3275"/>
                <a:gd name="T43" fmla="*/ 1434 h 1436"/>
                <a:gd name="T44" fmla="*/ 2200 w 3275"/>
                <a:gd name="T45" fmla="*/ 1436 h 1436"/>
                <a:gd name="T46" fmla="*/ 2168 w 3275"/>
                <a:gd name="T47" fmla="*/ 1430 h 1436"/>
                <a:gd name="T48" fmla="*/ 2137 w 3275"/>
                <a:gd name="T49" fmla="*/ 1418 h 1436"/>
                <a:gd name="T50" fmla="*/ 65 w 3275"/>
                <a:gd name="T51" fmla="*/ 241 h 1436"/>
                <a:gd name="T52" fmla="*/ 41 w 3275"/>
                <a:gd name="T53" fmla="*/ 224 h 1436"/>
                <a:gd name="T54" fmla="*/ 22 w 3275"/>
                <a:gd name="T55" fmla="*/ 201 h 1436"/>
                <a:gd name="T56" fmla="*/ 9 w 3275"/>
                <a:gd name="T57" fmla="*/ 176 h 1436"/>
                <a:gd name="T58" fmla="*/ 2 w 3275"/>
                <a:gd name="T59" fmla="*/ 150 h 1436"/>
                <a:gd name="T60" fmla="*/ 0 w 3275"/>
                <a:gd name="T61" fmla="*/ 121 h 1436"/>
                <a:gd name="T62" fmla="*/ 5 w 3275"/>
                <a:gd name="T63" fmla="*/ 93 h 1436"/>
                <a:gd name="T64" fmla="*/ 17 w 3275"/>
                <a:gd name="T65" fmla="*/ 66 h 1436"/>
                <a:gd name="T66" fmla="*/ 34 w 3275"/>
                <a:gd name="T67" fmla="*/ 42 h 1436"/>
                <a:gd name="T68" fmla="*/ 57 w 3275"/>
                <a:gd name="T69" fmla="*/ 23 h 1436"/>
                <a:gd name="T70" fmla="*/ 81 w 3275"/>
                <a:gd name="T71" fmla="*/ 11 h 1436"/>
                <a:gd name="T72" fmla="*/ 108 w 3275"/>
                <a:gd name="T73" fmla="*/ 2 h 1436"/>
                <a:gd name="T74" fmla="*/ 136 w 3275"/>
                <a:gd name="T7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6">
                  <a:moveTo>
                    <a:pt x="136" y="0"/>
                  </a:moveTo>
                  <a:lnTo>
                    <a:pt x="165" y="6"/>
                  </a:lnTo>
                  <a:lnTo>
                    <a:pt x="191" y="18"/>
                  </a:lnTo>
                  <a:lnTo>
                    <a:pt x="2197" y="1157"/>
                  </a:lnTo>
                  <a:lnTo>
                    <a:pt x="3081" y="603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4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20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7"/>
                  </a:lnTo>
                  <a:lnTo>
                    <a:pt x="3275" y="725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9"/>
                  </a:lnTo>
                  <a:lnTo>
                    <a:pt x="2269" y="1415"/>
                  </a:lnTo>
                  <a:lnTo>
                    <a:pt x="2247" y="1427"/>
                  </a:lnTo>
                  <a:lnTo>
                    <a:pt x="2224" y="1434"/>
                  </a:lnTo>
                  <a:lnTo>
                    <a:pt x="2200" y="1436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41"/>
                  </a:lnTo>
                  <a:lnTo>
                    <a:pt x="41" y="224"/>
                  </a:lnTo>
                  <a:lnTo>
                    <a:pt x="22" y="201"/>
                  </a:lnTo>
                  <a:lnTo>
                    <a:pt x="9" y="176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5" y="93"/>
                  </a:lnTo>
                  <a:lnTo>
                    <a:pt x="17" y="66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11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6" name="Прямоугольник 185"/>
          <p:cNvSpPr/>
          <p:nvPr/>
        </p:nvSpPr>
        <p:spPr bwMode="auto">
          <a:xfrm>
            <a:off x="5016452" y="1058403"/>
            <a:ext cx="2671920" cy="8517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87" name="Прямая со стрелкой 105"/>
          <p:cNvCxnSpPr>
            <a:endCxn id="142" idx="1"/>
          </p:cNvCxnSpPr>
          <p:nvPr/>
        </p:nvCxnSpPr>
        <p:spPr bwMode="auto">
          <a:xfrm flipV="1">
            <a:off x="2246154" y="3920084"/>
            <a:ext cx="1438034" cy="56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7B6C5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88" name="Group 4"/>
          <p:cNvGrpSpPr>
            <a:grpSpLocks noChangeAspect="1"/>
          </p:cNvGrpSpPr>
          <p:nvPr/>
        </p:nvGrpSpPr>
        <p:grpSpPr bwMode="auto">
          <a:xfrm>
            <a:off x="2095802" y="3550676"/>
            <a:ext cx="150352" cy="307469"/>
            <a:chOff x="2457" y="707"/>
            <a:chExt cx="172" cy="430"/>
          </a:xfrm>
          <a:solidFill>
            <a:srgbClr val="002F53"/>
          </a:solidFill>
        </p:grpSpPr>
        <p:sp>
          <p:nvSpPr>
            <p:cNvPr id="189" name="Freeform 6"/>
            <p:cNvSpPr>
              <a:spLocks/>
            </p:cNvSpPr>
            <p:nvPr/>
          </p:nvSpPr>
          <p:spPr bwMode="auto">
            <a:xfrm>
              <a:off x="2508" y="707"/>
              <a:ext cx="70" cy="70"/>
            </a:xfrm>
            <a:custGeom>
              <a:avLst/>
              <a:gdLst>
                <a:gd name="T0" fmla="*/ 280 w 561"/>
                <a:gd name="T1" fmla="*/ 0 h 561"/>
                <a:gd name="T2" fmla="*/ 322 w 561"/>
                <a:gd name="T3" fmla="*/ 3 h 561"/>
                <a:gd name="T4" fmla="*/ 361 w 561"/>
                <a:gd name="T5" fmla="*/ 12 h 561"/>
                <a:gd name="T6" fmla="*/ 399 w 561"/>
                <a:gd name="T7" fmla="*/ 27 h 561"/>
                <a:gd name="T8" fmla="*/ 433 w 561"/>
                <a:gd name="T9" fmla="*/ 45 h 561"/>
                <a:gd name="T10" fmla="*/ 465 w 561"/>
                <a:gd name="T11" fmla="*/ 69 h 561"/>
                <a:gd name="T12" fmla="*/ 492 w 561"/>
                <a:gd name="T13" fmla="*/ 97 h 561"/>
                <a:gd name="T14" fmla="*/ 516 w 561"/>
                <a:gd name="T15" fmla="*/ 128 h 561"/>
                <a:gd name="T16" fmla="*/ 535 w 561"/>
                <a:gd name="T17" fmla="*/ 163 h 561"/>
                <a:gd name="T18" fmla="*/ 549 w 561"/>
                <a:gd name="T19" fmla="*/ 200 h 561"/>
                <a:gd name="T20" fmla="*/ 558 w 561"/>
                <a:gd name="T21" fmla="*/ 240 h 561"/>
                <a:gd name="T22" fmla="*/ 561 w 561"/>
                <a:gd name="T23" fmla="*/ 281 h 561"/>
                <a:gd name="T24" fmla="*/ 558 w 561"/>
                <a:gd name="T25" fmla="*/ 323 h 561"/>
                <a:gd name="T26" fmla="*/ 549 w 561"/>
                <a:gd name="T27" fmla="*/ 362 h 561"/>
                <a:gd name="T28" fmla="*/ 535 w 561"/>
                <a:gd name="T29" fmla="*/ 400 h 561"/>
                <a:gd name="T30" fmla="*/ 516 w 561"/>
                <a:gd name="T31" fmla="*/ 434 h 561"/>
                <a:gd name="T32" fmla="*/ 492 w 561"/>
                <a:gd name="T33" fmla="*/ 466 h 561"/>
                <a:gd name="T34" fmla="*/ 465 w 561"/>
                <a:gd name="T35" fmla="*/ 493 h 561"/>
                <a:gd name="T36" fmla="*/ 433 w 561"/>
                <a:gd name="T37" fmla="*/ 516 h 561"/>
                <a:gd name="T38" fmla="*/ 399 w 561"/>
                <a:gd name="T39" fmla="*/ 536 h 561"/>
                <a:gd name="T40" fmla="*/ 361 w 561"/>
                <a:gd name="T41" fmla="*/ 550 h 561"/>
                <a:gd name="T42" fmla="*/ 322 w 561"/>
                <a:gd name="T43" fmla="*/ 559 h 561"/>
                <a:gd name="T44" fmla="*/ 280 w 561"/>
                <a:gd name="T45" fmla="*/ 561 h 561"/>
                <a:gd name="T46" fmla="*/ 239 w 561"/>
                <a:gd name="T47" fmla="*/ 559 h 561"/>
                <a:gd name="T48" fmla="*/ 200 w 561"/>
                <a:gd name="T49" fmla="*/ 550 h 561"/>
                <a:gd name="T50" fmla="*/ 162 w 561"/>
                <a:gd name="T51" fmla="*/ 536 h 561"/>
                <a:gd name="T52" fmla="*/ 127 w 561"/>
                <a:gd name="T53" fmla="*/ 516 h 561"/>
                <a:gd name="T54" fmla="*/ 96 w 561"/>
                <a:gd name="T55" fmla="*/ 493 h 561"/>
                <a:gd name="T56" fmla="*/ 69 w 561"/>
                <a:gd name="T57" fmla="*/ 466 h 561"/>
                <a:gd name="T58" fmla="*/ 45 w 561"/>
                <a:gd name="T59" fmla="*/ 434 h 561"/>
                <a:gd name="T60" fmla="*/ 26 w 561"/>
                <a:gd name="T61" fmla="*/ 400 h 561"/>
                <a:gd name="T62" fmla="*/ 12 w 561"/>
                <a:gd name="T63" fmla="*/ 362 h 561"/>
                <a:gd name="T64" fmla="*/ 3 w 561"/>
                <a:gd name="T65" fmla="*/ 323 h 561"/>
                <a:gd name="T66" fmla="*/ 0 w 561"/>
                <a:gd name="T67" fmla="*/ 281 h 561"/>
                <a:gd name="T68" fmla="*/ 3 w 561"/>
                <a:gd name="T69" fmla="*/ 240 h 561"/>
                <a:gd name="T70" fmla="*/ 12 w 561"/>
                <a:gd name="T71" fmla="*/ 200 h 561"/>
                <a:gd name="T72" fmla="*/ 26 w 561"/>
                <a:gd name="T73" fmla="*/ 163 h 561"/>
                <a:gd name="T74" fmla="*/ 45 w 561"/>
                <a:gd name="T75" fmla="*/ 128 h 561"/>
                <a:gd name="T76" fmla="*/ 69 w 561"/>
                <a:gd name="T77" fmla="*/ 97 h 561"/>
                <a:gd name="T78" fmla="*/ 96 w 561"/>
                <a:gd name="T79" fmla="*/ 69 h 561"/>
                <a:gd name="T80" fmla="*/ 127 w 561"/>
                <a:gd name="T81" fmla="*/ 45 h 561"/>
                <a:gd name="T82" fmla="*/ 162 w 561"/>
                <a:gd name="T83" fmla="*/ 27 h 561"/>
                <a:gd name="T84" fmla="*/ 200 w 561"/>
                <a:gd name="T85" fmla="*/ 12 h 561"/>
                <a:gd name="T86" fmla="*/ 239 w 561"/>
                <a:gd name="T87" fmla="*/ 3 h 561"/>
                <a:gd name="T88" fmla="*/ 280 w 561"/>
                <a:gd name="T89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1" h="561">
                  <a:moveTo>
                    <a:pt x="280" y="0"/>
                  </a:moveTo>
                  <a:lnTo>
                    <a:pt x="322" y="3"/>
                  </a:lnTo>
                  <a:lnTo>
                    <a:pt x="361" y="12"/>
                  </a:lnTo>
                  <a:lnTo>
                    <a:pt x="399" y="27"/>
                  </a:lnTo>
                  <a:lnTo>
                    <a:pt x="433" y="45"/>
                  </a:lnTo>
                  <a:lnTo>
                    <a:pt x="465" y="69"/>
                  </a:lnTo>
                  <a:lnTo>
                    <a:pt x="492" y="97"/>
                  </a:lnTo>
                  <a:lnTo>
                    <a:pt x="516" y="128"/>
                  </a:lnTo>
                  <a:lnTo>
                    <a:pt x="535" y="163"/>
                  </a:lnTo>
                  <a:lnTo>
                    <a:pt x="549" y="200"/>
                  </a:lnTo>
                  <a:lnTo>
                    <a:pt x="558" y="240"/>
                  </a:lnTo>
                  <a:lnTo>
                    <a:pt x="561" y="281"/>
                  </a:lnTo>
                  <a:lnTo>
                    <a:pt x="558" y="323"/>
                  </a:lnTo>
                  <a:lnTo>
                    <a:pt x="549" y="362"/>
                  </a:lnTo>
                  <a:lnTo>
                    <a:pt x="535" y="400"/>
                  </a:lnTo>
                  <a:lnTo>
                    <a:pt x="516" y="434"/>
                  </a:lnTo>
                  <a:lnTo>
                    <a:pt x="492" y="466"/>
                  </a:lnTo>
                  <a:lnTo>
                    <a:pt x="465" y="493"/>
                  </a:lnTo>
                  <a:lnTo>
                    <a:pt x="433" y="516"/>
                  </a:lnTo>
                  <a:lnTo>
                    <a:pt x="399" y="536"/>
                  </a:lnTo>
                  <a:lnTo>
                    <a:pt x="361" y="550"/>
                  </a:lnTo>
                  <a:lnTo>
                    <a:pt x="322" y="559"/>
                  </a:lnTo>
                  <a:lnTo>
                    <a:pt x="280" y="561"/>
                  </a:lnTo>
                  <a:lnTo>
                    <a:pt x="239" y="559"/>
                  </a:lnTo>
                  <a:lnTo>
                    <a:pt x="200" y="550"/>
                  </a:lnTo>
                  <a:lnTo>
                    <a:pt x="162" y="536"/>
                  </a:lnTo>
                  <a:lnTo>
                    <a:pt x="127" y="516"/>
                  </a:lnTo>
                  <a:lnTo>
                    <a:pt x="96" y="493"/>
                  </a:lnTo>
                  <a:lnTo>
                    <a:pt x="69" y="466"/>
                  </a:lnTo>
                  <a:lnTo>
                    <a:pt x="45" y="434"/>
                  </a:lnTo>
                  <a:lnTo>
                    <a:pt x="26" y="400"/>
                  </a:lnTo>
                  <a:lnTo>
                    <a:pt x="12" y="362"/>
                  </a:lnTo>
                  <a:lnTo>
                    <a:pt x="3" y="323"/>
                  </a:lnTo>
                  <a:lnTo>
                    <a:pt x="0" y="281"/>
                  </a:lnTo>
                  <a:lnTo>
                    <a:pt x="3" y="240"/>
                  </a:lnTo>
                  <a:lnTo>
                    <a:pt x="12" y="200"/>
                  </a:lnTo>
                  <a:lnTo>
                    <a:pt x="26" y="163"/>
                  </a:lnTo>
                  <a:lnTo>
                    <a:pt x="45" y="128"/>
                  </a:lnTo>
                  <a:lnTo>
                    <a:pt x="69" y="97"/>
                  </a:lnTo>
                  <a:lnTo>
                    <a:pt x="96" y="69"/>
                  </a:lnTo>
                  <a:lnTo>
                    <a:pt x="127" y="45"/>
                  </a:lnTo>
                  <a:lnTo>
                    <a:pt x="162" y="27"/>
                  </a:lnTo>
                  <a:lnTo>
                    <a:pt x="200" y="12"/>
                  </a:lnTo>
                  <a:lnTo>
                    <a:pt x="239" y="3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8" name="Freeform 7"/>
            <p:cNvSpPr>
              <a:spLocks/>
            </p:cNvSpPr>
            <p:nvPr/>
          </p:nvSpPr>
          <p:spPr bwMode="auto">
            <a:xfrm>
              <a:off x="2457" y="791"/>
              <a:ext cx="172" cy="346"/>
            </a:xfrm>
            <a:custGeom>
              <a:avLst/>
              <a:gdLst>
                <a:gd name="T0" fmla="*/ 760 w 1377"/>
                <a:gd name="T1" fmla="*/ 0 h 2764"/>
                <a:gd name="T2" fmla="*/ 773 w 1377"/>
                <a:gd name="T3" fmla="*/ 10 h 2764"/>
                <a:gd name="T4" fmla="*/ 724 w 1377"/>
                <a:gd name="T5" fmla="*/ 117 h 2764"/>
                <a:gd name="T6" fmla="*/ 786 w 1377"/>
                <a:gd name="T7" fmla="*/ 242 h 2764"/>
                <a:gd name="T8" fmla="*/ 913 w 1377"/>
                <a:gd name="T9" fmla="*/ 3 h 2764"/>
                <a:gd name="T10" fmla="*/ 1144 w 1377"/>
                <a:gd name="T11" fmla="*/ 16 h 2764"/>
                <a:gd name="T12" fmla="*/ 1260 w 1377"/>
                <a:gd name="T13" fmla="*/ 81 h 2764"/>
                <a:gd name="T14" fmla="*/ 1342 w 1377"/>
                <a:gd name="T15" fmla="*/ 188 h 2764"/>
                <a:gd name="T16" fmla="*/ 1371 w 1377"/>
                <a:gd name="T17" fmla="*/ 322 h 2764"/>
                <a:gd name="T18" fmla="*/ 1366 w 1377"/>
                <a:gd name="T19" fmla="*/ 1371 h 2764"/>
                <a:gd name="T20" fmla="*/ 1318 w 1377"/>
                <a:gd name="T21" fmla="*/ 1430 h 2764"/>
                <a:gd name="T22" fmla="*/ 1242 w 1377"/>
                <a:gd name="T23" fmla="*/ 1453 h 2764"/>
                <a:gd name="T24" fmla="*/ 1189 w 1377"/>
                <a:gd name="T25" fmla="*/ 1443 h 2764"/>
                <a:gd name="T26" fmla="*/ 1130 w 1377"/>
                <a:gd name="T27" fmla="*/ 1394 h 2764"/>
                <a:gd name="T28" fmla="*/ 1107 w 1377"/>
                <a:gd name="T29" fmla="*/ 1319 h 2764"/>
                <a:gd name="T30" fmla="*/ 1099 w 1377"/>
                <a:gd name="T31" fmla="*/ 306 h 2764"/>
                <a:gd name="T32" fmla="*/ 1073 w 1377"/>
                <a:gd name="T33" fmla="*/ 289 h 2764"/>
                <a:gd name="T34" fmla="*/ 1047 w 1377"/>
                <a:gd name="T35" fmla="*/ 306 h 2764"/>
                <a:gd name="T36" fmla="*/ 1044 w 1377"/>
                <a:gd name="T37" fmla="*/ 2634 h 2764"/>
                <a:gd name="T38" fmla="*/ 1000 w 1377"/>
                <a:gd name="T39" fmla="*/ 2717 h 2764"/>
                <a:gd name="T40" fmla="*/ 918 w 1377"/>
                <a:gd name="T41" fmla="*/ 2761 h 2764"/>
                <a:gd name="T42" fmla="*/ 822 w 1377"/>
                <a:gd name="T43" fmla="*/ 2751 h 2764"/>
                <a:gd name="T44" fmla="*/ 751 w 1377"/>
                <a:gd name="T45" fmla="*/ 2693 h 2764"/>
                <a:gd name="T46" fmla="*/ 723 w 1377"/>
                <a:gd name="T47" fmla="*/ 2601 h 2764"/>
                <a:gd name="T48" fmla="*/ 712 w 1377"/>
                <a:gd name="T49" fmla="*/ 1311 h 2764"/>
                <a:gd name="T50" fmla="*/ 674 w 1377"/>
                <a:gd name="T51" fmla="*/ 1305 h 2764"/>
                <a:gd name="T52" fmla="*/ 653 w 1377"/>
                <a:gd name="T53" fmla="*/ 1337 h 2764"/>
                <a:gd name="T54" fmla="*/ 640 w 1377"/>
                <a:gd name="T55" fmla="*/ 2665 h 2764"/>
                <a:gd name="T56" fmla="*/ 581 w 1377"/>
                <a:gd name="T57" fmla="*/ 2737 h 2764"/>
                <a:gd name="T58" fmla="*/ 490 w 1377"/>
                <a:gd name="T59" fmla="*/ 2764 h 2764"/>
                <a:gd name="T60" fmla="*/ 399 w 1377"/>
                <a:gd name="T61" fmla="*/ 2737 h 2764"/>
                <a:gd name="T62" fmla="*/ 341 w 1377"/>
                <a:gd name="T63" fmla="*/ 2665 h 2764"/>
                <a:gd name="T64" fmla="*/ 327 w 1377"/>
                <a:gd name="T65" fmla="*/ 323 h 2764"/>
                <a:gd name="T66" fmla="*/ 312 w 1377"/>
                <a:gd name="T67" fmla="*/ 299 h 2764"/>
                <a:gd name="T68" fmla="*/ 284 w 1377"/>
                <a:gd name="T69" fmla="*/ 304 h 2764"/>
                <a:gd name="T70" fmla="*/ 270 w 1377"/>
                <a:gd name="T71" fmla="*/ 1319 h 2764"/>
                <a:gd name="T72" fmla="*/ 247 w 1377"/>
                <a:gd name="T73" fmla="*/ 1394 h 2764"/>
                <a:gd name="T74" fmla="*/ 188 w 1377"/>
                <a:gd name="T75" fmla="*/ 1443 h 2764"/>
                <a:gd name="T76" fmla="*/ 134 w 1377"/>
                <a:gd name="T77" fmla="*/ 1453 h 2764"/>
                <a:gd name="T78" fmla="*/ 59 w 1377"/>
                <a:gd name="T79" fmla="*/ 1430 h 2764"/>
                <a:gd name="T80" fmla="*/ 10 w 1377"/>
                <a:gd name="T81" fmla="*/ 1371 h 2764"/>
                <a:gd name="T82" fmla="*/ 4 w 1377"/>
                <a:gd name="T83" fmla="*/ 322 h 2764"/>
                <a:gd name="T84" fmla="*/ 35 w 1377"/>
                <a:gd name="T85" fmla="*/ 188 h 2764"/>
                <a:gd name="T86" fmla="*/ 115 w 1377"/>
                <a:gd name="T87" fmla="*/ 81 h 2764"/>
                <a:gd name="T88" fmla="*/ 233 w 1377"/>
                <a:gd name="T89" fmla="*/ 16 h 2764"/>
                <a:gd name="T90" fmla="*/ 463 w 1377"/>
                <a:gd name="T91" fmla="*/ 3 h 2764"/>
                <a:gd name="T92" fmla="*/ 593 w 1377"/>
                <a:gd name="T93" fmla="*/ 242 h 2764"/>
                <a:gd name="T94" fmla="*/ 654 w 1377"/>
                <a:gd name="T95" fmla="*/ 117 h 2764"/>
                <a:gd name="T96" fmla="*/ 607 w 1377"/>
                <a:gd name="T97" fmla="*/ 10 h 2764"/>
                <a:gd name="T98" fmla="*/ 619 w 1377"/>
                <a:gd name="T99" fmla="*/ 0 h 2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7" h="2764">
                  <a:moveTo>
                    <a:pt x="623" y="0"/>
                  </a:moveTo>
                  <a:lnTo>
                    <a:pt x="756" y="0"/>
                  </a:lnTo>
                  <a:lnTo>
                    <a:pt x="760" y="0"/>
                  </a:lnTo>
                  <a:lnTo>
                    <a:pt x="766" y="3"/>
                  </a:lnTo>
                  <a:lnTo>
                    <a:pt x="769" y="6"/>
                  </a:lnTo>
                  <a:lnTo>
                    <a:pt x="773" y="10"/>
                  </a:lnTo>
                  <a:lnTo>
                    <a:pt x="776" y="19"/>
                  </a:lnTo>
                  <a:lnTo>
                    <a:pt x="773" y="29"/>
                  </a:lnTo>
                  <a:lnTo>
                    <a:pt x="724" y="117"/>
                  </a:lnTo>
                  <a:lnTo>
                    <a:pt x="779" y="216"/>
                  </a:lnTo>
                  <a:lnTo>
                    <a:pt x="784" y="228"/>
                  </a:lnTo>
                  <a:lnTo>
                    <a:pt x="786" y="242"/>
                  </a:lnTo>
                  <a:lnTo>
                    <a:pt x="785" y="255"/>
                  </a:lnTo>
                  <a:lnTo>
                    <a:pt x="745" y="442"/>
                  </a:lnTo>
                  <a:lnTo>
                    <a:pt x="913" y="3"/>
                  </a:lnTo>
                  <a:lnTo>
                    <a:pt x="1052" y="3"/>
                  </a:lnTo>
                  <a:lnTo>
                    <a:pt x="1099" y="6"/>
                  </a:lnTo>
                  <a:lnTo>
                    <a:pt x="1144" y="16"/>
                  </a:lnTo>
                  <a:lnTo>
                    <a:pt x="1186" y="32"/>
                  </a:lnTo>
                  <a:lnTo>
                    <a:pt x="1225" y="54"/>
                  </a:lnTo>
                  <a:lnTo>
                    <a:pt x="1260" y="81"/>
                  </a:lnTo>
                  <a:lnTo>
                    <a:pt x="1292" y="113"/>
                  </a:lnTo>
                  <a:lnTo>
                    <a:pt x="1320" y="148"/>
                  </a:lnTo>
                  <a:lnTo>
                    <a:pt x="1342" y="188"/>
                  </a:lnTo>
                  <a:lnTo>
                    <a:pt x="1358" y="229"/>
                  </a:lnTo>
                  <a:lnTo>
                    <a:pt x="1368" y="275"/>
                  </a:lnTo>
                  <a:lnTo>
                    <a:pt x="1371" y="322"/>
                  </a:lnTo>
                  <a:lnTo>
                    <a:pt x="1377" y="1318"/>
                  </a:lnTo>
                  <a:lnTo>
                    <a:pt x="1375" y="1344"/>
                  </a:lnTo>
                  <a:lnTo>
                    <a:pt x="1366" y="1371"/>
                  </a:lnTo>
                  <a:lnTo>
                    <a:pt x="1354" y="1394"/>
                  </a:lnTo>
                  <a:lnTo>
                    <a:pt x="1337" y="1414"/>
                  </a:lnTo>
                  <a:lnTo>
                    <a:pt x="1318" y="1430"/>
                  </a:lnTo>
                  <a:lnTo>
                    <a:pt x="1295" y="1442"/>
                  </a:lnTo>
                  <a:lnTo>
                    <a:pt x="1269" y="1451"/>
                  </a:lnTo>
                  <a:lnTo>
                    <a:pt x="1242" y="1453"/>
                  </a:lnTo>
                  <a:lnTo>
                    <a:pt x="1242" y="1453"/>
                  </a:lnTo>
                  <a:lnTo>
                    <a:pt x="1214" y="1451"/>
                  </a:lnTo>
                  <a:lnTo>
                    <a:pt x="1189" y="1443"/>
                  </a:lnTo>
                  <a:lnTo>
                    <a:pt x="1166" y="1430"/>
                  </a:lnTo>
                  <a:lnTo>
                    <a:pt x="1146" y="1414"/>
                  </a:lnTo>
                  <a:lnTo>
                    <a:pt x="1130" y="1394"/>
                  </a:lnTo>
                  <a:lnTo>
                    <a:pt x="1118" y="1372"/>
                  </a:lnTo>
                  <a:lnTo>
                    <a:pt x="1109" y="1347"/>
                  </a:lnTo>
                  <a:lnTo>
                    <a:pt x="1107" y="1319"/>
                  </a:lnTo>
                  <a:lnTo>
                    <a:pt x="1101" y="323"/>
                  </a:lnTo>
                  <a:lnTo>
                    <a:pt x="1101" y="317"/>
                  </a:lnTo>
                  <a:lnTo>
                    <a:pt x="1099" y="306"/>
                  </a:lnTo>
                  <a:lnTo>
                    <a:pt x="1093" y="298"/>
                  </a:lnTo>
                  <a:lnTo>
                    <a:pt x="1085" y="291"/>
                  </a:lnTo>
                  <a:lnTo>
                    <a:pt x="1073" y="289"/>
                  </a:lnTo>
                  <a:lnTo>
                    <a:pt x="1062" y="291"/>
                  </a:lnTo>
                  <a:lnTo>
                    <a:pt x="1053" y="298"/>
                  </a:lnTo>
                  <a:lnTo>
                    <a:pt x="1047" y="306"/>
                  </a:lnTo>
                  <a:lnTo>
                    <a:pt x="1045" y="317"/>
                  </a:lnTo>
                  <a:lnTo>
                    <a:pt x="1047" y="2601"/>
                  </a:lnTo>
                  <a:lnTo>
                    <a:pt x="1044" y="2634"/>
                  </a:lnTo>
                  <a:lnTo>
                    <a:pt x="1035" y="2665"/>
                  </a:lnTo>
                  <a:lnTo>
                    <a:pt x="1020" y="2693"/>
                  </a:lnTo>
                  <a:lnTo>
                    <a:pt x="1000" y="2717"/>
                  </a:lnTo>
                  <a:lnTo>
                    <a:pt x="976" y="2737"/>
                  </a:lnTo>
                  <a:lnTo>
                    <a:pt x="948" y="2751"/>
                  </a:lnTo>
                  <a:lnTo>
                    <a:pt x="918" y="2761"/>
                  </a:lnTo>
                  <a:lnTo>
                    <a:pt x="885" y="2764"/>
                  </a:lnTo>
                  <a:lnTo>
                    <a:pt x="853" y="2761"/>
                  </a:lnTo>
                  <a:lnTo>
                    <a:pt x="822" y="2751"/>
                  </a:lnTo>
                  <a:lnTo>
                    <a:pt x="795" y="2737"/>
                  </a:lnTo>
                  <a:lnTo>
                    <a:pt x="770" y="2717"/>
                  </a:lnTo>
                  <a:lnTo>
                    <a:pt x="751" y="2693"/>
                  </a:lnTo>
                  <a:lnTo>
                    <a:pt x="735" y="2665"/>
                  </a:lnTo>
                  <a:lnTo>
                    <a:pt x="726" y="2634"/>
                  </a:lnTo>
                  <a:lnTo>
                    <a:pt x="723" y="2601"/>
                  </a:lnTo>
                  <a:lnTo>
                    <a:pt x="723" y="1337"/>
                  </a:lnTo>
                  <a:lnTo>
                    <a:pt x="720" y="1323"/>
                  </a:lnTo>
                  <a:lnTo>
                    <a:pt x="712" y="1311"/>
                  </a:lnTo>
                  <a:lnTo>
                    <a:pt x="701" y="1305"/>
                  </a:lnTo>
                  <a:lnTo>
                    <a:pt x="688" y="1301"/>
                  </a:lnTo>
                  <a:lnTo>
                    <a:pt x="674" y="1305"/>
                  </a:lnTo>
                  <a:lnTo>
                    <a:pt x="663" y="1311"/>
                  </a:lnTo>
                  <a:lnTo>
                    <a:pt x="655" y="1323"/>
                  </a:lnTo>
                  <a:lnTo>
                    <a:pt x="653" y="1337"/>
                  </a:lnTo>
                  <a:lnTo>
                    <a:pt x="653" y="2601"/>
                  </a:lnTo>
                  <a:lnTo>
                    <a:pt x="649" y="2634"/>
                  </a:lnTo>
                  <a:lnTo>
                    <a:pt x="640" y="2665"/>
                  </a:lnTo>
                  <a:lnTo>
                    <a:pt x="625" y="2693"/>
                  </a:lnTo>
                  <a:lnTo>
                    <a:pt x="605" y="2717"/>
                  </a:lnTo>
                  <a:lnTo>
                    <a:pt x="581" y="2737"/>
                  </a:lnTo>
                  <a:lnTo>
                    <a:pt x="554" y="2751"/>
                  </a:lnTo>
                  <a:lnTo>
                    <a:pt x="523" y="2761"/>
                  </a:lnTo>
                  <a:lnTo>
                    <a:pt x="490" y="2764"/>
                  </a:lnTo>
                  <a:lnTo>
                    <a:pt x="457" y="2761"/>
                  </a:lnTo>
                  <a:lnTo>
                    <a:pt x="427" y="2751"/>
                  </a:lnTo>
                  <a:lnTo>
                    <a:pt x="399" y="2737"/>
                  </a:lnTo>
                  <a:lnTo>
                    <a:pt x="376" y="2717"/>
                  </a:lnTo>
                  <a:lnTo>
                    <a:pt x="356" y="2693"/>
                  </a:lnTo>
                  <a:lnTo>
                    <a:pt x="341" y="2665"/>
                  </a:lnTo>
                  <a:lnTo>
                    <a:pt x="331" y="2634"/>
                  </a:lnTo>
                  <a:lnTo>
                    <a:pt x="327" y="2601"/>
                  </a:lnTo>
                  <a:lnTo>
                    <a:pt x="327" y="323"/>
                  </a:lnTo>
                  <a:lnTo>
                    <a:pt x="325" y="313"/>
                  </a:lnTo>
                  <a:lnTo>
                    <a:pt x="320" y="304"/>
                  </a:lnTo>
                  <a:lnTo>
                    <a:pt x="312" y="299"/>
                  </a:lnTo>
                  <a:lnTo>
                    <a:pt x="302" y="297"/>
                  </a:lnTo>
                  <a:lnTo>
                    <a:pt x="291" y="299"/>
                  </a:lnTo>
                  <a:lnTo>
                    <a:pt x="284" y="304"/>
                  </a:lnTo>
                  <a:lnTo>
                    <a:pt x="278" y="313"/>
                  </a:lnTo>
                  <a:lnTo>
                    <a:pt x="276" y="323"/>
                  </a:lnTo>
                  <a:lnTo>
                    <a:pt x="270" y="1319"/>
                  </a:lnTo>
                  <a:lnTo>
                    <a:pt x="268" y="1345"/>
                  </a:lnTo>
                  <a:lnTo>
                    <a:pt x="259" y="1372"/>
                  </a:lnTo>
                  <a:lnTo>
                    <a:pt x="247" y="1394"/>
                  </a:lnTo>
                  <a:lnTo>
                    <a:pt x="231" y="1414"/>
                  </a:lnTo>
                  <a:lnTo>
                    <a:pt x="211" y="1430"/>
                  </a:lnTo>
                  <a:lnTo>
                    <a:pt x="188" y="1443"/>
                  </a:lnTo>
                  <a:lnTo>
                    <a:pt x="163" y="1451"/>
                  </a:lnTo>
                  <a:lnTo>
                    <a:pt x="135" y="1453"/>
                  </a:lnTo>
                  <a:lnTo>
                    <a:pt x="134" y="1453"/>
                  </a:lnTo>
                  <a:lnTo>
                    <a:pt x="108" y="1451"/>
                  </a:lnTo>
                  <a:lnTo>
                    <a:pt x="81" y="1442"/>
                  </a:lnTo>
                  <a:lnTo>
                    <a:pt x="59" y="1430"/>
                  </a:lnTo>
                  <a:lnTo>
                    <a:pt x="38" y="1414"/>
                  </a:lnTo>
                  <a:lnTo>
                    <a:pt x="23" y="1394"/>
                  </a:lnTo>
                  <a:lnTo>
                    <a:pt x="10" y="1371"/>
                  </a:lnTo>
                  <a:lnTo>
                    <a:pt x="2" y="1344"/>
                  </a:lnTo>
                  <a:lnTo>
                    <a:pt x="0" y="1318"/>
                  </a:lnTo>
                  <a:lnTo>
                    <a:pt x="4" y="322"/>
                  </a:lnTo>
                  <a:lnTo>
                    <a:pt x="9" y="275"/>
                  </a:lnTo>
                  <a:lnTo>
                    <a:pt x="19" y="229"/>
                  </a:lnTo>
                  <a:lnTo>
                    <a:pt x="35" y="188"/>
                  </a:lnTo>
                  <a:lnTo>
                    <a:pt x="57" y="148"/>
                  </a:lnTo>
                  <a:lnTo>
                    <a:pt x="85" y="113"/>
                  </a:lnTo>
                  <a:lnTo>
                    <a:pt x="115" y="81"/>
                  </a:lnTo>
                  <a:lnTo>
                    <a:pt x="152" y="54"/>
                  </a:lnTo>
                  <a:lnTo>
                    <a:pt x="191" y="32"/>
                  </a:lnTo>
                  <a:lnTo>
                    <a:pt x="233" y="16"/>
                  </a:lnTo>
                  <a:lnTo>
                    <a:pt x="278" y="6"/>
                  </a:lnTo>
                  <a:lnTo>
                    <a:pt x="325" y="3"/>
                  </a:lnTo>
                  <a:lnTo>
                    <a:pt x="463" y="3"/>
                  </a:lnTo>
                  <a:lnTo>
                    <a:pt x="629" y="442"/>
                  </a:lnTo>
                  <a:lnTo>
                    <a:pt x="593" y="255"/>
                  </a:lnTo>
                  <a:lnTo>
                    <a:pt x="593" y="242"/>
                  </a:lnTo>
                  <a:lnTo>
                    <a:pt x="595" y="228"/>
                  </a:lnTo>
                  <a:lnTo>
                    <a:pt x="600" y="216"/>
                  </a:lnTo>
                  <a:lnTo>
                    <a:pt x="654" y="117"/>
                  </a:lnTo>
                  <a:lnTo>
                    <a:pt x="605" y="29"/>
                  </a:lnTo>
                  <a:lnTo>
                    <a:pt x="603" y="19"/>
                  </a:lnTo>
                  <a:lnTo>
                    <a:pt x="607" y="10"/>
                  </a:lnTo>
                  <a:lnTo>
                    <a:pt x="610" y="6"/>
                  </a:lnTo>
                  <a:lnTo>
                    <a:pt x="613" y="3"/>
                  </a:lnTo>
                  <a:lnTo>
                    <a:pt x="619" y="0"/>
                  </a:lnTo>
                  <a:lnTo>
                    <a:pt x="6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219" name="Group 4"/>
          <p:cNvGrpSpPr>
            <a:grpSpLocks noChangeAspect="1"/>
          </p:cNvGrpSpPr>
          <p:nvPr/>
        </p:nvGrpSpPr>
        <p:grpSpPr bwMode="auto">
          <a:xfrm>
            <a:off x="2326189" y="3550676"/>
            <a:ext cx="150352" cy="307469"/>
            <a:chOff x="2404" y="707"/>
            <a:chExt cx="172" cy="430"/>
          </a:xfrm>
          <a:solidFill>
            <a:srgbClr val="002F53"/>
          </a:solidFill>
        </p:grpSpPr>
        <p:sp>
          <p:nvSpPr>
            <p:cNvPr id="220" name="Freeform 6"/>
            <p:cNvSpPr>
              <a:spLocks/>
            </p:cNvSpPr>
            <p:nvPr/>
          </p:nvSpPr>
          <p:spPr bwMode="auto">
            <a:xfrm>
              <a:off x="2455" y="707"/>
              <a:ext cx="70" cy="70"/>
            </a:xfrm>
            <a:custGeom>
              <a:avLst/>
              <a:gdLst>
                <a:gd name="T0" fmla="*/ 280 w 561"/>
                <a:gd name="T1" fmla="*/ 0 h 561"/>
                <a:gd name="T2" fmla="*/ 322 w 561"/>
                <a:gd name="T3" fmla="*/ 3 h 561"/>
                <a:gd name="T4" fmla="*/ 361 w 561"/>
                <a:gd name="T5" fmla="*/ 12 h 561"/>
                <a:gd name="T6" fmla="*/ 399 w 561"/>
                <a:gd name="T7" fmla="*/ 27 h 561"/>
                <a:gd name="T8" fmla="*/ 433 w 561"/>
                <a:gd name="T9" fmla="*/ 45 h 561"/>
                <a:gd name="T10" fmla="*/ 465 w 561"/>
                <a:gd name="T11" fmla="*/ 69 h 561"/>
                <a:gd name="T12" fmla="*/ 492 w 561"/>
                <a:gd name="T13" fmla="*/ 97 h 561"/>
                <a:gd name="T14" fmla="*/ 516 w 561"/>
                <a:gd name="T15" fmla="*/ 128 h 561"/>
                <a:gd name="T16" fmla="*/ 535 w 561"/>
                <a:gd name="T17" fmla="*/ 163 h 561"/>
                <a:gd name="T18" fmla="*/ 549 w 561"/>
                <a:gd name="T19" fmla="*/ 200 h 561"/>
                <a:gd name="T20" fmla="*/ 558 w 561"/>
                <a:gd name="T21" fmla="*/ 240 h 561"/>
                <a:gd name="T22" fmla="*/ 561 w 561"/>
                <a:gd name="T23" fmla="*/ 281 h 561"/>
                <a:gd name="T24" fmla="*/ 558 w 561"/>
                <a:gd name="T25" fmla="*/ 323 h 561"/>
                <a:gd name="T26" fmla="*/ 549 w 561"/>
                <a:gd name="T27" fmla="*/ 362 h 561"/>
                <a:gd name="T28" fmla="*/ 535 w 561"/>
                <a:gd name="T29" fmla="*/ 400 h 561"/>
                <a:gd name="T30" fmla="*/ 516 w 561"/>
                <a:gd name="T31" fmla="*/ 434 h 561"/>
                <a:gd name="T32" fmla="*/ 492 w 561"/>
                <a:gd name="T33" fmla="*/ 466 h 561"/>
                <a:gd name="T34" fmla="*/ 465 w 561"/>
                <a:gd name="T35" fmla="*/ 493 h 561"/>
                <a:gd name="T36" fmla="*/ 433 w 561"/>
                <a:gd name="T37" fmla="*/ 516 h 561"/>
                <a:gd name="T38" fmla="*/ 399 w 561"/>
                <a:gd name="T39" fmla="*/ 536 h 561"/>
                <a:gd name="T40" fmla="*/ 361 w 561"/>
                <a:gd name="T41" fmla="*/ 550 h 561"/>
                <a:gd name="T42" fmla="*/ 322 w 561"/>
                <a:gd name="T43" fmla="*/ 559 h 561"/>
                <a:gd name="T44" fmla="*/ 280 w 561"/>
                <a:gd name="T45" fmla="*/ 561 h 561"/>
                <a:gd name="T46" fmla="*/ 239 w 561"/>
                <a:gd name="T47" fmla="*/ 559 h 561"/>
                <a:gd name="T48" fmla="*/ 200 w 561"/>
                <a:gd name="T49" fmla="*/ 550 h 561"/>
                <a:gd name="T50" fmla="*/ 162 w 561"/>
                <a:gd name="T51" fmla="*/ 536 h 561"/>
                <a:gd name="T52" fmla="*/ 127 w 561"/>
                <a:gd name="T53" fmla="*/ 516 h 561"/>
                <a:gd name="T54" fmla="*/ 96 w 561"/>
                <a:gd name="T55" fmla="*/ 493 h 561"/>
                <a:gd name="T56" fmla="*/ 69 w 561"/>
                <a:gd name="T57" fmla="*/ 466 h 561"/>
                <a:gd name="T58" fmla="*/ 45 w 561"/>
                <a:gd name="T59" fmla="*/ 434 h 561"/>
                <a:gd name="T60" fmla="*/ 26 w 561"/>
                <a:gd name="T61" fmla="*/ 400 h 561"/>
                <a:gd name="T62" fmla="*/ 12 w 561"/>
                <a:gd name="T63" fmla="*/ 362 h 561"/>
                <a:gd name="T64" fmla="*/ 3 w 561"/>
                <a:gd name="T65" fmla="*/ 323 h 561"/>
                <a:gd name="T66" fmla="*/ 0 w 561"/>
                <a:gd name="T67" fmla="*/ 281 h 561"/>
                <a:gd name="T68" fmla="*/ 3 w 561"/>
                <a:gd name="T69" fmla="*/ 240 h 561"/>
                <a:gd name="T70" fmla="*/ 12 w 561"/>
                <a:gd name="T71" fmla="*/ 200 h 561"/>
                <a:gd name="T72" fmla="*/ 26 w 561"/>
                <a:gd name="T73" fmla="*/ 163 h 561"/>
                <a:gd name="T74" fmla="*/ 45 w 561"/>
                <a:gd name="T75" fmla="*/ 128 h 561"/>
                <a:gd name="T76" fmla="*/ 69 w 561"/>
                <a:gd name="T77" fmla="*/ 97 h 561"/>
                <a:gd name="T78" fmla="*/ 96 w 561"/>
                <a:gd name="T79" fmla="*/ 69 h 561"/>
                <a:gd name="T80" fmla="*/ 127 w 561"/>
                <a:gd name="T81" fmla="*/ 45 h 561"/>
                <a:gd name="T82" fmla="*/ 162 w 561"/>
                <a:gd name="T83" fmla="*/ 27 h 561"/>
                <a:gd name="T84" fmla="*/ 200 w 561"/>
                <a:gd name="T85" fmla="*/ 12 h 561"/>
                <a:gd name="T86" fmla="*/ 239 w 561"/>
                <a:gd name="T87" fmla="*/ 3 h 561"/>
                <a:gd name="T88" fmla="*/ 280 w 561"/>
                <a:gd name="T89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1" h="561">
                  <a:moveTo>
                    <a:pt x="280" y="0"/>
                  </a:moveTo>
                  <a:lnTo>
                    <a:pt x="322" y="3"/>
                  </a:lnTo>
                  <a:lnTo>
                    <a:pt x="361" y="12"/>
                  </a:lnTo>
                  <a:lnTo>
                    <a:pt x="399" y="27"/>
                  </a:lnTo>
                  <a:lnTo>
                    <a:pt x="433" y="45"/>
                  </a:lnTo>
                  <a:lnTo>
                    <a:pt x="465" y="69"/>
                  </a:lnTo>
                  <a:lnTo>
                    <a:pt x="492" y="97"/>
                  </a:lnTo>
                  <a:lnTo>
                    <a:pt x="516" y="128"/>
                  </a:lnTo>
                  <a:lnTo>
                    <a:pt x="535" y="163"/>
                  </a:lnTo>
                  <a:lnTo>
                    <a:pt x="549" y="200"/>
                  </a:lnTo>
                  <a:lnTo>
                    <a:pt x="558" y="240"/>
                  </a:lnTo>
                  <a:lnTo>
                    <a:pt x="561" y="281"/>
                  </a:lnTo>
                  <a:lnTo>
                    <a:pt x="558" y="323"/>
                  </a:lnTo>
                  <a:lnTo>
                    <a:pt x="549" y="362"/>
                  </a:lnTo>
                  <a:lnTo>
                    <a:pt x="535" y="400"/>
                  </a:lnTo>
                  <a:lnTo>
                    <a:pt x="516" y="434"/>
                  </a:lnTo>
                  <a:lnTo>
                    <a:pt x="492" y="466"/>
                  </a:lnTo>
                  <a:lnTo>
                    <a:pt x="465" y="493"/>
                  </a:lnTo>
                  <a:lnTo>
                    <a:pt x="433" y="516"/>
                  </a:lnTo>
                  <a:lnTo>
                    <a:pt x="399" y="536"/>
                  </a:lnTo>
                  <a:lnTo>
                    <a:pt x="361" y="550"/>
                  </a:lnTo>
                  <a:lnTo>
                    <a:pt x="322" y="559"/>
                  </a:lnTo>
                  <a:lnTo>
                    <a:pt x="280" y="561"/>
                  </a:lnTo>
                  <a:lnTo>
                    <a:pt x="239" y="559"/>
                  </a:lnTo>
                  <a:lnTo>
                    <a:pt x="200" y="550"/>
                  </a:lnTo>
                  <a:lnTo>
                    <a:pt x="162" y="536"/>
                  </a:lnTo>
                  <a:lnTo>
                    <a:pt x="127" y="516"/>
                  </a:lnTo>
                  <a:lnTo>
                    <a:pt x="96" y="493"/>
                  </a:lnTo>
                  <a:lnTo>
                    <a:pt x="69" y="466"/>
                  </a:lnTo>
                  <a:lnTo>
                    <a:pt x="45" y="434"/>
                  </a:lnTo>
                  <a:lnTo>
                    <a:pt x="26" y="400"/>
                  </a:lnTo>
                  <a:lnTo>
                    <a:pt x="12" y="362"/>
                  </a:lnTo>
                  <a:lnTo>
                    <a:pt x="3" y="323"/>
                  </a:lnTo>
                  <a:lnTo>
                    <a:pt x="0" y="281"/>
                  </a:lnTo>
                  <a:lnTo>
                    <a:pt x="3" y="240"/>
                  </a:lnTo>
                  <a:lnTo>
                    <a:pt x="12" y="200"/>
                  </a:lnTo>
                  <a:lnTo>
                    <a:pt x="26" y="163"/>
                  </a:lnTo>
                  <a:lnTo>
                    <a:pt x="45" y="128"/>
                  </a:lnTo>
                  <a:lnTo>
                    <a:pt x="69" y="97"/>
                  </a:lnTo>
                  <a:lnTo>
                    <a:pt x="96" y="69"/>
                  </a:lnTo>
                  <a:lnTo>
                    <a:pt x="127" y="45"/>
                  </a:lnTo>
                  <a:lnTo>
                    <a:pt x="162" y="27"/>
                  </a:lnTo>
                  <a:lnTo>
                    <a:pt x="200" y="12"/>
                  </a:lnTo>
                  <a:lnTo>
                    <a:pt x="239" y="3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1" name="Freeform 7"/>
            <p:cNvSpPr>
              <a:spLocks/>
            </p:cNvSpPr>
            <p:nvPr/>
          </p:nvSpPr>
          <p:spPr bwMode="auto">
            <a:xfrm>
              <a:off x="2404" y="791"/>
              <a:ext cx="172" cy="346"/>
            </a:xfrm>
            <a:custGeom>
              <a:avLst/>
              <a:gdLst>
                <a:gd name="T0" fmla="*/ 760 w 1377"/>
                <a:gd name="T1" fmla="*/ 0 h 2764"/>
                <a:gd name="T2" fmla="*/ 773 w 1377"/>
                <a:gd name="T3" fmla="*/ 10 h 2764"/>
                <a:gd name="T4" fmla="*/ 724 w 1377"/>
                <a:gd name="T5" fmla="*/ 117 h 2764"/>
                <a:gd name="T6" fmla="*/ 786 w 1377"/>
                <a:gd name="T7" fmla="*/ 242 h 2764"/>
                <a:gd name="T8" fmla="*/ 913 w 1377"/>
                <a:gd name="T9" fmla="*/ 3 h 2764"/>
                <a:gd name="T10" fmla="*/ 1144 w 1377"/>
                <a:gd name="T11" fmla="*/ 16 h 2764"/>
                <a:gd name="T12" fmla="*/ 1260 w 1377"/>
                <a:gd name="T13" fmla="*/ 81 h 2764"/>
                <a:gd name="T14" fmla="*/ 1342 w 1377"/>
                <a:gd name="T15" fmla="*/ 188 h 2764"/>
                <a:gd name="T16" fmla="*/ 1371 w 1377"/>
                <a:gd name="T17" fmla="*/ 322 h 2764"/>
                <a:gd name="T18" fmla="*/ 1366 w 1377"/>
                <a:gd name="T19" fmla="*/ 1371 h 2764"/>
                <a:gd name="T20" fmla="*/ 1318 w 1377"/>
                <a:gd name="T21" fmla="*/ 1430 h 2764"/>
                <a:gd name="T22" fmla="*/ 1242 w 1377"/>
                <a:gd name="T23" fmla="*/ 1453 h 2764"/>
                <a:gd name="T24" fmla="*/ 1189 w 1377"/>
                <a:gd name="T25" fmla="*/ 1443 h 2764"/>
                <a:gd name="T26" fmla="*/ 1130 w 1377"/>
                <a:gd name="T27" fmla="*/ 1394 h 2764"/>
                <a:gd name="T28" fmla="*/ 1107 w 1377"/>
                <a:gd name="T29" fmla="*/ 1319 h 2764"/>
                <a:gd name="T30" fmla="*/ 1099 w 1377"/>
                <a:gd name="T31" fmla="*/ 306 h 2764"/>
                <a:gd name="T32" fmla="*/ 1073 w 1377"/>
                <a:gd name="T33" fmla="*/ 289 h 2764"/>
                <a:gd name="T34" fmla="*/ 1047 w 1377"/>
                <a:gd name="T35" fmla="*/ 306 h 2764"/>
                <a:gd name="T36" fmla="*/ 1044 w 1377"/>
                <a:gd name="T37" fmla="*/ 2634 h 2764"/>
                <a:gd name="T38" fmla="*/ 1000 w 1377"/>
                <a:gd name="T39" fmla="*/ 2717 h 2764"/>
                <a:gd name="T40" fmla="*/ 918 w 1377"/>
                <a:gd name="T41" fmla="*/ 2761 h 2764"/>
                <a:gd name="T42" fmla="*/ 822 w 1377"/>
                <a:gd name="T43" fmla="*/ 2751 h 2764"/>
                <a:gd name="T44" fmla="*/ 751 w 1377"/>
                <a:gd name="T45" fmla="*/ 2693 h 2764"/>
                <a:gd name="T46" fmla="*/ 723 w 1377"/>
                <a:gd name="T47" fmla="*/ 2601 h 2764"/>
                <a:gd name="T48" fmla="*/ 712 w 1377"/>
                <a:gd name="T49" fmla="*/ 1311 h 2764"/>
                <a:gd name="T50" fmla="*/ 674 w 1377"/>
                <a:gd name="T51" fmla="*/ 1305 h 2764"/>
                <a:gd name="T52" fmla="*/ 653 w 1377"/>
                <a:gd name="T53" fmla="*/ 1337 h 2764"/>
                <a:gd name="T54" fmla="*/ 640 w 1377"/>
                <a:gd name="T55" fmla="*/ 2665 h 2764"/>
                <a:gd name="T56" fmla="*/ 581 w 1377"/>
                <a:gd name="T57" fmla="*/ 2737 h 2764"/>
                <a:gd name="T58" fmla="*/ 490 w 1377"/>
                <a:gd name="T59" fmla="*/ 2764 h 2764"/>
                <a:gd name="T60" fmla="*/ 399 w 1377"/>
                <a:gd name="T61" fmla="*/ 2737 h 2764"/>
                <a:gd name="T62" fmla="*/ 341 w 1377"/>
                <a:gd name="T63" fmla="*/ 2665 h 2764"/>
                <a:gd name="T64" fmla="*/ 327 w 1377"/>
                <a:gd name="T65" fmla="*/ 323 h 2764"/>
                <a:gd name="T66" fmla="*/ 312 w 1377"/>
                <a:gd name="T67" fmla="*/ 299 h 2764"/>
                <a:gd name="T68" fmla="*/ 284 w 1377"/>
                <a:gd name="T69" fmla="*/ 304 h 2764"/>
                <a:gd name="T70" fmla="*/ 270 w 1377"/>
                <a:gd name="T71" fmla="*/ 1319 h 2764"/>
                <a:gd name="T72" fmla="*/ 247 w 1377"/>
                <a:gd name="T73" fmla="*/ 1394 h 2764"/>
                <a:gd name="T74" fmla="*/ 188 w 1377"/>
                <a:gd name="T75" fmla="*/ 1443 h 2764"/>
                <a:gd name="T76" fmla="*/ 134 w 1377"/>
                <a:gd name="T77" fmla="*/ 1453 h 2764"/>
                <a:gd name="T78" fmla="*/ 59 w 1377"/>
                <a:gd name="T79" fmla="*/ 1430 h 2764"/>
                <a:gd name="T80" fmla="*/ 10 w 1377"/>
                <a:gd name="T81" fmla="*/ 1371 h 2764"/>
                <a:gd name="T82" fmla="*/ 4 w 1377"/>
                <a:gd name="T83" fmla="*/ 322 h 2764"/>
                <a:gd name="T84" fmla="*/ 35 w 1377"/>
                <a:gd name="T85" fmla="*/ 188 h 2764"/>
                <a:gd name="T86" fmla="*/ 115 w 1377"/>
                <a:gd name="T87" fmla="*/ 81 h 2764"/>
                <a:gd name="T88" fmla="*/ 233 w 1377"/>
                <a:gd name="T89" fmla="*/ 16 h 2764"/>
                <a:gd name="T90" fmla="*/ 463 w 1377"/>
                <a:gd name="T91" fmla="*/ 3 h 2764"/>
                <a:gd name="T92" fmla="*/ 593 w 1377"/>
                <a:gd name="T93" fmla="*/ 242 h 2764"/>
                <a:gd name="T94" fmla="*/ 654 w 1377"/>
                <a:gd name="T95" fmla="*/ 117 h 2764"/>
                <a:gd name="T96" fmla="*/ 607 w 1377"/>
                <a:gd name="T97" fmla="*/ 10 h 2764"/>
                <a:gd name="T98" fmla="*/ 619 w 1377"/>
                <a:gd name="T99" fmla="*/ 0 h 2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7" h="2764">
                  <a:moveTo>
                    <a:pt x="623" y="0"/>
                  </a:moveTo>
                  <a:lnTo>
                    <a:pt x="756" y="0"/>
                  </a:lnTo>
                  <a:lnTo>
                    <a:pt x="760" y="0"/>
                  </a:lnTo>
                  <a:lnTo>
                    <a:pt x="766" y="3"/>
                  </a:lnTo>
                  <a:lnTo>
                    <a:pt x="769" y="6"/>
                  </a:lnTo>
                  <a:lnTo>
                    <a:pt x="773" y="10"/>
                  </a:lnTo>
                  <a:lnTo>
                    <a:pt x="776" y="19"/>
                  </a:lnTo>
                  <a:lnTo>
                    <a:pt x="773" y="29"/>
                  </a:lnTo>
                  <a:lnTo>
                    <a:pt x="724" y="117"/>
                  </a:lnTo>
                  <a:lnTo>
                    <a:pt x="779" y="216"/>
                  </a:lnTo>
                  <a:lnTo>
                    <a:pt x="784" y="228"/>
                  </a:lnTo>
                  <a:lnTo>
                    <a:pt x="786" y="242"/>
                  </a:lnTo>
                  <a:lnTo>
                    <a:pt x="785" y="255"/>
                  </a:lnTo>
                  <a:lnTo>
                    <a:pt x="745" y="442"/>
                  </a:lnTo>
                  <a:lnTo>
                    <a:pt x="913" y="3"/>
                  </a:lnTo>
                  <a:lnTo>
                    <a:pt x="1052" y="3"/>
                  </a:lnTo>
                  <a:lnTo>
                    <a:pt x="1099" y="6"/>
                  </a:lnTo>
                  <a:lnTo>
                    <a:pt x="1144" y="16"/>
                  </a:lnTo>
                  <a:lnTo>
                    <a:pt x="1186" y="32"/>
                  </a:lnTo>
                  <a:lnTo>
                    <a:pt x="1225" y="54"/>
                  </a:lnTo>
                  <a:lnTo>
                    <a:pt x="1260" y="81"/>
                  </a:lnTo>
                  <a:lnTo>
                    <a:pt x="1292" y="113"/>
                  </a:lnTo>
                  <a:lnTo>
                    <a:pt x="1320" y="148"/>
                  </a:lnTo>
                  <a:lnTo>
                    <a:pt x="1342" y="188"/>
                  </a:lnTo>
                  <a:lnTo>
                    <a:pt x="1358" y="229"/>
                  </a:lnTo>
                  <a:lnTo>
                    <a:pt x="1368" y="275"/>
                  </a:lnTo>
                  <a:lnTo>
                    <a:pt x="1371" y="322"/>
                  </a:lnTo>
                  <a:lnTo>
                    <a:pt x="1377" y="1318"/>
                  </a:lnTo>
                  <a:lnTo>
                    <a:pt x="1375" y="1344"/>
                  </a:lnTo>
                  <a:lnTo>
                    <a:pt x="1366" y="1371"/>
                  </a:lnTo>
                  <a:lnTo>
                    <a:pt x="1354" y="1394"/>
                  </a:lnTo>
                  <a:lnTo>
                    <a:pt x="1337" y="1414"/>
                  </a:lnTo>
                  <a:lnTo>
                    <a:pt x="1318" y="1430"/>
                  </a:lnTo>
                  <a:lnTo>
                    <a:pt x="1295" y="1442"/>
                  </a:lnTo>
                  <a:lnTo>
                    <a:pt x="1269" y="1451"/>
                  </a:lnTo>
                  <a:lnTo>
                    <a:pt x="1242" y="1453"/>
                  </a:lnTo>
                  <a:lnTo>
                    <a:pt x="1242" y="1453"/>
                  </a:lnTo>
                  <a:lnTo>
                    <a:pt x="1214" y="1451"/>
                  </a:lnTo>
                  <a:lnTo>
                    <a:pt x="1189" y="1443"/>
                  </a:lnTo>
                  <a:lnTo>
                    <a:pt x="1166" y="1430"/>
                  </a:lnTo>
                  <a:lnTo>
                    <a:pt x="1146" y="1414"/>
                  </a:lnTo>
                  <a:lnTo>
                    <a:pt x="1130" y="1394"/>
                  </a:lnTo>
                  <a:lnTo>
                    <a:pt x="1118" y="1372"/>
                  </a:lnTo>
                  <a:lnTo>
                    <a:pt x="1109" y="1347"/>
                  </a:lnTo>
                  <a:lnTo>
                    <a:pt x="1107" y="1319"/>
                  </a:lnTo>
                  <a:lnTo>
                    <a:pt x="1101" y="323"/>
                  </a:lnTo>
                  <a:lnTo>
                    <a:pt x="1101" y="317"/>
                  </a:lnTo>
                  <a:lnTo>
                    <a:pt x="1099" y="306"/>
                  </a:lnTo>
                  <a:lnTo>
                    <a:pt x="1093" y="298"/>
                  </a:lnTo>
                  <a:lnTo>
                    <a:pt x="1085" y="291"/>
                  </a:lnTo>
                  <a:lnTo>
                    <a:pt x="1073" y="289"/>
                  </a:lnTo>
                  <a:lnTo>
                    <a:pt x="1062" y="291"/>
                  </a:lnTo>
                  <a:lnTo>
                    <a:pt x="1053" y="298"/>
                  </a:lnTo>
                  <a:lnTo>
                    <a:pt x="1047" y="306"/>
                  </a:lnTo>
                  <a:lnTo>
                    <a:pt x="1045" y="317"/>
                  </a:lnTo>
                  <a:lnTo>
                    <a:pt x="1047" y="2601"/>
                  </a:lnTo>
                  <a:lnTo>
                    <a:pt x="1044" y="2634"/>
                  </a:lnTo>
                  <a:lnTo>
                    <a:pt x="1035" y="2665"/>
                  </a:lnTo>
                  <a:lnTo>
                    <a:pt x="1020" y="2693"/>
                  </a:lnTo>
                  <a:lnTo>
                    <a:pt x="1000" y="2717"/>
                  </a:lnTo>
                  <a:lnTo>
                    <a:pt x="976" y="2737"/>
                  </a:lnTo>
                  <a:lnTo>
                    <a:pt x="948" y="2751"/>
                  </a:lnTo>
                  <a:lnTo>
                    <a:pt x="918" y="2761"/>
                  </a:lnTo>
                  <a:lnTo>
                    <a:pt x="885" y="2764"/>
                  </a:lnTo>
                  <a:lnTo>
                    <a:pt x="853" y="2761"/>
                  </a:lnTo>
                  <a:lnTo>
                    <a:pt x="822" y="2751"/>
                  </a:lnTo>
                  <a:lnTo>
                    <a:pt x="795" y="2737"/>
                  </a:lnTo>
                  <a:lnTo>
                    <a:pt x="770" y="2717"/>
                  </a:lnTo>
                  <a:lnTo>
                    <a:pt x="751" y="2693"/>
                  </a:lnTo>
                  <a:lnTo>
                    <a:pt x="735" y="2665"/>
                  </a:lnTo>
                  <a:lnTo>
                    <a:pt x="726" y="2634"/>
                  </a:lnTo>
                  <a:lnTo>
                    <a:pt x="723" y="2601"/>
                  </a:lnTo>
                  <a:lnTo>
                    <a:pt x="723" y="1337"/>
                  </a:lnTo>
                  <a:lnTo>
                    <a:pt x="720" y="1323"/>
                  </a:lnTo>
                  <a:lnTo>
                    <a:pt x="712" y="1311"/>
                  </a:lnTo>
                  <a:lnTo>
                    <a:pt x="701" y="1305"/>
                  </a:lnTo>
                  <a:lnTo>
                    <a:pt x="688" y="1301"/>
                  </a:lnTo>
                  <a:lnTo>
                    <a:pt x="674" y="1305"/>
                  </a:lnTo>
                  <a:lnTo>
                    <a:pt x="663" y="1311"/>
                  </a:lnTo>
                  <a:lnTo>
                    <a:pt x="655" y="1323"/>
                  </a:lnTo>
                  <a:lnTo>
                    <a:pt x="653" y="1337"/>
                  </a:lnTo>
                  <a:lnTo>
                    <a:pt x="653" y="2601"/>
                  </a:lnTo>
                  <a:lnTo>
                    <a:pt x="649" y="2634"/>
                  </a:lnTo>
                  <a:lnTo>
                    <a:pt x="640" y="2665"/>
                  </a:lnTo>
                  <a:lnTo>
                    <a:pt x="625" y="2693"/>
                  </a:lnTo>
                  <a:lnTo>
                    <a:pt x="605" y="2717"/>
                  </a:lnTo>
                  <a:lnTo>
                    <a:pt x="581" y="2737"/>
                  </a:lnTo>
                  <a:lnTo>
                    <a:pt x="554" y="2751"/>
                  </a:lnTo>
                  <a:lnTo>
                    <a:pt x="523" y="2761"/>
                  </a:lnTo>
                  <a:lnTo>
                    <a:pt x="490" y="2764"/>
                  </a:lnTo>
                  <a:lnTo>
                    <a:pt x="457" y="2761"/>
                  </a:lnTo>
                  <a:lnTo>
                    <a:pt x="427" y="2751"/>
                  </a:lnTo>
                  <a:lnTo>
                    <a:pt x="399" y="2737"/>
                  </a:lnTo>
                  <a:lnTo>
                    <a:pt x="376" y="2717"/>
                  </a:lnTo>
                  <a:lnTo>
                    <a:pt x="356" y="2693"/>
                  </a:lnTo>
                  <a:lnTo>
                    <a:pt x="341" y="2665"/>
                  </a:lnTo>
                  <a:lnTo>
                    <a:pt x="331" y="2634"/>
                  </a:lnTo>
                  <a:lnTo>
                    <a:pt x="327" y="2601"/>
                  </a:lnTo>
                  <a:lnTo>
                    <a:pt x="327" y="323"/>
                  </a:lnTo>
                  <a:lnTo>
                    <a:pt x="325" y="313"/>
                  </a:lnTo>
                  <a:lnTo>
                    <a:pt x="320" y="304"/>
                  </a:lnTo>
                  <a:lnTo>
                    <a:pt x="312" y="299"/>
                  </a:lnTo>
                  <a:lnTo>
                    <a:pt x="302" y="297"/>
                  </a:lnTo>
                  <a:lnTo>
                    <a:pt x="291" y="299"/>
                  </a:lnTo>
                  <a:lnTo>
                    <a:pt x="284" y="304"/>
                  </a:lnTo>
                  <a:lnTo>
                    <a:pt x="278" y="313"/>
                  </a:lnTo>
                  <a:lnTo>
                    <a:pt x="276" y="323"/>
                  </a:lnTo>
                  <a:lnTo>
                    <a:pt x="270" y="1319"/>
                  </a:lnTo>
                  <a:lnTo>
                    <a:pt x="268" y="1345"/>
                  </a:lnTo>
                  <a:lnTo>
                    <a:pt x="259" y="1372"/>
                  </a:lnTo>
                  <a:lnTo>
                    <a:pt x="247" y="1394"/>
                  </a:lnTo>
                  <a:lnTo>
                    <a:pt x="231" y="1414"/>
                  </a:lnTo>
                  <a:lnTo>
                    <a:pt x="211" y="1430"/>
                  </a:lnTo>
                  <a:lnTo>
                    <a:pt x="188" y="1443"/>
                  </a:lnTo>
                  <a:lnTo>
                    <a:pt x="163" y="1451"/>
                  </a:lnTo>
                  <a:lnTo>
                    <a:pt x="135" y="1453"/>
                  </a:lnTo>
                  <a:lnTo>
                    <a:pt x="134" y="1453"/>
                  </a:lnTo>
                  <a:lnTo>
                    <a:pt x="108" y="1451"/>
                  </a:lnTo>
                  <a:lnTo>
                    <a:pt x="81" y="1442"/>
                  </a:lnTo>
                  <a:lnTo>
                    <a:pt x="59" y="1430"/>
                  </a:lnTo>
                  <a:lnTo>
                    <a:pt x="38" y="1414"/>
                  </a:lnTo>
                  <a:lnTo>
                    <a:pt x="23" y="1394"/>
                  </a:lnTo>
                  <a:lnTo>
                    <a:pt x="10" y="1371"/>
                  </a:lnTo>
                  <a:lnTo>
                    <a:pt x="2" y="1344"/>
                  </a:lnTo>
                  <a:lnTo>
                    <a:pt x="0" y="1318"/>
                  </a:lnTo>
                  <a:lnTo>
                    <a:pt x="4" y="322"/>
                  </a:lnTo>
                  <a:lnTo>
                    <a:pt x="9" y="275"/>
                  </a:lnTo>
                  <a:lnTo>
                    <a:pt x="19" y="229"/>
                  </a:lnTo>
                  <a:lnTo>
                    <a:pt x="35" y="188"/>
                  </a:lnTo>
                  <a:lnTo>
                    <a:pt x="57" y="148"/>
                  </a:lnTo>
                  <a:lnTo>
                    <a:pt x="85" y="113"/>
                  </a:lnTo>
                  <a:lnTo>
                    <a:pt x="115" y="81"/>
                  </a:lnTo>
                  <a:lnTo>
                    <a:pt x="152" y="54"/>
                  </a:lnTo>
                  <a:lnTo>
                    <a:pt x="191" y="32"/>
                  </a:lnTo>
                  <a:lnTo>
                    <a:pt x="233" y="16"/>
                  </a:lnTo>
                  <a:lnTo>
                    <a:pt x="278" y="6"/>
                  </a:lnTo>
                  <a:lnTo>
                    <a:pt x="325" y="3"/>
                  </a:lnTo>
                  <a:lnTo>
                    <a:pt x="463" y="3"/>
                  </a:lnTo>
                  <a:lnTo>
                    <a:pt x="629" y="442"/>
                  </a:lnTo>
                  <a:lnTo>
                    <a:pt x="593" y="255"/>
                  </a:lnTo>
                  <a:lnTo>
                    <a:pt x="593" y="242"/>
                  </a:lnTo>
                  <a:lnTo>
                    <a:pt x="595" y="228"/>
                  </a:lnTo>
                  <a:lnTo>
                    <a:pt x="600" y="216"/>
                  </a:lnTo>
                  <a:lnTo>
                    <a:pt x="654" y="117"/>
                  </a:lnTo>
                  <a:lnTo>
                    <a:pt x="605" y="29"/>
                  </a:lnTo>
                  <a:lnTo>
                    <a:pt x="603" y="19"/>
                  </a:lnTo>
                  <a:lnTo>
                    <a:pt x="607" y="10"/>
                  </a:lnTo>
                  <a:lnTo>
                    <a:pt x="610" y="6"/>
                  </a:lnTo>
                  <a:lnTo>
                    <a:pt x="613" y="3"/>
                  </a:lnTo>
                  <a:lnTo>
                    <a:pt x="619" y="0"/>
                  </a:lnTo>
                  <a:lnTo>
                    <a:pt x="6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22" name="TextBox 221"/>
          <p:cNvSpPr txBox="1"/>
          <p:nvPr/>
        </p:nvSpPr>
        <p:spPr>
          <a:xfrm>
            <a:off x="1514877" y="3925707"/>
            <a:ext cx="14625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/>
              <a:t>2 незалежні члени Наглядової Ради</a:t>
            </a:r>
            <a:endParaRPr lang="ru-RU" sz="1100" dirty="0"/>
          </a:p>
        </p:txBody>
      </p:sp>
      <p:sp>
        <p:nvSpPr>
          <p:cNvPr id="223" name="TextBox 222"/>
          <p:cNvSpPr txBox="1"/>
          <p:nvPr/>
        </p:nvSpPr>
        <p:spPr>
          <a:xfrm>
            <a:off x="6731541" y="4761155"/>
            <a:ext cx="815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dirty="0"/>
              <a:t>Частина гранту</a:t>
            </a:r>
          </a:p>
        </p:txBody>
      </p:sp>
      <p:pic>
        <p:nvPicPr>
          <p:cNvPr id="224" name="Picture 153" descr="Картинки по запросу if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272" b="2850"/>
          <a:stretch/>
        </p:blipFill>
        <p:spPr bwMode="auto">
          <a:xfrm>
            <a:off x="8784996" y="2552206"/>
            <a:ext cx="852858" cy="31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Arc 43"/>
          <p:cNvSpPr/>
          <p:nvPr/>
        </p:nvSpPr>
        <p:spPr bwMode="auto">
          <a:xfrm>
            <a:off x="7443409" y="4056520"/>
            <a:ext cx="144000" cy="144000"/>
          </a:xfrm>
          <a:prstGeom prst="arc">
            <a:avLst>
              <a:gd name="adj1" fmla="val 10777600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rgbClr val="C43D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226" name="Соединительная линия уступом 225"/>
          <p:cNvCxnSpPr>
            <a:endCxn id="226" idx="3"/>
          </p:cNvCxnSpPr>
          <p:nvPr/>
        </p:nvCxnSpPr>
        <p:spPr bwMode="auto">
          <a:xfrm rot="5400000">
            <a:off x="5384551" y="3133628"/>
            <a:ext cx="2293282" cy="197001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2E7D6E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4018-897C-4EA5-A76A-8176DF55CBEC}" type="slidenum">
              <a:rPr lang="ru-RU" smtClean="0"/>
              <a:t>13</a:t>
            </a:fld>
            <a:endParaRPr lang="ru-RU"/>
          </a:p>
        </p:txBody>
      </p:sp>
      <p:sp>
        <p:nvSpPr>
          <p:cNvPr id="165" name="Прямоугольник 1"/>
          <p:cNvSpPr>
            <a:spLocks noChangeArrowheads="1"/>
          </p:cNvSpPr>
          <p:nvPr/>
        </p:nvSpPr>
        <p:spPr bwMode="auto">
          <a:xfrm>
            <a:off x="520815" y="177225"/>
            <a:ext cx="11336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uk-UA" altLang="en-US" sz="3200" b="1" dirty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Прозоре використання коштів Фондом</a:t>
            </a:r>
          </a:p>
        </p:txBody>
      </p:sp>
      <p:sp>
        <p:nvSpPr>
          <p:cNvPr id="166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002F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09" name="Группа 208"/>
          <p:cNvGrpSpPr/>
          <p:nvPr/>
        </p:nvGrpSpPr>
        <p:grpSpPr>
          <a:xfrm>
            <a:off x="11081199" y="125610"/>
            <a:ext cx="540000" cy="648000"/>
            <a:chOff x="460042" y="388558"/>
            <a:chExt cx="562034" cy="723501"/>
          </a:xfrm>
        </p:grpSpPr>
        <p:sp>
          <p:nvSpPr>
            <p:cNvPr id="210" name="Freeform 5"/>
            <p:cNvSpPr>
              <a:spLocks/>
            </p:cNvSpPr>
            <p:nvPr/>
          </p:nvSpPr>
          <p:spPr bwMode="auto">
            <a:xfrm>
              <a:off x="460042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8D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211" name="Freeform 6"/>
            <p:cNvSpPr>
              <a:spLocks/>
            </p:cNvSpPr>
            <p:nvPr/>
          </p:nvSpPr>
          <p:spPr bwMode="auto">
            <a:xfrm>
              <a:off x="460042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1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212" name="Freeform 7"/>
            <p:cNvSpPr>
              <a:spLocks/>
            </p:cNvSpPr>
            <p:nvPr/>
          </p:nvSpPr>
          <p:spPr bwMode="auto">
            <a:xfrm>
              <a:off x="597165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F7E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213" name="Freeform 8"/>
            <p:cNvSpPr>
              <a:spLocks/>
            </p:cNvSpPr>
            <p:nvPr/>
          </p:nvSpPr>
          <p:spPr bwMode="auto">
            <a:xfrm>
              <a:off x="597165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4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214" name="Freeform 9"/>
            <p:cNvSpPr>
              <a:spLocks/>
            </p:cNvSpPr>
            <p:nvPr/>
          </p:nvSpPr>
          <p:spPr bwMode="auto">
            <a:xfrm>
              <a:off x="460042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1E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215" name="Freeform 10"/>
            <p:cNvSpPr>
              <a:spLocks/>
            </p:cNvSpPr>
            <p:nvPr/>
          </p:nvSpPr>
          <p:spPr bwMode="auto">
            <a:xfrm>
              <a:off x="460042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87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216" name="Freeform 11"/>
            <p:cNvSpPr>
              <a:spLocks/>
            </p:cNvSpPr>
            <p:nvPr/>
          </p:nvSpPr>
          <p:spPr bwMode="auto">
            <a:xfrm>
              <a:off x="597165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FCE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227" name="Freeform 12"/>
            <p:cNvSpPr>
              <a:spLocks/>
            </p:cNvSpPr>
            <p:nvPr/>
          </p:nvSpPr>
          <p:spPr bwMode="auto">
            <a:xfrm>
              <a:off x="597165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grpSp>
          <p:nvGrpSpPr>
            <p:cNvPr id="228" name="Группа 227"/>
            <p:cNvGrpSpPr/>
            <p:nvPr/>
          </p:nvGrpSpPr>
          <p:grpSpPr>
            <a:xfrm>
              <a:off x="460042" y="1030801"/>
              <a:ext cx="562034" cy="81258"/>
              <a:chOff x="460042" y="1109868"/>
              <a:chExt cx="562034" cy="81258"/>
            </a:xfrm>
          </p:grpSpPr>
          <p:sp>
            <p:nvSpPr>
              <p:cNvPr id="229" name="Freeform 13"/>
              <p:cNvSpPr>
                <a:spLocks/>
              </p:cNvSpPr>
              <p:nvPr/>
            </p:nvSpPr>
            <p:spPr bwMode="auto">
              <a:xfrm>
                <a:off x="460042" y="1111561"/>
                <a:ext cx="74486" cy="79565"/>
              </a:xfrm>
              <a:custGeom>
                <a:avLst/>
                <a:gdLst>
                  <a:gd name="T0" fmla="*/ 0 w 44"/>
                  <a:gd name="T1" fmla="*/ 0 h 47"/>
                  <a:gd name="T2" fmla="*/ 9 w 44"/>
                  <a:gd name="T3" fmla="*/ 0 h 47"/>
                  <a:gd name="T4" fmla="*/ 22 w 44"/>
                  <a:gd name="T5" fmla="*/ 39 h 47"/>
                  <a:gd name="T6" fmla="*/ 22 w 44"/>
                  <a:gd name="T7" fmla="*/ 39 h 47"/>
                  <a:gd name="T8" fmla="*/ 36 w 44"/>
                  <a:gd name="T9" fmla="*/ 0 h 47"/>
                  <a:gd name="T10" fmla="*/ 44 w 44"/>
                  <a:gd name="T11" fmla="*/ 0 h 47"/>
                  <a:gd name="T12" fmla="*/ 44 w 44"/>
                  <a:gd name="T13" fmla="*/ 47 h 47"/>
                  <a:gd name="T14" fmla="*/ 38 w 44"/>
                  <a:gd name="T15" fmla="*/ 47 h 47"/>
                  <a:gd name="T16" fmla="*/ 38 w 44"/>
                  <a:gd name="T17" fmla="*/ 7 h 47"/>
                  <a:gd name="T18" fmla="*/ 38 w 44"/>
                  <a:gd name="T19" fmla="*/ 7 h 47"/>
                  <a:gd name="T20" fmla="*/ 26 w 44"/>
                  <a:gd name="T21" fmla="*/ 47 h 47"/>
                  <a:gd name="T22" fmla="*/ 19 w 44"/>
                  <a:gd name="T23" fmla="*/ 47 h 47"/>
                  <a:gd name="T24" fmla="*/ 6 w 44"/>
                  <a:gd name="T25" fmla="*/ 7 h 47"/>
                  <a:gd name="T26" fmla="*/ 6 w 44"/>
                  <a:gd name="T27" fmla="*/ 7 h 47"/>
                  <a:gd name="T28" fmla="*/ 6 w 44"/>
                  <a:gd name="T29" fmla="*/ 47 h 47"/>
                  <a:gd name="T30" fmla="*/ 0 w 44"/>
                  <a:gd name="T31" fmla="*/ 47 h 47"/>
                  <a:gd name="T32" fmla="*/ 0 w 44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7">
                    <a:moveTo>
                      <a:pt x="0" y="0"/>
                    </a:moveTo>
                    <a:lnTo>
                      <a:pt x="9" y="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47"/>
                    </a:lnTo>
                    <a:lnTo>
                      <a:pt x="38" y="4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26" y="47"/>
                    </a:lnTo>
                    <a:lnTo>
                      <a:pt x="19" y="4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230" name="Rectangle 14"/>
              <p:cNvSpPr>
                <a:spLocks noChangeArrowheads="1"/>
              </p:cNvSpPr>
              <p:nvPr/>
            </p:nvSpPr>
            <p:spPr bwMode="auto">
              <a:xfrm>
                <a:off x="549764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231" name="Freeform 15"/>
              <p:cNvSpPr>
                <a:spLocks/>
              </p:cNvSpPr>
              <p:nvPr/>
            </p:nvSpPr>
            <p:spPr bwMode="auto">
              <a:xfrm>
                <a:off x="576850" y="1111561"/>
                <a:ext cx="62636" cy="79565"/>
              </a:xfrm>
              <a:custGeom>
                <a:avLst/>
                <a:gdLst>
                  <a:gd name="T0" fmla="*/ 0 w 37"/>
                  <a:gd name="T1" fmla="*/ 0 h 47"/>
                  <a:gd name="T2" fmla="*/ 6 w 37"/>
                  <a:gd name="T3" fmla="*/ 0 h 47"/>
                  <a:gd name="T4" fmla="*/ 6 w 37"/>
                  <a:gd name="T5" fmla="*/ 19 h 47"/>
                  <a:gd name="T6" fmla="*/ 31 w 37"/>
                  <a:gd name="T7" fmla="*/ 19 h 47"/>
                  <a:gd name="T8" fmla="*/ 31 w 37"/>
                  <a:gd name="T9" fmla="*/ 0 h 47"/>
                  <a:gd name="T10" fmla="*/ 37 w 37"/>
                  <a:gd name="T11" fmla="*/ 0 h 47"/>
                  <a:gd name="T12" fmla="*/ 37 w 37"/>
                  <a:gd name="T13" fmla="*/ 47 h 47"/>
                  <a:gd name="T14" fmla="*/ 31 w 37"/>
                  <a:gd name="T15" fmla="*/ 47 h 47"/>
                  <a:gd name="T16" fmla="*/ 31 w 37"/>
                  <a:gd name="T17" fmla="*/ 24 h 47"/>
                  <a:gd name="T18" fmla="*/ 6 w 37"/>
                  <a:gd name="T19" fmla="*/ 24 h 47"/>
                  <a:gd name="T20" fmla="*/ 6 w 37"/>
                  <a:gd name="T21" fmla="*/ 47 h 47"/>
                  <a:gd name="T22" fmla="*/ 0 w 37"/>
                  <a:gd name="T23" fmla="*/ 47 h 47"/>
                  <a:gd name="T24" fmla="*/ 0 w 3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7">
                    <a:moveTo>
                      <a:pt x="0" y="0"/>
                    </a:moveTo>
                    <a:lnTo>
                      <a:pt x="6" y="0"/>
                    </a:lnTo>
                    <a:lnTo>
                      <a:pt x="6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6" y="24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232" name="Freeform 16"/>
              <p:cNvSpPr>
                <a:spLocks noEditPoints="1"/>
              </p:cNvSpPr>
              <p:nvPr/>
            </p:nvSpPr>
            <p:spPr bwMode="auto">
              <a:xfrm>
                <a:off x="654722" y="1111561"/>
                <a:ext cx="59251" cy="79565"/>
              </a:xfrm>
              <a:custGeom>
                <a:avLst/>
                <a:gdLst>
                  <a:gd name="T0" fmla="*/ 0 w 52"/>
                  <a:gd name="T1" fmla="*/ 0 h 69"/>
                  <a:gd name="T2" fmla="*/ 29 w 52"/>
                  <a:gd name="T3" fmla="*/ 0 h 69"/>
                  <a:gd name="T4" fmla="*/ 52 w 52"/>
                  <a:gd name="T5" fmla="*/ 20 h 69"/>
                  <a:gd name="T6" fmla="*/ 29 w 52"/>
                  <a:gd name="T7" fmla="*/ 40 h 69"/>
                  <a:gd name="T8" fmla="*/ 10 w 52"/>
                  <a:gd name="T9" fmla="*/ 40 h 69"/>
                  <a:gd name="T10" fmla="*/ 10 w 52"/>
                  <a:gd name="T11" fmla="*/ 69 h 69"/>
                  <a:gd name="T12" fmla="*/ 0 w 52"/>
                  <a:gd name="T13" fmla="*/ 69 h 69"/>
                  <a:gd name="T14" fmla="*/ 0 w 52"/>
                  <a:gd name="T15" fmla="*/ 0 h 69"/>
                  <a:gd name="T16" fmla="*/ 29 w 52"/>
                  <a:gd name="T17" fmla="*/ 32 h 69"/>
                  <a:gd name="T18" fmla="*/ 42 w 52"/>
                  <a:gd name="T19" fmla="*/ 20 h 69"/>
                  <a:gd name="T20" fmla="*/ 29 w 52"/>
                  <a:gd name="T21" fmla="*/ 8 h 69"/>
                  <a:gd name="T22" fmla="*/ 10 w 52"/>
                  <a:gd name="T23" fmla="*/ 8 h 69"/>
                  <a:gd name="T24" fmla="*/ 10 w 52"/>
                  <a:gd name="T25" fmla="*/ 32 h 69"/>
                  <a:gd name="T26" fmla="*/ 29 w 52"/>
                  <a:gd name="T2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45" y="0"/>
                      <a:pt x="52" y="8"/>
                      <a:pt x="52" y="20"/>
                    </a:cubicBezTo>
                    <a:cubicBezTo>
                      <a:pt x="52" y="32"/>
                      <a:pt x="45" y="40"/>
                      <a:pt x="29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69"/>
                      <a:pt x="0" y="69"/>
                      <a:pt x="0" y="69"/>
                    </a:cubicBezTo>
                    <a:lnTo>
                      <a:pt x="0" y="0"/>
                    </a:lnTo>
                    <a:close/>
                    <a:moveTo>
                      <a:pt x="29" y="32"/>
                    </a:moveTo>
                    <a:cubicBezTo>
                      <a:pt x="38" y="32"/>
                      <a:pt x="42" y="28"/>
                      <a:pt x="42" y="20"/>
                    </a:cubicBezTo>
                    <a:cubicBezTo>
                      <a:pt x="42" y="12"/>
                      <a:pt x="38" y="8"/>
                      <a:pt x="2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32"/>
                      <a:pt x="10" y="32"/>
                      <a:pt x="10" y="32"/>
                    </a:cubicBez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724130" y="1111561"/>
                <a:ext cx="57558" cy="79565"/>
              </a:xfrm>
              <a:custGeom>
                <a:avLst/>
                <a:gdLst>
                  <a:gd name="T0" fmla="*/ 0 w 34"/>
                  <a:gd name="T1" fmla="*/ 0 h 47"/>
                  <a:gd name="T2" fmla="*/ 34 w 34"/>
                  <a:gd name="T3" fmla="*/ 0 h 47"/>
                  <a:gd name="T4" fmla="*/ 34 w 34"/>
                  <a:gd name="T5" fmla="*/ 5 h 47"/>
                  <a:gd name="T6" fmla="*/ 6 w 34"/>
                  <a:gd name="T7" fmla="*/ 5 h 47"/>
                  <a:gd name="T8" fmla="*/ 6 w 34"/>
                  <a:gd name="T9" fmla="*/ 20 h 47"/>
                  <a:gd name="T10" fmla="*/ 31 w 34"/>
                  <a:gd name="T11" fmla="*/ 20 h 47"/>
                  <a:gd name="T12" fmla="*/ 31 w 34"/>
                  <a:gd name="T13" fmla="*/ 25 h 47"/>
                  <a:gd name="T14" fmla="*/ 6 w 34"/>
                  <a:gd name="T15" fmla="*/ 25 h 47"/>
                  <a:gd name="T16" fmla="*/ 6 w 34"/>
                  <a:gd name="T17" fmla="*/ 41 h 47"/>
                  <a:gd name="T18" fmla="*/ 34 w 34"/>
                  <a:gd name="T19" fmla="*/ 41 h 47"/>
                  <a:gd name="T20" fmla="*/ 34 w 34"/>
                  <a:gd name="T21" fmla="*/ 47 h 47"/>
                  <a:gd name="T22" fmla="*/ 0 w 34"/>
                  <a:gd name="T23" fmla="*/ 47 h 47"/>
                  <a:gd name="T24" fmla="*/ 0 w 34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6" y="5"/>
                    </a:lnTo>
                    <a:lnTo>
                      <a:pt x="6" y="20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6" y="25"/>
                    </a:lnTo>
                    <a:lnTo>
                      <a:pt x="6" y="41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793538" y="1111561"/>
                <a:ext cx="45708" cy="79565"/>
              </a:xfrm>
              <a:custGeom>
                <a:avLst/>
                <a:gdLst>
                  <a:gd name="T0" fmla="*/ 0 w 27"/>
                  <a:gd name="T1" fmla="*/ 0 h 47"/>
                  <a:gd name="T2" fmla="*/ 27 w 27"/>
                  <a:gd name="T3" fmla="*/ 0 h 47"/>
                  <a:gd name="T4" fmla="*/ 27 w 27"/>
                  <a:gd name="T5" fmla="*/ 5 h 47"/>
                  <a:gd name="T6" fmla="*/ 6 w 27"/>
                  <a:gd name="T7" fmla="*/ 5 h 47"/>
                  <a:gd name="T8" fmla="*/ 6 w 27"/>
                  <a:gd name="T9" fmla="*/ 47 h 47"/>
                  <a:gd name="T10" fmla="*/ 0 w 27"/>
                  <a:gd name="T11" fmla="*/ 47 h 47"/>
                  <a:gd name="T12" fmla="*/ 0 w 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7">
                    <a:moveTo>
                      <a:pt x="0" y="0"/>
                    </a:moveTo>
                    <a:lnTo>
                      <a:pt x="27" y="0"/>
                    </a:lnTo>
                    <a:lnTo>
                      <a:pt x="27" y="5"/>
                    </a:lnTo>
                    <a:lnTo>
                      <a:pt x="6" y="5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235" name="Rectangle 19"/>
              <p:cNvSpPr>
                <a:spLocks noChangeArrowheads="1"/>
              </p:cNvSpPr>
              <p:nvPr/>
            </p:nvSpPr>
            <p:spPr bwMode="auto">
              <a:xfrm>
                <a:off x="849403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236" name="Freeform 20"/>
              <p:cNvSpPr>
                <a:spLocks noEditPoints="1"/>
              </p:cNvSpPr>
              <p:nvPr/>
            </p:nvSpPr>
            <p:spPr bwMode="auto">
              <a:xfrm>
                <a:off x="871410" y="1109868"/>
                <a:ext cx="76179" cy="81258"/>
              </a:xfrm>
              <a:custGeom>
                <a:avLst/>
                <a:gdLst>
                  <a:gd name="T0" fmla="*/ 34 w 68"/>
                  <a:gd name="T1" fmla="*/ 72 h 72"/>
                  <a:gd name="T2" fmla="*/ 0 w 68"/>
                  <a:gd name="T3" fmla="*/ 36 h 72"/>
                  <a:gd name="T4" fmla="*/ 34 w 68"/>
                  <a:gd name="T5" fmla="*/ 0 h 72"/>
                  <a:gd name="T6" fmla="*/ 68 w 68"/>
                  <a:gd name="T7" fmla="*/ 36 h 72"/>
                  <a:gd name="T8" fmla="*/ 34 w 68"/>
                  <a:gd name="T9" fmla="*/ 72 h 72"/>
                  <a:gd name="T10" fmla="*/ 34 w 68"/>
                  <a:gd name="T11" fmla="*/ 8 h 72"/>
                  <a:gd name="T12" fmla="*/ 10 w 68"/>
                  <a:gd name="T13" fmla="*/ 36 h 72"/>
                  <a:gd name="T14" fmla="*/ 34 w 68"/>
                  <a:gd name="T15" fmla="*/ 64 h 72"/>
                  <a:gd name="T16" fmla="*/ 58 w 68"/>
                  <a:gd name="T17" fmla="*/ 36 h 72"/>
                  <a:gd name="T18" fmla="*/ 34 w 68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2">
                    <a:moveTo>
                      <a:pt x="34" y="72"/>
                    </a:moveTo>
                    <a:cubicBezTo>
                      <a:pt x="11" y="72"/>
                      <a:pt x="0" y="54"/>
                      <a:pt x="0" y="36"/>
                    </a:cubicBezTo>
                    <a:cubicBezTo>
                      <a:pt x="0" y="15"/>
                      <a:pt x="13" y="0"/>
                      <a:pt x="34" y="0"/>
                    </a:cubicBezTo>
                    <a:cubicBezTo>
                      <a:pt x="55" y="0"/>
                      <a:pt x="68" y="15"/>
                      <a:pt x="68" y="36"/>
                    </a:cubicBezTo>
                    <a:cubicBezTo>
                      <a:pt x="68" y="54"/>
                      <a:pt x="57" y="72"/>
                      <a:pt x="34" y="72"/>
                    </a:cubicBezTo>
                    <a:close/>
                    <a:moveTo>
                      <a:pt x="34" y="8"/>
                    </a:moveTo>
                    <a:cubicBezTo>
                      <a:pt x="19" y="8"/>
                      <a:pt x="10" y="20"/>
                      <a:pt x="10" y="36"/>
                    </a:cubicBezTo>
                    <a:cubicBezTo>
                      <a:pt x="10" y="53"/>
                      <a:pt x="18" y="64"/>
                      <a:pt x="34" y="64"/>
                    </a:cubicBezTo>
                    <a:cubicBezTo>
                      <a:pt x="50" y="64"/>
                      <a:pt x="58" y="53"/>
                      <a:pt x="58" y="36"/>
                    </a:cubicBezTo>
                    <a:cubicBezTo>
                      <a:pt x="58" y="20"/>
                      <a:pt x="49" y="8"/>
                      <a:pt x="34" y="8"/>
                    </a:cubicBez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237" name="Freeform 21"/>
              <p:cNvSpPr>
                <a:spLocks/>
              </p:cNvSpPr>
              <p:nvPr/>
            </p:nvSpPr>
            <p:spPr bwMode="auto">
              <a:xfrm>
                <a:off x="957747" y="1111561"/>
                <a:ext cx="64329" cy="79565"/>
              </a:xfrm>
              <a:custGeom>
                <a:avLst/>
                <a:gdLst>
                  <a:gd name="T0" fmla="*/ 0 w 38"/>
                  <a:gd name="T1" fmla="*/ 0 h 47"/>
                  <a:gd name="T2" fmla="*/ 7 w 38"/>
                  <a:gd name="T3" fmla="*/ 0 h 47"/>
                  <a:gd name="T4" fmla="*/ 7 w 38"/>
                  <a:gd name="T5" fmla="*/ 19 h 47"/>
                  <a:gd name="T6" fmla="*/ 31 w 38"/>
                  <a:gd name="T7" fmla="*/ 19 h 47"/>
                  <a:gd name="T8" fmla="*/ 31 w 38"/>
                  <a:gd name="T9" fmla="*/ 0 h 47"/>
                  <a:gd name="T10" fmla="*/ 38 w 38"/>
                  <a:gd name="T11" fmla="*/ 0 h 47"/>
                  <a:gd name="T12" fmla="*/ 38 w 38"/>
                  <a:gd name="T13" fmla="*/ 47 h 47"/>
                  <a:gd name="T14" fmla="*/ 31 w 38"/>
                  <a:gd name="T15" fmla="*/ 47 h 47"/>
                  <a:gd name="T16" fmla="*/ 31 w 38"/>
                  <a:gd name="T17" fmla="*/ 24 h 47"/>
                  <a:gd name="T18" fmla="*/ 7 w 38"/>
                  <a:gd name="T19" fmla="*/ 24 h 47"/>
                  <a:gd name="T20" fmla="*/ 7 w 38"/>
                  <a:gd name="T21" fmla="*/ 47 h 47"/>
                  <a:gd name="T22" fmla="*/ 0 w 38"/>
                  <a:gd name="T23" fmla="*/ 47 h 47"/>
                  <a:gd name="T24" fmla="*/ 0 w 38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7">
                    <a:moveTo>
                      <a:pt x="0" y="0"/>
                    </a:moveTo>
                    <a:lnTo>
                      <a:pt x="7" y="0"/>
                    </a:lnTo>
                    <a:lnTo>
                      <a:pt x="7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7" y="24"/>
                    </a:lnTo>
                    <a:lnTo>
                      <a:pt x="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288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уга 7"/>
          <p:cNvSpPr/>
          <p:nvPr/>
        </p:nvSpPr>
        <p:spPr>
          <a:xfrm>
            <a:off x="2568927" y="2307000"/>
            <a:ext cx="7113477" cy="3256080"/>
          </a:xfrm>
          <a:prstGeom prst="arc">
            <a:avLst>
              <a:gd name="adj1" fmla="val 17748929"/>
              <a:gd name="adj2" fmla="val 1265650"/>
            </a:avLst>
          </a:prstGeom>
          <a:ln w="28575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9323827" y="3415187"/>
            <a:ext cx="865023" cy="85596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9" name="TextBox 88"/>
          <p:cNvSpPr txBox="1"/>
          <p:nvPr/>
        </p:nvSpPr>
        <p:spPr>
          <a:xfrm>
            <a:off x="10075162" y="3363863"/>
            <a:ext cx="169990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400" b="1" dirty="0"/>
              <a:t>Заявка до банку на отримання кредитування (у разі необхідності)</a:t>
            </a: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520815" y="177225"/>
            <a:ext cx="11336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uk-UA" altLang="en-US" sz="3200" b="1" dirty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Етапи реалізації енергоефективного проекту</a:t>
            </a:r>
            <a:endParaRPr lang="ru-RU" altLang="en-US" sz="3200" b="1" dirty="0">
              <a:solidFill>
                <a:srgbClr val="002F53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002F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15" y="2602586"/>
            <a:ext cx="8100892" cy="2850791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485557" y="2112978"/>
            <a:ext cx="865023" cy="85596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85557" y="4964863"/>
            <a:ext cx="865023" cy="85596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57846" y="2175889"/>
            <a:ext cx="865023" cy="85596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57846" y="4901953"/>
            <a:ext cx="865023" cy="85596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26390" y="2733893"/>
            <a:ext cx="865023" cy="85596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93187" y="4428908"/>
            <a:ext cx="865023" cy="85596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6" name="TextBox 15"/>
          <p:cNvSpPr txBox="1"/>
          <p:nvPr/>
        </p:nvSpPr>
        <p:spPr>
          <a:xfrm>
            <a:off x="3138796" y="2912175"/>
            <a:ext cx="15841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400" b="1"/>
              <a:t>Ініціація проекту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15903" y="2863407"/>
            <a:ext cx="15687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/>
              <a:t>Енергоаудит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28371" y="4040248"/>
            <a:ext cx="26220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/>
              <a:t>Технічний дизайн проекту та видача першої порції гранту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28415" y="4632925"/>
            <a:ext cx="22441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400" b="1"/>
              <a:t>Верифікація проекту та виплата гранту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79744" y="4578862"/>
            <a:ext cx="20720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400" b="1"/>
              <a:t>Здійснення </a:t>
            </a:r>
            <a:r>
              <a:rPr lang="uk-UA" sz="1400" b="1" dirty="0"/>
              <a:t>робіт з </a:t>
            </a:r>
            <a:r>
              <a:rPr lang="uk-UA" sz="1400" b="1" dirty="0" err="1"/>
              <a:t>термореновації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59047" y="3469283"/>
            <a:ext cx="26701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/>
              <a:t>Заявка до Програми. Відшкодування витрат на ЕЕ</a:t>
            </a:r>
            <a:endParaRPr lang="ru-RU" sz="1400" b="1" dirty="0"/>
          </a:p>
        </p:txBody>
      </p:sp>
      <p:sp>
        <p:nvSpPr>
          <p:cNvPr id="22" name="Овал 21"/>
          <p:cNvSpPr/>
          <p:nvPr/>
        </p:nvSpPr>
        <p:spPr>
          <a:xfrm>
            <a:off x="4189189" y="1991480"/>
            <a:ext cx="288341" cy="285320"/>
          </a:xfrm>
          <a:prstGeom prst="ellipse">
            <a:avLst/>
          </a:prstGeom>
          <a:solidFill>
            <a:srgbClr val="002F53"/>
          </a:solidFill>
          <a:ln>
            <a:solidFill>
              <a:srgbClr val="002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/>
              <a:t>1</a:t>
            </a:r>
            <a:endParaRPr lang="ru-RU" sz="1200" b="1" dirty="0"/>
          </a:p>
        </p:txBody>
      </p:sp>
      <p:sp>
        <p:nvSpPr>
          <p:cNvPr id="23" name="Овал 22"/>
          <p:cNvSpPr/>
          <p:nvPr/>
        </p:nvSpPr>
        <p:spPr>
          <a:xfrm>
            <a:off x="6375374" y="2054392"/>
            <a:ext cx="288341" cy="285320"/>
          </a:xfrm>
          <a:prstGeom prst="ellipse">
            <a:avLst/>
          </a:prstGeom>
          <a:solidFill>
            <a:srgbClr val="002F53"/>
          </a:solidFill>
          <a:ln>
            <a:solidFill>
              <a:srgbClr val="002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/>
              <a:t>2</a:t>
            </a:r>
            <a:endParaRPr lang="ru-RU" sz="1200" b="1" dirty="0"/>
          </a:p>
        </p:txBody>
      </p:sp>
      <p:sp>
        <p:nvSpPr>
          <p:cNvPr id="24" name="Овал 23"/>
          <p:cNvSpPr/>
          <p:nvPr/>
        </p:nvSpPr>
        <p:spPr>
          <a:xfrm>
            <a:off x="8432251" y="2606324"/>
            <a:ext cx="288341" cy="285320"/>
          </a:xfrm>
          <a:prstGeom prst="ellipse">
            <a:avLst/>
          </a:prstGeom>
          <a:solidFill>
            <a:srgbClr val="002F53"/>
          </a:solidFill>
          <a:ln>
            <a:solidFill>
              <a:srgbClr val="002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/>
              <a:t>3</a:t>
            </a:r>
            <a:endParaRPr lang="ru-RU" sz="1200" b="1" dirty="0"/>
          </a:p>
        </p:txBody>
      </p:sp>
      <p:sp>
        <p:nvSpPr>
          <p:cNvPr id="25" name="Овал 24"/>
          <p:cNvSpPr/>
          <p:nvPr/>
        </p:nvSpPr>
        <p:spPr>
          <a:xfrm>
            <a:off x="4189189" y="4849663"/>
            <a:ext cx="288341" cy="285320"/>
          </a:xfrm>
          <a:prstGeom prst="ellipse">
            <a:avLst/>
          </a:prstGeom>
          <a:solidFill>
            <a:srgbClr val="002F53"/>
          </a:solidFill>
          <a:ln>
            <a:solidFill>
              <a:srgbClr val="002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/>
              <a:t>6</a:t>
            </a:r>
            <a:endParaRPr lang="ru-RU" sz="1200" b="1" dirty="0"/>
          </a:p>
        </p:txBody>
      </p:sp>
      <p:sp>
        <p:nvSpPr>
          <p:cNvPr id="26" name="Овал 25"/>
          <p:cNvSpPr/>
          <p:nvPr/>
        </p:nvSpPr>
        <p:spPr>
          <a:xfrm>
            <a:off x="6375374" y="4786752"/>
            <a:ext cx="288341" cy="285320"/>
          </a:xfrm>
          <a:prstGeom prst="ellipse">
            <a:avLst/>
          </a:prstGeom>
          <a:solidFill>
            <a:srgbClr val="002F53"/>
          </a:solidFill>
          <a:ln>
            <a:solidFill>
              <a:srgbClr val="002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/>
              <a:t>5</a:t>
            </a:r>
            <a:endParaRPr lang="ru-RU" sz="1200" b="1" dirty="0"/>
          </a:p>
        </p:txBody>
      </p:sp>
      <p:sp>
        <p:nvSpPr>
          <p:cNvPr id="27" name="Овал 26"/>
          <p:cNvSpPr/>
          <p:nvPr/>
        </p:nvSpPr>
        <p:spPr>
          <a:xfrm>
            <a:off x="8495751" y="4306616"/>
            <a:ext cx="288341" cy="285320"/>
          </a:xfrm>
          <a:prstGeom prst="ellipse">
            <a:avLst/>
          </a:prstGeom>
          <a:solidFill>
            <a:srgbClr val="002F53"/>
          </a:solidFill>
          <a:ln>
            <a:solidFill>
              <a:srgbClr val="002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/>
              <a:t>4</a:t>
            </a:r>
            <a:endParaRPr lang="ru-RU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627881" y="1029071"/>
            <a:ext cx="282747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1300" dirty="0"/>
              <a:t>Прийняття рішення ОСББ щодо доцільності впровадження за програмами Фонду</a:t>
            </a:r>
            <a:endParaRPr lang="uk-UA" sz="1300" b="1" dirty="0">
              <a:solidFill>
                <a:srgbClr val="008BC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38867" y="1133189"/>
            <a:ext cx="236897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300" dirty="0" err="1"/>
              <a:t>Енергоаудит</a:t>
            </a:r>
            <a:r>
              <a:rPr lang="uk-UA" sz="1300" dirty="0"/>
              <a:t> (визначення енергетичних характеристик будинку</a:t>
            </a:r>
            <a:r>
              <a:rPr lang="ru-RU" sz="1300" dirty="0"/>
              <a:t>, </a:t>
            </a:r>
            <a:r>
              <a:rPr lang="uk-UA" sz="1300" dirty="0"/>
              <a:t>обґрунтування заходів з ЕЕ та їх орієнтовну вартість)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49708" y="1330423"/>
            <a:ext cx="295413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err="1"/>
              <a:t>Перевірка</a:t>
            </a:r>
            <a:r>
              <a:rPr lang="ru-RU" sz="1300" dirty="0"/>
              <a:t> проекту на </a:t>
            </a:r>
            <a:r>
              <a:rPr lang="ru-RU" sz="1300" dirty="0" err="1"/>
              <a:t>відповідність</a:t>
            </a:r>
            <a:r>
              <a:rPr lang="ru-RU" sz="1300" dirty="0"/>
              <a:t> умов </a:t>
            </a:r>
            <a:r>
              <a:rPr lang="ru-RU" sz="1300" dirty="0" err="1"/>
              <a:t>програми</a:t>
            </a:r>
            <a:r>
              <a:rPr lang="ru-RU" sz="1300" dirty="0"/>
              <a:t> Фонду та </a:t>
            </a:r>
            <a:r>
              <a:rPr lang="ru-RU" sz="1300" dirty="0" err="1"/>
              <a:t>узгодження</a:t>
            </a:r>
            <a:r>
              <a:rPr lang="ru-RU" sz="1300" dirty="0"/>
              <a:t> заявки. </a:t>
            </a:r>
            <a:r>
              <a:rPr lang="ru-RU" sz="1300" dirty="0" err="1"/>
              <a:t>Підписання</a:t>
            </a:r>
            <a:r>
              <a:rPr lang="ru-RU" sz="1300" dirty="0"/>
              <a:t> </a:t>
            </a:r>
            <a:r>
              <a:rPr lang="ru-RU" sz="1300" dirty="0" err="1"/>
              <a:t>грантового</a:t>
            </a:r>
            <a:r>
              <a:rPr lang="ru-RU" sz="1300" dirty="0"/>
              <a:t> договору та </a:t>
            </a:r>
            <a:r>
              <a:rPr lang="ru-RU" sz="1300" dirty="0" err="1"/>
              <a:t>часткове</a:t>
            </a:r>
            <a:r>
              <a:rPr lang="ru-RU" sz="1300" dirty="0"/>
              <a:t> </a:t>
            </a:r>
            <a:r>
              <a:rPr lang="ru-RU" sz="1300" dirty="0" err="1"/>
              <a:t>відшкодування</a:t>
            </a:r>
            <a:r>
              <a:rPr lang="ru-RU" sz="1300" dirty="0"/>
              <a:t> </a:t>
            </a:r>
            <a:r>
              <a:rPr lang="ru-RU" sz="1300" dirty="0" err="1"/>
              <a:t>вартості</a:t>
            </a:r>
            <a:r>
              <a:rPr lang="ru-RU" sz="1300" dirty="0"/>
              <a:t> </a:t>
            </a:r>
            <a:r>
              <a:rPr lang="ru-RU" sz="1300" dirty="0" err="1"/>
              <a:t>енергоаудиту</a:t>
            </a:r>
            <a:endParaRPr lang="ru-RU" sz="1300" dirty="0"/>
          </a:p>
        </p:txBody>
      </p:sp>
      <p:sp>
        <p:nvSpPr>
          <p:cNvPr id="31" name="TextBox 30"/>
          <p:cNvSpPr txBox="1"/>
          <p:nvPr/>
        </p:nvSpPr>
        <p:spPr>
          <a:xfrm>
            <a:off x="1320800" y="5895142"/>
            <a:ext cx="31345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err="1"/>
              <a:t>Верифікація</a:t>
            </a:r>
            <a:r>
              <a:rPr lang="ru-RU" sz="1300" dirty="0"/>
              <a:t> </a:t>
            </a:r>
            <a:r>
              <a:rPr lang="ru-RU" sz="1300" dirty="0" err="1"/>
              <a:t>виконання</a:t>
            </a:r>
            <a:r>
              <a:rPr lang="ru-RU" sz="1300" dirty="0"/>
              <a:t> проекту на </a:t>
            </a:r>
            <a:r>
              <a:rPr lang="ru-RU" sz="1300" dirty="0" err="1"/>
              <a:t>відповідність</a:t>
            </a:r>
            <a:r>
              <a:rPr lang="ru-RU" sz="1300" dirty="0"/>
              <a:t> </a:t>
            </a:r>
            <a:r>
              <a:rPr lang="ru-RU" sz="1300" dirty="0" err="1"/>
              <a:t>програмі</a:t>
            </a:r>
            <a:r>
              <a:rPr lang="ru-RU" sz="1300" dirty="0"/>
              <a:t> Фонду та </a:t>
            </a:r>
            <a:r>
              <a:rPr lang="ru-RU" sz="1300" dirty="0" err="1"/>
              <a:t>інвестиційній</a:t>
            </a:r>
            <a:r>
              <a:rPr lang="ru-RU" sz="1300" dirty="0"/>
              <a:t> </a:t>
            </a:r>
            <a:r>
              <a:rPr lang="ru-RU" sz="1300" dirty="0" err="1"/>
              <a:t>заявці</a:t>
            </a:r>
            <a:r>
              <a:rPr lang="ru-RU" sz="1300" dirty="0"/>
              <a:t>. </a:t>
            </a:r>
            <a:r>
              <a:rPr lang="ru-RU" sz="1300" dirty="0" err="1"/>
              <a:t>Виплата</a:t>
            </a:r>
            <a:r>
              <a:rPr lang="ru-RU" sz="1300" dirty="0"/>
              <a:t> гранту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38867" y="5898430"/>
            <a:ext cx="23689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err="1"/>
              <a:t>Виконання</a:t>
            </a:r>
            <a:r>
              <a:rPr lang="ru-RU" sz="1300" dirty="0"/>
              <a:t> </a:t>
            </a:r>
            <a:r>
              <a:rPr lang="ru-RU" sz="1300" dirty="0" err="1"/>
              <a:t>будівельних</a:t>
            </a:r>
            <a:r>
              <a:rPr lang="ru-RU" sz="1300" dirty="0"/>
              <a:t>, </a:t>
            </a:r>
            <a:r>
              <a:rPr lang="ru-RU" sz="1300" dirty="0" err="1"/>
              <a:t>монтажних</a:t>
            </a:r>
            <a:r>
              <a:rPr lang="ru-RU" sz="1300" dirty="0"/>
              <a:t> та </a:t>
            </a:r>
            <a:r>
              <a:rPr lang="ru-RU" sz="1300" dirty="0" err="1"/>
              <a:t>налагоджувальних</a:t>
            </a:r>
            <a:r>
              <a:rPr lang="ru-RU" sz="1300" dirty="0"/>
              <a:t> </a:t>
            </a:r>
            <a:r>
              <a:rPr lang="ru-RU" sz="1300" dirty="0" err="1"/>
              <a:t>робіт</a:t>
            </a:r>
            <a:endParaRPr lang="ru-RU" sz="1300" dirty="0"/>
          </a:p>
        </p:txBody>
      </p:sp>
      <p:sp>
        <p:nvSpPr>
          <p:cNvPr id="33" name="TextBox 32"/>
          <p:cNvSpPr txBox="1"/>
          <p:nvPr/>
        </p:nvSpPr>
        <p:spPr>
          <a:xfrm>
            <a:off x="7649708" y="5363008"/>
            <a:ext cx="257320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err="1"/>
              <a:t>Розробка</a:t>
            </a:r>
            <a:r>
              <a:rPr lang="ru-RU" sz="1300" dirty="0"/>
              <a:t> комплекту </a:t>
            </a:r>
            <a:r>
              <a:rPr lang="ru-RU" sz="1300" dirty="0" err="1"/>
              <a:t>технічної</a:t>
            </a:r>
            <a:r>
              <a:rPr lang="ru-RU" sz="1300" dirty="0"/>
              <a:t> </a:t>
            </a:r>
            <a:r>
              <a:rPr lang="ru-RU" sz="1300" dirty="0" err="1"/>
              <a:t>документації</a:t>
            </a:r>
            <a:r>
              <a:rPr lang="ru-RU" sz="1300" dirty="0"/>
              <a:t> з </a:t>
            </a:r>
            <a:r>
              <a:rPr lang="ru-RU" sz="1300" dirty="0" err="1"/>
              <a:t>необхідною</a:t>
            </a:r>
            <a:r>
              <a:rPr lang="ru-RU" sz="1300" dirty="0"/>
              <a:t> </a:t>
            </a:r>
            <a:r>
              <a:rPr lang="ru-RU" sz="1300" dirty="0" err="1"/>
              <a:t>інформацією</a:t>
            </a:r>
            <a:r>
              <a:rPr lang="ru-RU" sz="1300" dirty="0"/>
              <a:t> (</a:t>
            </a:r>
            <a:r>
              <a:rPr lang="ru-RU" sz="1300" dirty="0" err="1"/>
              <a:t>розрахунки</a:t>
            </a:r>
            <a:r>
              <a:rPr lang="ru-RU" sz="1300" dirty="0"/>
              <a:t>, </a:t>
            </a:r>
            <a:r>
              <a:rPr lang="ru-RU" sz="1300" dirty="0" err="1"/>
              <a:t>креслення</a:t>
            </a:r>
            <a:r>
              <a:rPr lang="ru-RU" sz="1300" dirty="0"/>
              <a:t>) для </a:t>
            </a:r>
            <a:r>
              <a:rPr lang="ru-RU" sz="1300" dirty="0" err="1"/>
              <a:t>проведення</a:t>
            </a:r>
            <a:r>
              <a:rPr lang="ru-RU" sz="1300" dirty="0"/>
              <a:t> </a:t>
            </a:r>
            <a:r>
              <a:rPr lang="ru-RU" sz="1300" dirty="0" err="1"/>
              <a:t>всіх</a:t>
            </a:r>
            <a:r>
              <a:rPr lang="ru-RU" sz="1300" dirty="0"/>
              <a:t> </a:t>
            </a:r>
            <a:r>
              <a:rPr lang="ru-RU" sz="1300" dirty="0" err="1"/>
              <a:t>стадій</a:t>
            </a:r>
            <a:r>
              <a:rPr lang="ru-RU" sz="1300" dirty="0"/>
              <a:t> </a:t>
            </a:r>
            <a:r>
              <a:rPr lang="ru-RU" sz="1300" dirty="0" err="1"/>
              <a:t>будівельних</a:t>
            </a:r>
            <a:r>
              <a:rPr lang="ru-RU" sz="1300" dirty="0"/>
              <a:t> </a:t>
            </a:r>
            <a:r>
              <a:rPr lang="ru-RU" sz="1300" dirty="0" err="1"/>
              <a:t>робіт</a:t>
            </a:r>
            <a:endParaRPr lang="ru-RU" sz="1300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5781987" y="2326533"/>
            <a:ext cx="640758" cy="475535"/>
            <a:chOff x="-936496" y="2277170"/>
            <a:chExt cx="2252066" cy="1779875"/>
          </a:xfrm>
          <a:solidFill>
            <a:srgbClr val="002F53"/>
          </a:solidFill>
        </p:grpSpPr>
        <p:grpSp>
          <p:nvGrpSpPr>
            <p:cNvPr id="83" name="Group 14"/>
            <p:cNvGrpSpPr>
              <a:grpSpLocks noChangeAspect="1"/>
            </p:cNvGrpSpPr>
            <p:nvPr/>
          </p:nvGrpSpPr>
          <p:grpSpPr bwMode="auto">
            <a:xfrm>
              <a:off x="-936496" y="2277170"/>
              <a:ext cx="1901224" cy="1773396"/>
              <a:chOff x="2253" y="682"/>
              <a:chExt cx="3168" cy="2955"/>
            </a:xfrm>
            <a:grpFill/>
          </p:grpSpPr>
          <p:sp>
            <p:nvSpPr>
              <p:cNvPr id="85" name="Freeform 16"/>
              <p:cNvSpPr>
                <a:spLocks/>
              </p:cNvSpPr>
              <p:nvPr/>
            </p:nvSpPr>
            <p:spPr bwMode="auto">
              <a:xfrm>
                <a:off x="2253" y="682"/>
                <a:ext cx="3168" cy="1646"/>
              </a:xfrm>
              <a:custGeom>
                <a:avLst/>
                <a:gdLst>
                  <a:gd name="T0" fmla="*/ 3259 w 6336"/>
                  <a:gd name="T1" fmla="*/ 4 h 3293"/>
                  <a:gd name="T2" fmla="*/ 3438 w 6336"/>
                  <a:gd name="T3" fmla="*/ 37 h 3293"/>
                  <a:gd name="T4" fmla="*/ 3605 w 6336"/>
                  <a:gd name="T5" fmla="*/ 105 h 3293"/>
                  <a:gd name="T6" fmla="*/ 3759 w 6336"/>
                  <a:gd name="T7" fmla="*/ 203 h 3293"/>
                  <a:gd name="T8" fmla="*/ 4544 w 6336"/>
                  <a:gd name="T9" fmla="*/ 981 h 3293"/>
                  <a:gd name="T10" fmla="*/ 4549 w 6336"/>
                  <a:gd name="T11" fmla="*/ 532 h 3293"/>
                  <a:gd name="T12" fmla="*/ 4594 w 6336"/>
                  <a:gd name="T13" fmla="*/ 415 h 3293"/>
                  <a:gd name="T14" fmla="*/ 4673 w 6336"/>
                  <a:gd name="T15" fmla="*/ 320 h 3293"/>
                  <a:gd name="T16" fmla="*/ 4780 w 6336"/>
                  <a:gd name="T17" fmla="*/ 257 h 3293"/>
                  <a:gd name="T18" fmla="*/ 4907 w 6336"/>
                  <a:gd name="T19" fmla="*/ 234 h 3293"/>
                  <a:gd name="T20" fmla="*/ 5034 w 6336"/>
                  <a:gd name="T21" fmla="*/ 257 h 3293"/>
                  <a:gd name="T22" fmla="*/ 5142 w 6336"/>
                  <a:gd name="T23" fmla="*/ 320 h 3293"/>
                  <a:gd name="T24" fmla="*/ 5221 w 6336"/>
                  <a:gd name="T25" fmla="*/ 415 h 3293"/>
                  <a:gd name="T26" fmla="*/ 5265 w 6336"/>
                  <a:gd name="T27" fmla="*/ 532 h 3293"/>
                  <a:gd name="T28" fmla="*/ 5271 w 6336"/>
                  <a:gd name="T29" fmla="*/ 1709 h 3293"/>
                  <a:gd name="T30" fmla="*/ 6269 w 6336"/>
                  <a:gd name="T31" fmla="*/ 2717 h 3293"/>
                  <a:gd name="T32" fmla="*/ 6319 w 6336"/>
                  <a:gd name="T33" fmla="*/ 2819 h 3293"/>
                  <a:gd name="T34" fmla="*/ 6336 w 6336"/>
                  <a:gd name="T35" fmla="*/ 2929 h 3293"/>
                  <a:gd name="T36" fmla="*/ 6319 w 6336"/>
                  <a:gd name="T37" fmla="*/ 3039 h 3293"/>
                  <a:gd name="T38" fmla="*/ 6269 w 6336"/>
                  <a:gd name="T39" fmla="*/ 3141 h 3293"/>
                  <a:gd name="T40" fmla="*/ 6186 w 6336"/>
                  <a:gd name="T41" fmla="*/ 3224 h 3293"/>
                  <a:gd name="T42" fmla="*/ 6084 w 6336"/>
                  <a:gd name="T43" fmla="*/ 3276 h 3293"/>
                  <a:gd name="T44" fmla="*/ 5973 w 6336"/>
                  <a:gd name="T45" fmla="*/ 3293 h 3293"/>
                  <a:gd name="T46" fmla="*/ 5863 w 6336"/>
                  <a:gd name="T47" fmla="*/ 3276 h 3293"/>
                  <a:gd name="T48" fmla="*/ 5761 w 6336"/>
                  <a:gd name="T49" fmla="*/ 3224 h 3293"/>
                  <a:gd name="T50" fmla="*/ 3314 w 6336"/>
                  <a:gd name="T51" fmla="*/ 781 h 3293"/>
                  <a:gd name="T52" fmla="*/ 3247 w 6336"/>
                  <a:gd name="T53" fmla="*/ 736 h 3293"/>
                  <a:gd name="T54" fmla="*/ 3168 w 6336"/>
                  <a:gd name="T55" fmla="*/ 723 h 3293"/>
                  <a:gd name="T56" fmla="*/ 3089 w 6336"/>
                  <a:gd name="T57" fmla="*/ 736 h 3293"/>
                  <a:gd name="T58" fmla="*/ 3022 w 6336"/>
                  <a:gd name="T59" fmla="*/ 781 h 3293"/>
                  <a:gd name="T60" fmla="*/ 575 w 6336"/>
                  <a:gd name="T61" fmla="*/ 3224 h 3293"/>
                  <a:gd name="T62" fmla="*/ 473 w 6336"/>
                  <a:gd name="T63" fmla="*/ 3276 h 3293"/>
                  <a:gd name="T64" fmla="*/ 364 w 6336"/>
                  <a:gd name="T65" fmla="*/ 3293 h 3293"/>
                  <a:gd name="T66" fmla="*/ 254 w 6336"/>
                  <a:gd name="T67" fmla="*/ 3276 h 3293"/>
                  <a:gd name="T68" fmla="*/ 152 w 6336"/>
                  <a:gd name="T69" fmla="*/ 3224 h 3293"/>
                  <a:gd name="T70" fmla="*/ 67 w 6336"/>
                  <a:gd name="T71" fmla="*/ 3141 h 3293"/>
                  <a:gd name="T72" fmla="*/ 17 w 6336"/>
                  <a:gd name="T73" fmla="*/ 3039 h 3293"/>
                  <a:gd name="T74" fmla="*/ 0 w 6336"/>
                  <a:gd name="T75" fmla="*/ 2929 h 3293"/>
                  <a:gd name="T76" fmla="*/ 17 w 6336"/>
                  <a:gd name="T77" fmla="*/ 2819 h 3293"/>
                  <a:gd name="T78" fmla="*/ 67 w 6336"/>
                  <a:gd name="T79" fmla="*/ 2717 h 3293"/>
                  <a:gd name="T80" fmla="*/ 2508 w 6336"/>
                  <a:gd name="T81" fmla="*/ 266 h 3293"/>
                  <a:gd name="T82" fmla="*/ 2651 w 6336"/>
                  <a:gd name="T83" fmla="*/ 151 h 3293"/>
                  <a:gd name="T84" fmla="*/ 2812 w 6336"/>
                  <a:gd name="T85" fmla="*/ 68 h 3293"/>
                  <a:gd name="T86" fmla="*/ 2987 w 6336"/>
                  <a:gd name="T87" fmla="*/ 18 h 3293"/>
                  <a:gd name="T88" fmla="*/ 3168 w 6336"/>
                  <a:gd name="T89" fmla="*/ 0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36" h="3293">
                    <a:moveTo>
                      <a:pt x="3168" y="0"/>
                    </a:moveTo>
                    <a:lnTo>
                      <a:pt x="3259" y="4"/>
                    </a:lnTo>
                    <a:lnTo>
                      <a:pt x="3349" y="18"/>
                    </a:lnTo>
                    <a:lnTo>
                      <a:pt x="3438" y="37"/>
                    </a:lnTo>
                    <a:lnTo>
                      <a:pt x="3522" y="66"/>
                    </a:lnTo>
                    <a:lnTo>
                      <a:pt x="3605" y="105"/>
                    </a:lnTo>
                    <a:lnTo>
                      <a:pt x="3686" y="149"/>
                    </a:lnTo>
                    <a:lnTo>
                      <a:pt x="3759" y="203"/>
                    </a:lnTo>
                    <a:lnTo>
                      <a:pt x="3828" y="266"/>
                    </a:lnTo>
                    <a:lnTo>
                      <a:pt x="4544" y="981"/>
                    </a:lnTo>
                    <a:lnTo>
                      <a:pt x="4544" y="598"/>
                    </a:lnTo>
                    <a:lnTo>
                      <a:pt x="4549" y="532"/>
                    </a:lnTo>
                    <a:lnTo>
                      <a:pt x="4567" y="471"/>
                    </a:lnTo>
                    <a:lnTo>
                      <a:pt x="4594" y="415"/>
                    </a:lnTo>
                    <a:lnTo>
                      <a:pt x="4630" y="365"/>
                    </a:lnTo>
                    <a:lnTo>
                      <a:pt x="4673" y="320"/>
                    </a:lnTo>
                    <a:lnTo>
                      <a:pt x="4724" y="284"/>
                    </a:lnTo>
                    <a:lnTo>
                      <a:pt x="4780" y="257"/>
                    </a:lnTo>
                    <a:lnTo>
                      <a:pt x="4842" y="241"/>
                    </a:lnTo>
                    <a:lnTo>
                      <a:pt x="4907" y="234"/>
                    </a:lnTo>
                    <a:lnTo>
                      <a:pt x="4973" y="241"/>
                    </a:lnTo>
                    <a:lnTo>
                      <a:pt x="5034" y="257"/>
                    </a:lnTo>
                    <a:lnTo>
                      <a:pt x="5090" y="284"/>
                    </a:lnTo>
                    <a:lnTo>
                      <a:pt x="5142" y="320"/>
                    </a:lnTo>
                    <a:lnTo>
                      <a:pt x="5184" y="365"/>
                    </a:lnTo>
                    <a:lnTo>
                      <a:pt x="5221" y="415"/>
                    </a:lnTo>
                    <a:lnTo>
                      <a:pt x="5248" y="471"/>
                    </a:lnTo>
                    <a:lnTo>
                      <a:pt x="5265" y="532"/>
                    </a:lnTo>
                    <a:lnTo>
                      <a:pt x="5271" y="598"/>
                    </a:lnTo>
                    <a:lnTo>
                      <a:pt x="5271" y="1709"/>
                    </a:lnTo>
                    <a:lnTo>
                      <a:pt x="6231" y="2671"/>
                    </a:lnTo>
                    <a:lnTo>
                      <a:pt x="6269" y="2717"/>
                    </a:lnTo>
                    <a:lnTo>
                      <a:pt x="6298" y="2765"/>
                    </a:lnTo>
                    <a:lnTo>
                      <a:pt x="6319" y="2819"/>
                    </a:lnTo>
                    <a:lnTo>
                      <a:pt x="6333" y="2873"/>
                    </a:lnTo>
                    <a:lnTo>
                      <a:pt x="6336" y="2929"/>
                    </a:lnTo>
                    <a:lnTo>
                      <a:pt x="6333" y="2985"/>
                    </a:lnTo>
                    <a:lnTo>
                      <a:pt x="6319" y="3039"/>
                    </a:lnTo>
                    <a:lnTo>
                      <a:pt x="6298" y="3091"/>
                    </a:lnTo>
                    <a:lnTo>
                      <a:pt x="6269" y="3141"/>
                    </a:lnTo>
                    <a:lnTo>
                      <a:pt x="6231" y="3185"/>
                    </a:lnTo>
                    <a:lnTo>
                      <a:pt x="6186" y="3224"/>
                    </a:lnTo>
                    <a:lnTo>
                      <a:pt x="6136" y="3255"/>
                    </a:lnTo>
                    <a:lnTo>
                      <a:pt x="6084" y="3276"/>
                    </a:lnTo>
                    <a:lnTo>
                      <a:pt x="6029" y="3287"/>
                    </a:lnTo>
                    <a:lnTo>
                      <a:pt x="5973" y="3293"/>
                    </a:lnTo>
                    <a:lnTo>
                      <a:pt x="5919" y="3287"/>
                    </a:lnTo>
                    <a:lnTo>
                      <a:pt x="5863" y="3276"/>
                    </a:lnTo>
                    <a:lnTo>
                      <a:pt x="5811" y="3255"/>
                    </a:lnTo>
                    <a:lnTo>
                      <a:pt x="5761" y="3224"/>
                    </a:lnTo>
                    <a:lnTo>
                      <a:pt x="5717" y="3185"/>
                    </a:lnTo>
                    <a:lnTo>
                      <a:pt x="3314" y="781"/>
                    </a:lnTo>
                    <a:lnTo>
                      <a:pt x="3284" y="756"/>
                    </a:lnTo>
                    <a:lnTo>
                      <a:pt x="3247" y="736"/>
                    </a:lnTo>
                    <a:lnTo>
                      <a:pt x="3209" y="725"/>
                    </a:lnTo>
                    <a:lnTo>
                      <a:pt x="3168" y="723"/>
                    </a:lnTo>
                    <a:lnTo>
                      <a:pt x="3128" y="727"/>
                    </a:lnTo>
                    <a:lnTo>
                      <a:pt x="3089" y="736"/>
                    </a:lnTo>
                    <a:lnTo>
                      <a:pt x="3053" y="756"/>
                    </a:lnTo>
                    <a:lnTo>
                      <a:pt x="3022" y="781"/>
                    </a:lnTo>
                    <a:lnTo>
                      <a:pt x="619" y="3185"/>
                    </a:lnTo>
                    <a:lnTo>
                      <a:pt x="575" y="3224"/>
                    </a:lnTo>
                    <a:lnTo>
                      <a:pt x="525" y="3255"/>
                    </a:lnTo>
                    <a:lnTo>
                      <a:pt x="473" y="3276"/>
                    </a:lnTo>
                    <a:lnTo>
                      <a:pt x="419" y="3287"/>
                    </a:lnTo>
                    <a:lnTo>
                      <a:pt x="364" y="3293"/>
                    </a:lnTo>
                    <a:lnTo>
                      <a:pt x="308" y="3287"/>
                    </a:lnTo>
                    <a:lnTo>
                      <a:pt x="254" y="3276"/>
                    </a:lnTo>
                    <a:lnTo>
                      <a:pt x="200" y="3255"/>
                    </a:lnTo>
                    <a:lnTo>
                      <a:pt x="152" y="3224"/>
                    </a:lnTo>
                    <a:lnTo>
                      <a:pt x="106" y="3185"/>
                    </a:lnTo>
                    <a:lnTo>
                      <a:pt x="67" y="3141"/>
                    </a:lnTo>
                    <a:lnTo>
                      <a:pt x="38" y="3091"/>
                    </a:lnTo>
                    <a:lnTo>
                      <a:pt x="17" y="3039"/>
                    </a:lnTo>
                    <a:lnTo>
                      <a:pt x="4" y="2985"/>
                    </a:lnTo>
                    <a:lnTo>
                      <a:pt x="0" y="2929"/>
                    </a:lnTo>
                    <a:lnTo>
                      <a:pt x="4" y="2873"/>
                    </a:lnTo>
                    <a:lnTo>
                      <a:pt x="17" y="2819"/>
                    </a:lnTo>
                    <a:lnTo>
                      <a:pt x="38" y="2765"/>
                    </a:lnTo>
                    <a:lnTo>
                      <a:pt x="67" y="2717"/>
                    </a:lnTo>
                    <a:lnTo>
                      <a:pt x="106" y="2671"/>
                    </a:lnTo>
                    <a:lnTo>
                      <a:pt x="2508" y="266"/>
                    </a:lnTo>
                    <a:lnTo>
                      <a:pt x="2578" y="205"/>
                    </a:lnTo>
                    <a:lnTo>
                      <a:pt x="2651" y="151"/>
                    </a:lnTo>
                    <a:lnTo>
                      <a:pt x="2730" y="105"/>
                    </a:lnTo>
                    <a:lnTo>
                      <a:pt x="2812" y="68"/>
                    </a:lnTo>
                    <a:lnTo>
                      <a:pt x="2899" y="37"/>
                    </a:lnTo>
                    <a:lnTo>
                      <a:pt x="2987" y="18"/>
                    </a:lnTo>
                    <a:lnTo>
                      <a:pt x="3078" y="4"/>
                    </a:lnTo>
                    <a:lnTo>
                      <a:pt x="31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/>
              </a:p>
            </p:txBody>
          </p:sp>
          <p:sp>
            <p:nvSpPr>
              <p:cNvPr id="86" name="Freeform 17"/>
              <p:cNvSpPr>
                <a:spLocks/>
              </p:cNvSpPr>
              <p:nvPr/>
            </p:nvSpPr>
            <p:spPr bwMode="auto">
              <a:xfrm>
                <a:off x="2692" y="1392"/>
                <a:ext cx="2291" cy="2245"/>
              </a:xfrm>
              <a:custGeom>
                <a:avLst/>
                <a:gdLst>
                  <a:gd name="T0" fmla="*/ 2272 w 4582"/>
                  <a:gd name="T1" fmla="*/ 0 h 4492"/>
                  <a:gd name="T2" fmla="*/ 2310 w 4582"/>
                  <a:gd name="T3" fmla="*/ 0 h 4492"/>
                  <a:gd name="T4" fmla="*/ 2349 w 4582"/>
                  <a:gd name="T5" fmla="*/ 8 h 4492"/>
                  <a:gd name="T6" fmla="*/ 2385 w 4582"/>
                  <a:gd name="T7" fmla="*/ 26 h 4492"/>
                  <a:gd name="T8" fmla="*/ 2418 w 4582"/>
                  <a:gd name="T9" fmla="*/ 51 h 4492"/>
                  <a:gd name="T10" fmla="*/ 4530 w 4582"/>
                  <a:gd name="T11" fmla="*/ 2166 h 4492"/>
                  <a:gd name="T12" fmla="*/ 4552 w 4582"/>
                  <a:gd name="T13" fmla="*/ 2193 h 4492"/>
                  <a:gd name="T14" fmla="*/ 4569 w 4582"/>
                  <a:gd name="T15" fmla="*/ 2224 h 4492"/>
                  <a:gd name="T16" fmla="*/ 4578 w 4582"/>
                  <a:gd name="T17" fmla="*/ 2259 h 4492"/>
                  <a:gd name="T18" fmla="*/ 4582 w 4582"/>
                  <a:gd name="T19" fmla="*/ 2293 h 4492"/>
                  <a:gd name="T20" fmla="*/ 4582 w 4582"/>
                  <a:gd name="T21" fmla="*/ 3835 h 4492"/>
                  <a:gd name="T22" fmla="*/ 4577 w 4582"/>
                  <a:gd name="T23" fmla="*/ 3925 h 4492"/>
                  <a:gd name="T24" fmla="*/ 4559 w 4582"/>
                  <a:gd name="T25" fmla="*/ 4010 h 4492"/>
                  <a:gd name="T26" fmla="*/ 4530 w 4582"/>
                  <a:gd name="T27" fmla="*/ 4091 h 4492"/>
                  <a:gd name="T28" fmla="*/ 4492 w 4582"/>
                  <a:gd name="T29" fmla="*/ 4166 h 4492"/>
                  <a:gd name="T30" fmla="*/ 4446 w 4582"/>
                  <a:gd name="T31" fmla="*/ 4235 h 4492"/>
                  <a:gd name="T32" fmla="*/ 4390 w 4582"/>
                  <a:gd name="T33" fmla="*/ 4299 h 4492"/>
                  <a:gd name="T34" fmla="*/ 4328 w 4582"/>
                  <a:gd name="T35" fmla="*/ 4355 h 4492"/>
                  <a:gd name="T36" fmla="*/ 4257 w 4582"/>
                  <a:gd name="T37" fmla="*/ 4401 h 4492"/>
                  <a:gd name="T38" fmla="*/ 4182 w 4582"/>
                  <a:gd name="T39" fmla="*/ 4440 h 4492"/>
                  <a:gd name="T40" fmla="*/ 4101 w 4582"/>
                  <a:gd name="T41" fmla="*/ 4467 h 4492"/>
                  <a:gd name="T42" fmla="*/ 4017 w 4582"/>
                  <a:gd name="T43" fmla="*/ 4486 h 4492"/>
                  <a:gd name="T44" fmla="*/ 3928 w 4582"/>
                  <a:gd name="T45" fmla="*/ 4492 h 4492"/>
                  <a:gd name="T46" fmla="*/ 2882 w 4582"/>
                  <a:gd name="T47" fmla="*/ 4492 h 4492"/>
                  <a:gd name="T48" fmla="*/ 2882 w 4582"/>
                  <a:gd name="T49" fmla="*/ 2869 h 4492"/>
                  <a:gd name="T50" fmla="*/ 1701 w 4582"/>
                  <a:gd name="T51" fmla="*/ 2869 h 4492"/>
                  <a:gd name="T52" fmla="*/ 1701 w 4582"/>
                  <a:gd name="T53" fmla="*/ 4492 h 4492"/>
                  <a:gd name="T54" fmla="*/ 656 w 4582"/>
                  <a:gd name="T55" fmla="*/ 4492 h 4492"/>
                  <a:gd name="T56" fmla="*/ 566 w 4582"/>
                  <a:gd name="T57" fmla="*/ 4486 h 4492"/>
                  <a:gd name="T58" fmla="*/ 481 w 4582"/>
                  <a:gd name="T59" fmla="*/ 4467 h 4492"/>
                  <a:gd name="T60" fmla="*/ 400 w 4582"/>
                  <a:gd name="T61" fmla="*/ 4440 h 4492"/>
                  <a:gd name="T62" fmla="*/ 325 w 4582"/>
                  <a:gd name="T63" fmla="*/ 4401 h 4492"/>
                  <a:gd name="T64" fmla="*/ 256 w 4582"/>
                  <a:gd name="T65" fmla="*/ 4355 h 4492"/>
                  <a:gd name="T66" fmla="*/ 193 w 4582"/>
                  <a:gd name="T67" fmla="*/ 4299 h 4492"/>
                  <a:gd name="T68" fmla="*/ 137 w 4582"/>
                  <a:gd name="T69" fmla="*/ 4235 h 4492"/>
                  <a:gd name="T70" fmla="*/ 91 w 4582"/>
                  <a:gd name="T71" fmla="*/ 4166 h 4492"/>
                  <a:gd name="T72" fmla="*/ 52 w 4582"/>
                  <a:gd name="T73" fmla="*/ 4091 h 4492"/>
                  <a:gd name="T74" fmla="*/ 25 w 4582"/>
                  <a:gd name="T75" fmla="*/ 4010 h 4492"/>
                  <a:gd name="T76" fmla="*/ 6 w 4582"/>
                  <a:gd name="T77" fmla="*/ 3925 h 4492"/>
                  <a:gd name="T78" fmla="*/ 0 w 4582"/>
                  <a:gd name="T79" fmla="*/ 3835 h 4492"/>
                  <a:gd name="T80" fmla="*/ 0 w 4582"/>
                  <a:gd name="T81" fmla="*/ 2293 h 4492"/>
                  <a:gd name="T82" fmla="*/ 4 w 4582"/>
                  <a:gd name="T83" fmla="*/ 2259 h 4492"/>
                  <a:gd name="T84" fmla="*/ 14 w 4582"/>
                  <a:gd name="T85" fmla="*/ 2224 h 4492"/>
                  <a:gd name="T86" fmla="*/ 31 w 4582"/>
                  <a:gd name="T87" fmla="*/ 2193 h 4492"/>
                  <a:gd name="T88" fmla="*/ 54 w 4582"/>
                  <a:gd name="T89" fmla="*/ 2166 h 4492"/>
                  <a:gd name="T90" fmla="*/ 2166 w 4582"/>
                  <a:gd name="T91" fmla="*/ 51 h 4492"/>
                  <a:gd name="T92" fmla="*/ 2197 w 4582"/>
                  <a:gd name="T93" fmla="*/ 26 h 4492"/>
                  <a:gd name="T94" fmla="*/ 2234 w 4582"/>
                  <a:gd name="T95" fmla="*/ 8 h 4492"/>
                  <a:gd name="T96" fmla="*/ 2272 w 4582"/>
                  <a:gd name="T97" fmla="*/ 0 h 4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82" h="4492">
                    <a:moveTo>
                      <a:pt x="2272" y="0"/>
                    </a:moveTo>
                    <a:lnTo>
                      <a:pt x="2310" y="0"/>
                    </a:lnTo>
                    <a:lnTo>
                      <a:pt x="2349" y="8"/>
                    </a:lnTo>
                    <a:lnTo>
                      <a:pt x="2385" y="26"/>
                    </a:lnTo>
                    <a:lnTo>
                      <a:pt x="2418" y="51"/>
                    </a:lnTo>
                    <a:lnTo>
                      <a:pt x="4530" y="2166"/>
                    </a:lnTo>
                    <a:lnTo>
                      <a:pt x="4552" y="2193"/>
                    </a:lnTo>
                    <a:lnTo>
                      <a:pt x="4569" y="2224"/>
                    </a:lnTo>
                    <a:lnTo>
                      <a:pt x="4578" y="2259"/>
                    </a:lnTo>
                    <a:lnTo>
                      <a:pt x="4582" y="2293"/>
                    </a:lnTo>
                    <a:lnTo>
                      <a:pt x="4582" y="3835"/>
                    </a:lnTo>
                    <a:lnTo>
                      <a:pt x="4577" y="3925"/>
                    </a:lnTo>
                    <a:lnTo>
                      <a:pt x="4559" y="4010"/>
                    </a:lnTo>
                    <a:lnTo>
                      <a:pt x="4530" y="4091"/>
                    </a:lnTo>
                    <a:lnTo>
                      <a:pt x="4492" y="4166"/>
                    </a:lnTo>
                    <a:lnTo>
                      <a:pt x="4446" y="4235"/>
                    </a:lnTo>
                    <a:lnTo>
                      <a:pt x="4390" y="4299"/>
                    </a:lnTo>
                    <a:lnTo>
                      <a:pt x="4328" y="4355"/>
                    </a:lnTo>
                    <a:lnTo>
                      <a:pt x="4257" y="4401"/>
                    </a:lnTo>
                    <a:lnTo>
                      <a:pt x="4182" y="4440"/>
                    </a:lnTo>
                    <a:lnTo>
                      <a:pt x="4101" y="4467"/>
                    </a:lnTo>
                    <a:lnTo>
                      <a:pt x="4017" y="4486"/>
                    </a:lnTo>
                    <a:lnTo>
                      <a:pt x="3928" y="4492"/>
                    </a:lnTo>
                    <a:lnTo>
                      <a:pt x="2882" y="4492"/>
                    </a:lnTo>
                    <a:lnTo>
                      <a:pt x="2882" y="2869"/>
                    </a:lnTo>
                    <a:lnTo>
                      <a:pt x="1701" y="2869"/>
                    </a:lnTo>
                    <a:lnTo>
                      <a:pt x="1701" y="4492"/>
                    </a:lnTo>
                    <a:lnTo>
                      <a:pt x="656" y="4492"/>
                    </a:lnTo>
                    <a:lnTo>
                      <a:pt x="566" y="4486"/>
                    </a:lnTo>
                    <a:lnTo>
                      <a:pt x="481" y="4467"/>
                    </a:lnTo>
                    <a:lnTo>
                      <a:pt x="400" y="4440"/>
                    </a:lnTo>
                    <a:lnTo>
                      <a:pt x="325" y="4401"/>
                    </a:lnTo>
                    <a:lnTo>
                      <a:pt x="256" y="4355"/>
                    </a:lnTo>
                    <a:lnTo>
                      <a:pt x="193" y="4299"/>
                    </a:lnTo>
                    <a:lnTo>
                      <a:pt x="137" y="4235"/>
                    </a:lnTo>
                    <a:lnTo>
                      <a:pt x="91" y="4166"/>
                    </a:lnTo>
                    <a:lnTo>
                      <a:pt x="52" y="4091"/>
                    </a:lnTo>
                    <a:lnTo>
                      <a:pt x="25" y="4010"/>
                    </a:lnTo>
                    <a:lnTo>
                      <a:pt x="6" y="3925"/>
                    </a:lnTo>
                    <a:lnTo>
                      <a:pt x="0" y="3835"/>
                    </a:lnTo>
                    <a:lnTo>
                      <a:pt x="0" y="2293"/>
                    </a:lnTo>
                    <a:lnTo>
                      <a:pt x="4" y="2259"/>
                    </a:lnTo>
                    <a:lnTo>
                      <a:pt x="14" y="2224"/>
                    </a:lnTo>
                    <a:lnTo>
                      <a:pt x="31" y="2193"/>
                    </a:lnTo>
                    <a:lnTo>
                      <a:pt x="54" y="2166"/>
                    </a:lnTo>
                    <a:lnTo>
                      <a:pt x="2166" y="51"/>
                    </a:lnTo>
                    <a:lnTo>
                      <a:pt x="2197" y="26"/>
                    </a:lnTo>
                    <a:lnTo>
                      <a:pt x="2234" y="8"/>
                    </a:lnTo>
                    <a:lnTo>
                      <a:pt x="22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/>
              </a:p>
            </p:txBody>
          </p:sp>
        </p:grpSp>
        <p:sp>
          <p:nvSpPr>
            <p:cNvPr id="84" name="Freeform 11"/>
            <p:cNvSpPr>
              <a:spLocks noEditPoints="1"/>
            </p:cNvSpPr>
            <p:nvPr/>
          </p:nvSpPr>
          <p:spPr bwMode="auto">
            <a:xfrm>
              <a:off x="205529" y="2961323"/>
              <a:ext cx="1110041" cy="1095722"/>
            </a:xfrm>
            <a:custGeom>
              <a:avLst/>
              <a:gdLst>
                <a:gd name="T0" fmla="*/ 558 w 1492"/>
                <a:gd name="T1" fmla="*/ 144 h 1469"/>
                <a:gd name="T2" fmla="*/ 415 w 1492"/>
                <a:gd name="T3" fmla="*/ 194 h 1469"/>
                <a:gd name="T4" fmla="*/ 290 w 1492"/>
                <a:gd name="T5" fmla="*/ 286 h 1469"/>
                <a:gd name="T6" fmla="*/ 198 w 1492"/>
                <a:gd name="T7" fmla="*/ 407 h 1469"/>
                <a:gd name="T8" fmla="*/ 146 w 1492"/>
                <a:gd name="T9" fmla="*/ 550 h 1469"/>
                <a:gd name="T10" fmla="*/ 139 w 1492"/>
                <a:gd name="T11" fmla="*/ 703 h 1469"/>
                <a:gd name="T12" fmla="*/ 176 w 1492"/>
                <a:gd name="T13" fmla="*/ 850 h 1469"/>
                <a:gd name="T14" fmla="*/ 255 w 1492"/>
                <a:gd name="T15" fmla="*/ 979 h 1469"/>
                <a:gd name="T16" fmla="*/ 371 w 1492"/>
                <a:gd name="T17" fmla="*/ 1082 h 1469"/>
                <a:gd name="T18" fmla="*/ 508 w 1492"/>
                <a:gd name="T19" fmla="*/ 1147 h 1469"/>
                <a:gd name="T20" fmla="*/ 661 w 1492"/>
                <a:gd name="T21" fmla="*/ 1169 h 1469"/>
                <a:gd name="T22" fmla="*/ 814 w 1492"/>
                <a:gd name="T23" fmla="*/ 1147 h 1469"/>
                <a:gd name="T24" fmla="*/ 953 w 1492"/>
                <a:gd name="T25" fmla="*/ 1082 h 1469"/>
                <a:gd name="T26" fmla="*/ 1068 w 1492"/>
                <a:gd name="T27" fmla="*/ 979 h 1469"/>
                <a:gd name="T28" fmla="*/ 1147 w 1492"/>
                <a:gd name="T29" fmla="*/ 850 h 1469"/>
                <a:gd name="T30" fmla="*/ 1185 w 1492"/>
                <a:gd name="T31" fmla="*/ 703 h 1469"/>
                <a:gd name="T32" fmla="*/ 1177 w 1492"/>
                <a:gd name="T33" fmla="*/ 550 h 1469"/>
                <a:gd name="T34" fmla="*/ 1126 w 1492"/>
                <a:gd name="T35" fmla="*/ 407 h 1469"/>
                <a:gd name="T36" fmla="*/ 1034 w 1492"/>
                <a:gd name="T37" fmla="*/ 286 h 1469"/>
                <a:gd name="T38" fmla="*/ 909 w 1492"/>
                <a:gd name="T39" fmla="*/ 194 h 1469"/>
                <a:gd name="T40" fmla="*/ 765 w 1492"/>
                <a:gd name="T41" fmla="*/ 144 h 1469"/>
                <a:gd name="T42" fmla="*/ 661 w 1492"/>
                <a:gd name="T43" fmla="*/ 0 h 1469"/>
                <a:gd name="T44" fmla="*/ 834 w 1492"/>
                <a:gd name="T45" fmla="*/ 22 h 1469"/>
                <a:gd name="T46" fmla="*/ 992 w 1492"/>
                <a:gd name="T47" fmla="*/ 87 h 1469"/>
                <a:gd name="T48" fmla="*/ 1130 w 1492"/>
                <a:gd name="T49" fmla="*/ 191 h 1469"/>
                <a:gd name="T50" fmla="*/ 1235 w 1492"/>
                <a:gd name="T51" fmla="*/ 326 h 1469"/>
                <a:gd name="T52" fmla="*/ 1300 w 1492"/>
                <a:gd name="T53" fmla="*/ 482 h 1469"/>
                <a:gd name="T54" fmla="*/ 1322 w 1492"/>
                <a:gd name="T55" fmla="*/ 652 h 1469"/>
                <a:gd name="T56" fmla="*/ 1298 w 1492"/>
                <a:gd name="T57" fmla="*/ 826 h 1469"/>
                <a:gd name="T58" fmla="*/ 1229 w 1492"/>
                <a:gd name="T59" fmla="*/ 986 h 1469"/>
                <a:gd name="T60" fmla="*/ 1189 w 1492"/>
                <a:gd name="T61" fmla="*/ 1112 h 1469"/>
                <a:gd name="T62" fmla="*/ 1233 w 1492"/>
                <a:gd name="T63" fmla="*/ 1122 h 1469"/>
                <a:gd name="T64" fmla="*/ 1484 w 1492"/>
                <a:gd name="T65" fmla="*/ 1370 h 1469"/>
                <a:gd name="T66" fmla="*/ 1490 w 1492"/>
                <a:gd name="T67" fmla="*/ 1419 h 1469"/>
                <a:gd name="T68" fmla="*/ 1458 w 1492"/>
                <a:gd name="T69" fmla="*/ 1461 h 1469"/>
                <a:gd name="T70" fmla="*/ 1407 w 1492"/>
                <a:gd name="T71" fmla="*/ 1467 h 1469"/>
                <a:gd name="T72" fmla="*/ 1149 w 1492"/>
                <a:gd name="T73" fmla="*/ 1225 h 1469"/>
                <a:gd name="T74" fmla="*/ 1130 w 1492"/>
                <a:gd name="T75" fmla="*/ 1186 h 1469"/>
                <a:gd name="T76" fmla="*/ 1051 w 1492"/>
                <a:gd name="T77" fmla="*/ 1177 h 1469"/>
                <a:gd name="T78" fmla="*/ 895 w 1492"/>
                <a:gd name="T79" fmla="*/ 1261 h 1469"/>
                <a:gd name="T80" fmla="*/ 722 w 1492"/>
                <a:gd name="T81" fmla="*/ 1300 h 1469"/>
                <a:gd name="T82" fmla="*/ 546 w 1492"/>
                <a:gd name="T83" fmla="*/ 1293 h 1469"/>
                <a:gd name="T84" fmla="*/ 383 w 1492"/>
                <a:gd name="T85" fmla="*/ 1242 h 1469"/>
                <a:gd name="T86" fmla="*/ 238 w 1492"/>
                <a:gd name="T87" fmla="*/ 1151 h 1469"/>
                <a:gd name="T88" fmla="*/ 120 w 1492"/>
                <a:gd name="T89" fmla="*/ 1024 h 1469"/>
                <a:gd name="T90" fmla="*/ 40 w 1492"/>
                <a:gd name="T91" fmla="*/ 875 h 1469"/>
                <a:gd name="T92" fmla="*/ 4 w 1492"/>
                <a:gd name="T93" fmla="*/ 709 h 1469"/>
                <a:gd name="T94" fmla="*/ 11 w 1492"/>
                <a:gd name="T95" fmla="*/ 537 h 1469"/>
                <a:gd name="T96" fmla="*/ 63 w 1492"/>
                <a:gd name="T97" fmla="*/ 376 h 1469"/>
                <a:gd name="T98" fmla="*/ 155 w 1492"/>
                <a:gd name="T99" fmla="*/ 233 h 1469"/>
                <a:gd name="T100" fmla="*/ 283 w 1492"/>
                <a:gd name="T101" fmla="*/ 117 h 1469"/>
                <a:gd name="T102" fmla="*/ 435 w 1492"/>
                <a:gd name="T103" fmla="*/ 39 h 1469"/>
                <a:gd name="T104" fmla="*/ 603 w 1492"/>
                <a:gd name="T105" fmla="*/ 2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92" h="1469">
                  <a:moveTo>
                    <a:pt x="661" y="134"/>
                  </a:moveTo>
                  <a:lnTo>
                    <a:pt x="609" y="136"/>
                  </a:lnTo>
                  <a:lnTo>
                    <a:pt x="558" y="144"/>
                  </a:lnTo>
                  <a:lnTo>
                    <a:pt x="508" y="156"/>
                  </a:lnTo>
                  <a:lnTo>
                    <a:pt x="461" y="173"/>
                  </a:lnTo>
                  <a:lnTo>
                    <a:pt x="415" y="194"/>
                  </a:lnTo>
                  <a:lnTo>
                    <a:pt x="371" y="220"/>
                  </a:lnTo>
                  <a:lnTo>
                    <a:pt x="329" y="250"/>
                  </a:lnTo>
                  <a:lnTo>
                    <a:pt x="290" y="286"/>
                  </a:lnTo>
                  <a:lnTo>
                    <a:pt x="255" y="324"/>
                  </a:lnTo>
                  <a:lnTo>
                    <a:pt x="225" y="364"/>
                  </a:lnTo>
                  <a:lnTo>
                    <a:pt x="198" y="407"/>
                  </a:lnTo>
                  <a:lnTo>
                    <a:pt x="176" y="453"/>
                  </a:lnTo>
                  <a:lnTo>
                    <a:pt x="159" y="501"/>
                  </a:lnTo>
                  <a:lnTo>
                    <a:pt x="146" y="550"/>
                  </a:lnTo>
                  <a:lnTo>
                    <a:pt x="139" y="600"/>
                  </a:lnTo>
                  <a:lnTo>
                    <a:pt x="136" y="652"/>
                  </a:lnTo>
                  <a:lnTo>
                    <a:pt x="139" y="703"/>
                  </a:lnTo>
                  <a:lnTo>
                    <a:pt x="146" y="753"/>
                  </a:lnTo>
                  <a:lnTo>
                    <a:pt x="159" y="802"/>
                  </a:lnTo>
                  <a:lnTo>
                    <a:pt x="176" y="850"/>
                  </a:lnTo>
                  <a:lnTo>
                    <a:pt x="198" y="895"/>
                  </a:lnTo>
                  <a:lnTo>
                    <a:pt x="225" y="938"/>
                  </a:lnTo>
                  <a:lnTo>
                    <a:pt x="255" y="979"/>
                  </a:lnTo>
                  <a:lnTo>
                    <a:pt x="290" y="1017"/>
                  </a:lnTo>
                  <a:lnTo>
                    <a:pt x="329" y="1052"/>
                  </a:lnTo>
                  <a:lnTo>
                    <a:pt x="371" y="1082"/>
                  </a:lnTo>
                  <a:lnTo>
                    <a:pt x="415" y="1108"/>
                  </a:lnTo>
                  <a:lnTo>
                    <a:pt x="461" y="1130"/>
                  </a:lnTo>
                  <a:lnTo>
                    <a:pt x="508" y="1147"/>
                  </a:lnTo>
                  <a:lnTo>
                    <a:pt x="558" y="1159"/>
                  </a:lnTo>
                  <a:lnTo>
                    <a:pt x="609" y="1166"/>
                  </a:lnTo>
                  <a:lnTo>
                    <a:pt x="661" y="1169"/>
                  </a:lnTo>
                  <a:lnTo>
                    <a:pt x="713" y="1166"/>
                  </a:lnTo>
                  <a:lnTo>
                    <a:pt x="765" y="1159"/>
                  </a:lnTo>
                  <a:lnTo>
                    <a:pt x="814" y="1147"/>
                  </a:lnTo>
                  <a:lnTo>
                    <a:pt x="863" y="1130"/>
                  </a:lnTo>
                  <a:lnTo>
                    <a:pt x="909" y="1108"/>
                  </a:lnTo>
                  <a:lnTo>
                    <a:pt x="953" y="1082"/>
                  </a:lnTo>
                  <a:lnTo>
                    <a:pt x="995" y="1052"/>
                  </a:lnTo>
                  <a:lnTo>
                    <a:pt x="1034" y="1017"/>
                  </a:lnTo>
                  <a:lnTo>
                    <a:pt x="1068" y="979"/>
                  </a:lnTo>
                  <a:lnTo>
                    <a:pt x="1099" y="938"/>
                  </a:lnTo>
                  <a:lnTo>
                    <a:pt x="1126" y="895"/>
                  </a:lnTo>
                  <a:lnTo>
                    <a:pt x="1147" y="850"/>
                  </a:lnTo>
                  <a:lnTo>
                    <a:pt x="1164" y="802"/>
                  </a:lnTo>
                  <a:lnTo>
                    <a:pt x="1177" y="753"/>
                  </a:lnTo>
                  <a:lnTo>
                    <a:pt x="1185" y="703"/>
                  </a:lnTo>
                  <a:lnTo>
                    <a:pt x="1187" y="652"/>
                  </a:lnTo>
                  <a:lnTo>
                    <a:pt x="1185" y="600"/>
                  </a:lnTo>
                  <a:lnTo>
                    <a:pt x="1177" y="550"/>
                  </a:lnTo>
                  <a:lnTo>
                    <a:pt x="1164" y="501"/>
                  </a:lnTo>
                  <a:lnTo>
                    <a:pt x="1147" y="453"/>
                  </a:lnTo>
                  <a:lnTo>
                    <a:pt x="1126" y="407"/>
                  </a:lnTo>
                  <a:lnTo>
                    <a:pt x="1099" y="364"/>
                  </a:lnTo>
                  <a:lnTo>
                    <a:pt x="1068" y="324"/>
                  </a:lnTo>
                  <a:lnTo>
                    <a:pt x="1034" y="286"/>
                  </a:lnTo>
                  <a:lnTo>
                    <a:pt x="995" y="250"/>
                  </a:lnTo>
                  <a:lnTo>
                    <a:pt x="953" y="220"/>
                  </a:lnTo>
                  <a:lnTo>
                    <a:pt x="909" y="194"/>
                  </a:lnTo>
                  <a:lnTo>
                    <a:pt x="863" y="173"/>
                  </a:lnTo>
                  <a:lnTo>
                    <a:pt x="814" y="156"/>
                  </a:lnTo>
                  <a:lnTo>
                    <a:pt x="765" y="144"/>
                  </a:lnTo>
                  <a:lnTo>
                    <a:pt x="713" y="136"/>
                  </a:lnTo>
                  <a:lnTo>
                    <a:pt x="661" y="134"/>
                  </a:lnTo>
                  <a:close/>
                  <a:moveTo>
                    <a:pt x="661" y="0"/>
                  </a:moveTo>
                  <a:lnTo>
                    <a:pt x="721" y="2"/>
                  </a:lnTo>
                  <a:lnTo>
                    <a:pt x="778" y="10"/>
                  </a:lnTo>
                  <a:lnTo>
                    <a:pt x="834" y="22"/>
                  </a:lnTo>
                  <a:lnTo>
                    <a:pt x="888" y="39"/>
                  </a:lnTo>
                  <a:lnTo>
                    <a:pt x="941" y="60"/>
                  </a:lnTo>
                  <a:lnTo>
                    <a:pt x="992" y="87"/>
                  </a:lnTo>
                  <a:lnTo>
                    <a:pt x="1040" y="117"/>
                  </a:lnTo>
                  <a:lnTo>
                    <a:pt x="1086" y="152"/>
                  </a:lnTo>
                  <a:lnTo>
                    <a:pt x="1130" y="191"/>
                  </a:lnTo>
                  <a:lnTo>
                    <a:pt x="1168" y="233"/>
                  </a:lnTo>
                  <a:lnTo>
                    <a:pt x="1204" y="279"/>
                  </a:lnTo>
                  <a:lnTo>
                    <a:pt x="1235" y="326"/>
                  </a:lnTo>
                  <a:lnTo>
                    <a:pt x="1261" y="376"/>
                  </a:lnTo>
                  <a:lnTo>
                    <a:pt x="1283" y="428"/>
                  </a:lnTo>
                  <a:lnTo>
                    <a:pt x="1300" y="482"/>
                  </a:lnTo>
                  <a:lnTo>
                    <a:pt x="1312" y="537"/>
                  </a:lnTo>
                  <a:lnTo>
                    <a:pt x="1320" y="593"/>
                  </a:lnTo>
                  <a:lnTo>
                    <a:pt x="1322" y="652"/>
                  </a:lnTo>
                  <a:lnTo>
                    <a:pt x="1319" y="711"/>
                  </a:lnTo>
                  <a:lnTo>
                    <a:pt x="1312" y="769"/>
                  </a:lnTo>
                  <a:lnTo>
                    <a:pt x="1298" y="826"/>
                  </a:lnTo>
                  <a:lnTo>
                    <a:pt x="1280" y="882"/>
                  </a:lnTo>
                  <a:lnTo>
                    <a:pt x="1256" y="935"/>
                  </a:lnTo>
                  <a:lnTo>
                    <a:pt x="1229" y="986"/>
                  </a:lnTo>
                  <a:lnTo>
                    <a:pt x="1195" y="1034"/>
                  </a:lnTo>
                  <a:lnTo>
                    <a:pt x="1157" y="1081"/>
                  </a:lnTo>
                  <a:lnTo>
                    <a:pt x="1189" y="1112"/>
                  </a:lnTo>
                  <a:lnTo>
                    <a:pt x="1204" y="1112"/>
                  </a:lnTo>
                  <a:lnTo>
                    <a:pt x="1218" y="1115"/>
                  </a:lnTo>
                  <a:lnTo>
                    <a:pt x="1233" y="1122"/>
                  </a:lnTo>
                  <a:lnTo>
                    <a:pt x="1245" y="1131"/>
                  </a:lnTo>
                  <a:lnTo>
                    <a:pt x="1472" y="1356"/>
                  </a:lnTo>
                  <a:lnTo>
                    <a:pt x="1484" y="1370"/>
                  </a:lnTo>
                  <a:lnTo>
                    <a:pt x="1490" y="1386"/>
                  </a:lnTo>
                  <a:lnTo>
                    <a:pt x="1492" y="1402"/>
                  </a:lnTo>
                  <a:lnTo>
                    <a:pt x="1490" y="1419"/>
                  </a:lnTo>
                  <a:lnTo>
                    <a:pt x="1484" y="1436"/>
                  </a:lnTo>
                  <a:lnTo>
                    <a:pt x="1472" y="1450"/>
                  </a:lnTo>
                  <a:lnTo>
                    <a:pt x="1458" y="1461"/>
                  </a:lnTo>
                  <a:lnTo>
                    <a:pt x="1442" y="1467"/>
                  </a:lnTo>
                  <a:lnTo>
                    <a:pt x="1424" y="1469"/>
                  </a:lnTo>
                  <a:lnTo>
                    <a:pt x="1407" y="1467"/>
                  </a:lnTo>
                  <a:lnTo>
                    <a:pt x="1391" y="1461"/>
                  </a:lnTo>
                  <a:lnTo>
                    <a:pt x="1376" y="1450"/>
                  </a:lnTo>
                  <a:lnTo>
                    <a:pt x="1149" y="1225"/>
                  </a:lnTo>
                  <a:lnTo>
                    <a:pt x="1139" y="1213"/>
                  </a:lnTo>
                  <a:lnTo>
                    <a:pt x="1133" y="1200"/>
                  </a:lnTo>
                  <a:lnTo>
                    <a:pt x="1130" y="1186"/>
                  </a:lnTo>
                  <a:lnTo>
                    <a:pt x="1130" y="1171"/>
                  </a:lnTo>
                  <a:lnTo>
                    <a:pt x="1098" y="1140"/>
                  </a:lnTo>
                  <a:lnTo>
                    <a:pt x="1051" y="1177"/>
                  </a:lnTo>
                  <a:lnTo>
                    <a:pt x="1001" y="1209"/>
                  </a:lnTo>
                  <a:lnTo>
                    <a:pt x="949" y="1238"/>
                  </a:lnTo>
                  <a:lnTo>
                    <a:pt x="895" y="1261"/>
                  </a:lnTo>
                  <a:lnTo>
                    <a:pt x="839" y="1279"/>
                  </a:lnTo>
                  <a:lnTo>
                    <a:pt x="782" y="1292"/>
                  </a:lnTo>
                  <a:lnTo>
                    <a:pt x="722" y="1300"/>
                  </a:lnTo>
                  <a:lnTo>
                    <a:pt x="661" y="1303"/>
                  </a:lnTo>
                  <a:lnTo>
                    <a:pt x="603" y="1300"/>
                  </a:lnTo>
                  <a:lnTo>
                    <a:pt x="546" y="1293"/>
                  </a:lnTo>
                  <a:lnTo>
                    <a:pt x="490" y="1281"/>
                  </a:lnTo>
                  <a:lnTo>
                    <a:pt x="435" y="1264"/>
                  </a:lnTo>
                  <a:lnTo>
                    <a:pt x="383" y="1242"/>
                  </a:lnTo>
                  <a:lnTo>
                    <a:pt x="332" y="1216"/>
                  </a:lnTo>
                  <a:lnTo>
                    <a:pt x="283" y="1185"/>
                  </a:lnTo>
                  <a:lnTo>
                    <a:pt x="238" y="1151"/>
                  </a:lnTo>
                  <a:lnTo>
                    <a:pt x="194" y="1112"/>
                  </a:lnTo>
                  <a:lnTo>
                    <a:pt x="155" y="1070"/>
                  </a:lnTo>
                  <a:lnTo>
                    <a:pt x="120" y="1024"/>
                  </a:lnTo>
                  <a:lnTo>
                    <a:pt x="89" y="976"/>
                  </a:lnTo>
                  <a:lnTo>
                    <a:pt x="63" y="926"/>
                  </a:lnTo>
                  <a:lnTo>
                    <a:pt x="40" y="875"/>
                  </a:lnTo>
                  <a:lnTo>
                    <a:pt x="23" y="820"/>
                  </a:lnTo>
                  <a:lnTo>
                    <a:pt x="11" y="765"/>
                  </a:lnTo>
                  <a:lnTo>
                    <a:pt x="4" y="709"/>
                  </a:lnTo>
                  <a:lnTo>
                    <a:pt x="0" y="652"/>
                  </a:lnTo>
                  <a:lnTo>
                    <a:pt x="4" y="593"/>
                  </a:lnTo>
                  <a:lnTo>
                    <a:pt x="11" y="537"/>
                  </a:lnTo>
                  <a:lnTo>
                    <a:pt x="23" y="482"/>
                  </a:lnTo>
                  <a:lnTo>
                    <a:pt x="40" y="428"/>
                  </a:lnTo>
                  <a:lnTo>
                    <a:pt x="63" y="376"/>
                  </a:lnTo>
                  <a:lnTo>
                    <a:pt x="89" y="326"/>
                  </a:lnTo>
                  <a:lnTo>
                    <a:pt x="120" y="279"/>
                  </a:lnTo>
                  <a:lnTo>
                    <a:pt x="155" y="233"/>
                  </a:lnTo>
                  <a:lnTo>
                    <a:pt x="194" y="191"/>
                  </a:lnTo>
                  <a:lnTo>
                    <a:pt x="238" y="152"/>
                  </a:lnTo>
                  <a:lnTo>
                    <a:pt x="283" y="117"/>
                  </a:lnTo>
                  <a:lnTo>
                    <a:pt x="332" y="87"/>
                  </a:lnTo>
                  <a:lnTo>
                    <a:pt x="383" y="60"/>
                  </a:lnTo>
                  <a:lnTo>
                    <a:pt x="435" y="39"/>
                  </a:lnTo>
                  <a:lnTo>
                    <a:pt x="490" y="22"/>
                  </a:lnTo>
                  <a:lnTo>
                    <a:pt x="546" y="10"/>
                  </a:lnTo>
                  <a:lnTo>
                    <a:pt x="603" y="2"/>
                  </a:lnTo>
                  <a:lnTo>
                    <a:pt x="661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</p:grpSp>
      <p:grpSp>
        <p:nvGrpSpPr>
          <p:cNvPr id="35" name="Group 4"/>
          <p:cNvGrpSpPr>
            <a:grpSpLocks noChangeAspect="1"/>
          </p:cNvGrpSpPr>
          <p:nvPr/>
        </p:nvGrpSpPr>
        <p:grpSpPr bwMode="auto">
          <a:xfrm>
            <a:off x="5820022" y="5102920"/>
            <a:ext cx="544644" cy="549839"/>
            <a:chOff x="374" y="1212"/>
            <a:chExt cx="445" cy="454"/>
          </a:xfrm>
          <a:solidFill>
            <a:srgbClr val="002F53"/>
          </a:solidFill>
        </p:grpSpPr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604" y="1481"/>
              <a:ext cx="39" cy="4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/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374" y="1481"/>
              <a:ext cx="107" cy="4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/>
            </a:p>
          </p:txBody>
        </p:sp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551" y="1542"/>
              <a:ext cx="92" cy="4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/>
            </a:p>
          </p:txBody>
        </p:sp>
        <p:sp>
          <p:nvSpPr>
            <p:cNvPr id="65" name="Rectangle 9"/>
            <p:cNvSpPr>
              <a:spLocks noChangeArrowheads="1"/>
            </p:cNvSpPr>
            <p:nvPr/>
          </p:nvSpPr>
          <p:spPr bwMode="auto">
            <a:xfrm>
              <a:off x="551" y="1419"/>
              <a:ext cx="69" cy="4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/>
            </a:p>
          </p:txBody>
        </p:sp>
        <p:sp>
          <p:nvSpPr>
            <p:cNvPr id="66" name="Rectangle 10"/>
            <p:cNvSpPr>
              <a:spLocks noChangeArrowheads="1"/>
            </p:cNvSpPr>
            <p:nvPr/>
          </p:nvSpPr>
          <p:spPr bwMode="auto">
            <a:xfrm>
              <a:off x="443" y="1419"/>
              <a:ext cx="92" cy="4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/>
            </a:p>
          </p:txBody>
        </p:sp>
        <p:sp>
          <p:nvSpPr>
            <p:cNvPr id="67" name="Rectangle 11"/>
            <p:cNvSpPr>
              <a:spLocks noChangeArrowheads="1"/>
            </p:cNvSpPr>
            <p:nvPr/>
          </p:nvSpPr>
          <p:spPr bwMode="auto">
            <a:xfrm>
              <a:off x="497" y="1358"/>
              <a:ext cx="92" cy="4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/>
            </a:p>
          </p:txBody>
        </p:sp>
        <p:sp>
          <p:nvSpPr>
            <p:cNvPr id="68" name="Rectangle 12"/>
            <p:cNvSpPr>
              <a:spLocks noChangeArrowheads="1"/>
            </p:cNvSpPr>
            <p:nvPr/>
          </p:nvSpPr>
          <p:spPr bwMode="auto">
            <a:xfrm>
              <a:off x="374" y="1542"/>
              <a:ext cx="54" cy="4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/>
            </a:p>
          </p:txBody>
        </p:sp>
        <p:sp>
          <p:nvSpPr>
            <p:cNvPr id="69" name="Rectangle 13"/>
            <p:cNvSpPr>
              <a:spLocks noChangeArrowheads="1"/>
            </p:cNvSpPr>
            <p:nvPr/>
          </p:nvSpPr>
          <p:spPr bwMode="auto">
            <a:xfrm>
              <a:off x="374" y="1358"/>
              <a:ext cx="107" cy="4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/>
            </a:p>
          </p:txBody>
        </p:sp>
        <p:sp>
          <p:nvSpPr>
            <p:cNvPr id="70" name="Rectangle 14"/>
            <p:cNvSpPr>
              <a:spLocks noChangeArrowheads="1"/>
            </p:cNvSpPr>
            <p:nvPr/>
          </p:nvSpPr>
          <p:spPr bwMode="auto">
            <a:xfrm>
              <a:off x="766" y="1481"/>
              <a:ext cx="53" cy="4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758" y="1604"/>
              <a:ext cx="61" cy="61"/>
            </a:xfrm>
            <a:custGeom>
              <a:avLst/>
              <a:gdLst>
                <a:gd name="T0" fmla="*/ 0 w 492"/>
                <a:gd name="T1" fmla="*/ 0 h 490"/>
                <a:gd name="T2" fmla="*/ 492 w 492"/>
                <a:gd name="T3" fmla="*/ 0 h 490"/>
                <a:gd name="T4" fmla="*/ 492 w 492"/>
                <a:gd name="T5" fmla="*/ 430 h 490"/>
                <a:gd name="T6" fmla="*/ 489 w 492"/>
                <a:gd name="T7" fmla="*/ 446 h 490"/>
                <a:gd name="T8" fmla="*/ 484 w 492"/>
                <a:gd name="T9" fmla="*/ 462 h 490"/>
                <a:gd name="T10" fmla="*/ 474 w 492"/>
                <a:gd name="T11" fmla="*/ 474 h 490"/>
                <a:gd name="T12" fmla="*/ 462 w 492"/>
                <a:gd name="T13" fmla="*/ 483 h 490"/>
                <a:gd name="T14" fmla="*/ 448 w 492"/>
                <a:gd name="T15" fmla="*/ 489 h 490"/>
                <a:gd name="T16" fmla="*/ 430 w 492"/>
                <a:gd name="T17" fmla="*/ 490 h 490"/>
                <a:gd name="T18" fmla="*/ 0 w 492"/>
                <a:gd name="T19" fmla="*/ 490 h 490"/>
                <a:gd name="T20" fmla="*/ 0 w 492"/>
                <a:gd name="T2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490">
                  <a:moveTo>
                    <a:pt x="0" y="0"/>
                  </a:moveTo>
                  <a:lnTo>
                    <a:pt x="492" y="0"/>
                  </a:lnTo>
                  <a:lnTo>
                    <a:pt x="492" y="430"/>
                  </a:lnTo>
                  <a:lnTo>
                    <a:pt x="489" y="446"/>
                  </a:lnTo>
                  <a:lnTo>
                    <a:pt x="484" y="462"/>
                  </a:lnTo>
                  <a:lnTo>
                    <a:pt x="474" y="474"/>
                  </a:lnTo>
                  <a:lnTo>
                    <a:pt x="462" y="483"/>
                  </a:lnTo>
                  <a:lnTo>
                    <a:pt x="448" y="489"/>
                  </a:lnTo>
                  <a:lnTo>
                    <a:pt x="430" y="490"/>
                  </a:lnTo>
                  <a:lnTo>
                    <a:pt x="0" y="4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/>
            </a:p>
          </p:txBody>
        </p:sp>
        <p:sp>
          <p:nvSpPr>
            <p:cNvPr id="72" name="Rectangle 16"/>
            <p:cNvSpPr>
              <a:spLocks noChangeArrowheads="1"/>
            </p:cNvSpPr>
            <p:nvPr/>
          </p:nvSpPr>
          <p:spPr bwMode="auto">
            <a:xfrm>
              <a:off x="766" y="1542"/>
              <a:ext cx="53" cy="4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/>
            </a:p>
          </p:txBody>
        </p:sp>
        <p:sp>
          <p:nvSpPr>
            <p:cNvPr id="73" name="Rectangle 17"/>
            <p:cNvSpPr>
              <a:spLocks noChangeArrowheads="1"/>
            </p:cNvSpPr>
            <p:nvPr/>
          </p:nvSpPr>
          <p:spPr bwMode="auto">
            <a:xfrm>
              <a:off x="789" y="1419"/>
              <a:ext cx="30" cy="4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443" y="1281"/>
              <a:ext cx="108" cy="62"/>
            </a:xfrm>
            <a:custGeom>
              <a:avLst/>
              <a:gdLst>
                <a:gd name="T0" fmla="*/ 0 w 861"/>
                <a:gd name="T1" fmla="*/ 0 h 492"/>
                <a:gd name="T2" fmla="*/ 799 w 861"/>
                <a:gd name="T3" fmla="*/ 0 h 492"/>
                <a:gd name="T4" fmla="*/ 817 w 861"/>
                <a:gd name="T5" fmla="*/ 2 h 492"/>
                <a:gd name="T6" fmla="*/ 831 w 861"/>
                <a:gd name="T7" fmla="*/ 7 h 492"/>
                <a:gd name="T8" fmla="*/ 845 w 861"/>
                <a:gd name="T9" fmla="*/ 17 h 492"/>
                <a:gd name="T10" fmla="*/ 853 w 861"/>
                <a:gd name="T11" fmla="*/ 29 h 492"/>
                <a:gd name="T12" fmla="*/ 859 w 861"/>
                <a:gd name="T13" fmla="*/ 44 h 492"/>
                <a:gd name="T14" fmla="*/ 861 w 861"/>
                <a:gd name="T15" fmla="*/ 61 h 492"/>
                <a:gd name="T16" fmla="*/ 861 w 861"/>
                <a:gd name="T17" fmla="*/ 492 h 492"/>
                <a:gd name="T18" fmla="*/ 0 w 861"/>
                <a:gd name="T19" fmla="*/ 492 h 492"/>
                <a:gd name="T20" fmla="*/ 0 w 861"/>
                <a:gd name="T21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1" h="492">
                  <a:moveTo>
                    <a:pt x="0" y="0"/>
                  </a:moveTo>
                  <a:lnTo>
                    <a:pt x="799" y="0"/>
                  </a:lnTo>
                  <a:lnTo>
                    <a:pt x="817" y="2"/>
                  </a:lnTo>
                  <a:lnTo>
                    <a:pt x="831" y="7"/>
                  </a:lnTo>
                  <a:lnTo>
                    <a:pt x="845" y="17"/>
                  </a:lnTo>
                  <a:lnTo>
                    <a:pt x="853" y="29"/>
                  </a:lnTo>
                  <a:lnTo>
                    <a:pt x="859" y="44"/>
                  </a:lnTo>
                  <a:lnTo>
                    <a:pt x="861" y="61"/>
                  </a:lnTo>
                  <a:lnTo>
                    <a:pt x="861" y="492"/>
                  </a:lnTo>
                  <a:lnTo>
                    <a:pt x="0" y="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74" y="1281"/>
              <a:ext cx="54" cy="62"/>
            </a:xfrm>
            <a:custGeom>
              <a:avLst/>
              <a:gdLst>
                <a:gd name="T0" fmla="*/ 62 w 430"/>
                <a:gd name="T1" fmla="*/ 0 h 492"/>
                <a:gd name="T2" fmla="*/ 430 w 430"/>
                <a:gd name="T3" fmla="*/ 0 h 492"/>
                <a:gd name="T4" fmla="*/ 430 w 430"/>
                <a:gd name="T5" fmla="*/ 492 h 492"/>
                <a:gd name="T6" fmla="*/ 0 w 430"/>
                <a:gd name="T7" fmla="*/ 492 h 492"/>
                <a:gd name="T8" fmla="*/ 0 w 430"/>
                <a:gd name="T9" fmla="*/ 61 h 492"/>
                <a:gd name="T10" fmla="*/ 2 w 430"/>
                <a:gd name="T11" fmla="*/ 44 h 492"/>
                <a:gd name="T12" fmla="*/ 8 w 430"/>
                <a:gd name="T13" fmla="*/ 29 h 492"/>
                <a:gd name="T14" fmla="*/ 17 w 430"/>
                <a:gd name="T15" fmla="*/ 17 h 492"/>
                <a:gd name="T16" fmla="*/ 29 w 430"/>
                <a:gd name="T17" fmla="*/ 7 h 492"/>
                <a:gd name="T18" fmla="*/ 44 w 430"/>
                <a:gd name="T19" fmla="*/ 2 h 492"/>
                <a:gd name="T20" fmla="*/ 62 w 430"/>
                <a:gd name="T21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0" h="492">
                  <a:moveTo>
                    <a:pt x="62" y="0"/>
                  </a:moveTo>
                  <a:lnTo>
                    <a:pt x="430" y="0"/>
                  </a:lnTo>
                  <a:lnTo>
                    <a:pt x="430" y="492"/>
                  </a:lnTo>
                  <a:lnTo>
                    <a:pt x="0" y="492"/>
                  </a:lnTo>
                  <a:lnTo>
                    <a:pt x="0" y="61"/>
                  </a:lnTo>
                  <a:lnTo>
                    <a:pt x="2" y="44"/>
                  </a:lnTo>
                  <a:lnTo>
                    <a:pt x="8" y="29"/>
                  </a:lnTo>
                  <a:lnTo>
                    <a:pt x="17" y="17"/>
                  </a:lnTo>
                  <a:lnTo>
                    <a:pt x="29" y="7"/>
                  </a:lnTo>
                  <a:lnTo>
                    <a:pt x="44" y="2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74" y="1604"/>
              <a:ext cx="107" cy="61"/>
            </a:xfrm>
            <a:custGeom>
              <a:avLst/>
              <a:gdLst>
                <a:gd name="T0" fmla="*/ 0 w 860"/>
                <a:gd name="T1" fmla="*/ 0 h 490"/>
                <a:gd name="T2" fmla="*/ 860 w 860"/>
                <a:gd name="T3" fmla="*/ 0 h 490"/>
                <a:gd name="T4" fmla="*/ 860 w 860"/>
                <a:gd name="T5" fmla="*/ 490 h 490"/>
                <a:gd name="T6" fmla="*/ 62 w 860"/>
                <a:gd name="T7" fmla="*/ 490 h 490"/>
                <a:gd name="T8" fmla="*/ 44 w 860"/>
                <a:gd name="T9" fmla="*/ 489 h 490"/>
                <a:gd name="T10" fmla="*/ 29 w 860"/>
                <a:gd name="T11" fmla="*/ 483 h 490"/>
                <a:gd name="T12" fmla="*/ 17 w 860"/>
                <a:gd name="T13" fmla="*/ 474 h 490"/>
                <a:gd name="T14" fmla="*/ 8 w 860"/>
                <a:gd name="T15" fmla="*/ 462 h 490"/>
                <a:gd name="T16" fmla="*/ 2 w 860"/>
                <a:gd name="T17" fmla="*/ 446 h 490"/>
                <a:gd name="T18" fmla="*/ 0 w 860"/>
                <a:gd name="T19" fmla="*/ 430 h 490"/>
                <a:gd name="T20" fmla="*/ 0 w 860"/>
                <a:gd name="T2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0" h="490">
                  <a:moveTo>
                    <a:pt x="0" y="0"/>
                  </a:moveTo>
                  <a:lnTo>
                    <a:pt x="860" y="0"/>
                  </a:lnTo>
                  <a:lnTo>
                    <a:pt x="860" y="490"/>
                  </a:lnTo>
                  <a:lnTo>
                    <a:pt x="62" y="490"/>
                  </a:lnTo>
                  <a:lnTo>
                    <a:pt x="44" y="489"/>
                  </a:lnTo>
                  <a:lnTo>
                    <a:pt x="29" y="483"/>
                  </a:lnTo>
                  <a:lnTo>
                    <a:pt x="17" y="474"/>
                  </a:lnTo>
                  <a:lnTo>
                    <a:pt x="8" y="462"/>
                  </a:lnTo>
                  <a:lnTo>
                    <a:pt x="2" y="446"/>
                  </a:lnTo>
                  <a:lnTo>
                    <a:pt x="0" y="4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/>
            </a:p>
          </p:txBody>
        </p:sp>
        <p:sp>
          <p:nvSpPr>
            <p:cNvPr id="77" name="Rectangle 21"/>
            <p:cNvSpPr>
              <a:spLocks noChangeArrowheads="1"/>
            </p:cNvSpPr>
            <p:nvPr/>
          </p:nvSpPr>
          <p:spPr bwMode="auto">
            <a:xfrm>
              <a:off x="604" y="1604"/>
              <a:ext cx="47" cy="6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/>
            </a:p>
          </p:txBody>
        </p:sp>
        <p:sp>
          <p:nvSpPr>
            <p:cNvPr id="78" name="Rectangle 22"/>
            <p:cNvSpPr>
              <a:spLocks noChangeArrowheads="1"/>
            </p:cNvSpPr>
            <p:nvPr/>
          </p:nvSpPr>
          <p:spPr bwMode="auto">
            <a:xfrm>
              <a:off x="497" y="1481"/>
              <a:ext cx="92" cy="4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/>
            </a:p>
          </p:txBody>
        </p:sp>
        <p:sp>
          <p:nvSpPr>
            <p:cNvPr id="79" name="Rectangle 23"/>
            <p:cNvSpPr>
              <a:spLocks noChangeArrowheads="1"/>
            </p:cNvSpPr>
            <p:nvPr/>
          </p:nvSpPr>
          <p:spPr bwMode="auto">
            <a:xfrm>
              <a:off x="374" y="1419"/>
              <a:ext cx="54" cy="4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/>
            </a:p>
          </p:txBody>
        </p:sp>
        <p:sp>
          <p:nvSpPr>
            <p:cNvPr id="80" name="Rectangle 24"/>
            <p:cNvSpPr>
              <a:spLocks noChangeArrowheads="1"/>
            </p:cNvSpPr>
            <p:nvPr/>
          </p:nvSpPr>
          <p:spPr bwMode="auto">
            <a:xfrm>
              <a:off x="443" y="1542"/>
              <a:ext cx="92" cy="4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/>
            </a:p>
          </p:txBody>
        </p:sp>
        <p:sp>
          <p:nvSpPr>
            <p:cNvPr id="81" name="Rectangle 25"/>
            <p:cNvSpPr>
              <a:spLocks noChangeArrowheads="1"/>
            </p:cNvSpPr>
            <p:nvPr/>
          </p:nvSpPr>
          <p:spPr bwMode="auto">
            <a:xfrm>
              <a:off x="497" y="1604"/>
              <a:ext cx="92" cy="6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/>
            </a:p>
          </p:txBody>
        </p:sp>
        <p:sp>
          <p:nvSpPr>
            <p:cNvPr id="82" name="Freeform 26"/>
            <p:cNvSpPr>
              <a:spLocks noEditPoints="1"/>
            </p:cNvSpPr>
            <p:nvPr/>
          </p:nvSpPr>
          <p:spPr bwMode="auto">
            <a:xfrm>
              <a:off x="619" y="1212"/>
              <a:ext cx="170" cy="454"/>
            </a:xfrm>
            <a:custGeom>
              <a:avLst/>
              <a:gdLst>
                <a:gd name="T0" fmla="*/ 740 w 1356"/>
                <a:gd name="T1" fmla="*/ 1659 h 3631"/>
                <a:gd name="T2" fmla="*/ 672 w 1356"/>
                <a:gd name="T3" fmla="*/ 123 h 3631"/>
                <a:gd name="T4" fmla="*/ 666 w 1356"/>
                <a:gd name="T5" fmla="*/ 128 h 3631"/>
                <a:gd name="T6" fmla="*/ 127 w 1356"/>
                <a:gd name="T7" fmla="*/ 1455 h 3631"/>
                <a:gd name="T8" fmla="*/ 138 w 1356"/>
                <a:gd name="T9" fmla="*/ 1506 h 3631"/>
                <a:gd name="T10" fmla="*/ 193 w 1356"/>
                <a:gd name="T11" fmla="*/ 1535 h 3631"/>
                <a:gd name="T12" fmla="*/ 1185 w 1356"/>
                <a:gd name="T13" fmla="*/ 1528 h 3631"/>
                <a:gd name="T14" fmla="*/ 1234 w 1356"/>
                <a:gd name="T15" fmla="*/ 1480 h 3631"/>
                <a:gd name="T16" fmla="*/ 685 w 1356"/>
                <a:gd name="T17" fmla="*/ 129 h 3631"/>
                <a:gd name="T18" fmla="*/ 682 w 1356"/>
                <a:gd name="T19" fmla="*/ 123 h 3631"/>
                <a:gd name="T20" fmla="*/ 725 w 1356"/>
                <a:gd name="T21" fmla="*/ 11 h 3631"/>
                <a:gd name="T22" fmla="*/ 795 w 1356"/>
                <a:gd name="T23" fmla="*/ 86 h 3631"/>
                <a:gd name="T24" fmla="*/ 1356 w 1356"/>
                <a:gd name="T25" fmla="*/ 1486 h 3631"/>
                <a:gd name="T26" fmla="*/ 1303 w 1356"/>
                <a:gd name="T27" fmla="*/ 1598 h 3631"/>
                <a:gd name="T28" fmla="*/ 1194 w 1356"/>
                <a:gd name="T29" fmla="*/ 1657 h 3631"/>
                <a:gd name="T30" fmla="*/ 889 w 1356"/>
                <a:gd name="T31" fmla="*/ 2030 h 3631"/>
                <a:gd name="T32" fmla="*/ 977 w 1356"/>
                <a:gd name="T33" fmla="*/ 2073 h 3631"/>
                <a:gd name="T34" fmla="*/ 1031 w 1356"/>
                <a:gd name="T35" fmla="*/ 2166 h 3631"/>
                <a:gd name="T36" fmla="*/ 1023 w 1356"/>
                <a:gd name="T37" fmla="*/ 2279 h 3631"/>
                <a:gd name="T38" fmla="*/ 949 w 1356"/>
                <a:gd name="T39" fmla="*/ 2476 h 3631"/>
                <a:gd name="T40" fmla="*/ 925 w 1356"/>
                <a:gd name="T41" fmla="*/ 2648 h 3631"/>
                <a:gd name="T42" fmla="*/ 933 w 1356"/>
                <a:gd name="T43" fmla="*/ 2846 h 3631"/>
                <a:gd name="T44" fmla="*/ 968 w 1356"/>
                <a:gd name="T45" fmla="*/ 3009 h 3631"/>
                <a:gd name="T46" fmla="*/ 985 w 1356"/>
                <a:gd name="T47" fmla="*/ 3116 h 3631"/>
                <a:gd name="T48" fmla="*/ 973 w 1356"/>
                <a:gd name="T49" fmla="*/ 3413 h 3631"/>
                <a:gd name="T50" fmla="*/ 881 w 1356"/>
                <a:gd name="T51" fmla="*/ 3556 h 3631"/>
                <a:gd name="T52" fmla="*/ 725 w 1356"/>
                <a:gd name="T53" fmla="*/ 3628 h 3631"/>
                <a:gd name="T54" fmla="*/ 554 w 1356"/>
                <a:gd name="T55" fmla="*/ 3605 h 3631"/>
                <a:gd name="T56" fmla="*/ 429 w 1356"/>
                <a:gd name="T57" fmla="*/ 3501 h 3631"/>
                <a:gd name="T58" fmla="*/ 618 w 1356"/>
                <a:gd name="T59" fmla="*/ 3386 h 3631"/>
                <a:gd name="T60" fmla="*/ 671 w 1356"/>
                <a:gd name="T61" fmla="*/ 3356 h 3631"/>
                <a:gd name="T62" fmla="*/ 671 w 1356"/>
                <a:gd name="T63" fmla="*/ 3292 h 3631"/>
                <a:gd name="T64" fmla="*/ 618 w 1356"/>
                <a:gd name="T65" fmla="*/ 3262 h 3631"/>
                <a:gd name="T66" fmla="*/ 634 w 1356"/>
                <a:gd name="T67" fmla="*/ 3138 h 3631"/>
                <a:gd name="T68" fmla="*/ 677 w 1356"/>
                <a:gd name="T69" fmla="*/ 3095 h 3631"/>
                <a:gd name="T70" fmla="*/ 662 w 1356"/>
                <a:gd name="T71" fmla="*/ 3033 h 3631"/>
                <a:gd name="T72" fmla="*/ 383 w 1356"/>
                <a:gd name="T73" fmla="*/ 3017 h 3631"/>
                <a:gd name="T74" fmla="*/ 408 w 1356"/>
                <a:gd name="T75" fmla="*/ 2944 h 3631"/>
                <a:gd name="T76" fmla="*/ 431 w 1356"/>
                <a:gd name="T77" fmla="*/ 2755 h 3631"/>
                <a:gd name="T78" fmla="*/ 420 w 1356"/>
                <a:gd name="T79" fmla="*/ 2563 h 3631"/>
                <a:gd name="T80" fmla="*/ 378 w 1356"/>
                <a:gd name="T81" fmla="*/ 2420 h 3631"/>
                <a:gd name="T82" fmla="*/ 373 w 1356"/>
                <a:gd name="T83" fmla="*/ 2410 h 3631"/>
                <a:gd name="T84" fmla="*/ 315 w 1356"/>
                <a:gd name="T85" fmla="*/ 2251 h 3631"/>
                <a:gd name="T86" fmla="*/ 327 w 1356"/>
                <a:gd name="T87" fmla="*/ 2139 h 3631"/>
                <a:gd name="T88" fmla="*/ 409 w 1356"/>
                <a:gd name="T89" fmla="*/ 2055 h 3631"/>
                <a:gd name="T90" fmla="*/ 495 w 1356"/>
                <a:gd name="T91" fmla="*/ 1665 h 3631"/>
                <a:gd name="T92" fmla="*/ 102 w 1356"/>
                <a:gd name="T93" fmla="*/ 1642 h 3631"/>
                <a:gd name="T94" fmla="*/ 18 w 1356"/>
                <a:gd name="T95" fmla="*/ 1551 h 3631"/>
                <a:gd name="T96" fmla="*/ 6 w 1356"/>
                <a:gd name="T97" fmla="*/ 1432 h 3631"/>
                <a:gd name="T98" fmla="*/ 573 w 1356"/>
                <a:gd name="T99" fmla="*/ 45 h 3631"/>
                <a:gd name="T100" fmla="*/ 650 w 1356"/>
                <a:gd name="T101" fmla="*/ 2 h 3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56" h="3631">
                  <a:moveTo>
                    <a:pt x="618" y="1659"/>
                  </a:moveTo>
                  <a:lnTo>
                    <a:pt x="618" y="2027"/>
                  </a:lnTo>
                  <a:lnTo>
                    <a:pt x="740" y="2027"/>
                  </a:lnTo>
                  <a:lnTo>
                    <a:pt x="740" y="1659"/>
                  </a:lnTo>
                  <a:lnTo>
                    <a:pt x="618" y="1659"/>
                  </a:lnTo>
                  <a:close/>
                  <a:moveTo>
                    <a:pt x="678" y="122"/>
                  </a:moveTo>
                  <a:lnTo>
                    <a:pt x="675" y="123"/>
                  </a:lnTo>
                  <a:lnTo>
                    <a:pt x="672" y="123"/>
                  </a:lnTo>
                  <a:lnTo>
                    <a:pt x="670" y="124"/>
                  </a:lnTo>
                  <a:lnTo>
                    <a:pt x="668" y="126"/>
                  </a:lnTo>
                  <a:lnTo>
                    <a:pt x="667" y="127"/>
                  </a:lnTo>
                  <a:lnTo>
                    <a:pt x="666" y="128"/>
                  </a:lnTo>
                  <a:lnTo>
                    <a:pt x="666" y="129"/>
                  </a:lnTo>
                  <a:lnTo>
                    <a:pt x="666" y="129"/>
                  </a:lnTo>
                  <a:lnTo>
                    <a:pt x="132" y="1444"/>
                  </a:lnTo>
                  <a:lnTo>
                    <a:pt x="127" y="1455"/>
                  </a:lnTo>
                  <a:lnTo>
                    <a:pt x="125" y="1468"/>
                  </a:lnTo>
                  <a:lnTo>
                    <a:pt x="127" y="1480"/>
                  </a:lnTo>
                  <a:lnTo>
                    <a:pt x="131" y="1494"/>
                  </a:lnTo>
                  <a:lnTo>
                    <a:pt x="138" y="1506"/>
                  </a:lnTo>
                  <a:lnTo>
                    <a:pt x="149" y="1518"/>
                  </a:lnTo>
                  <a:lnTo>
                    <a:pt x="161" y="1528"/>
                  </a:lnTo>
                  <a:lnTo>
                    <a:pt x="176" y="1533"/>
                  </a:lnTo>
                  <a:lnTo>
                    <a:pt x="193" y="1535"/>
                  </a:lnTo>
                  <a:lnTo>
                    <a:pt x="556" y="1535"/>
                  </a:lnTo>
                  <a:lnTo>
                    <a:pt x="556" y="1530"/>
                  </a:lnTo>
                  <a:lnTo>
                    <a:pt x="1170" y="1530"/>
                  </a:lnTo>
                  <a:lnTo>
                    <a:pt x="1185" y="1528"/>
                  </a:lnTo>
                  <a:lnTo>
                    <a:pt x="1200" y="1521"/>
                  </a:lnTo>
                  <a:lnTo>
                    <a:pt x="1214" y="1511"/>
                  </a:lnTo>
                  <a:lnTo>
                    <a:pt x="1225" y="1499"/>
                  </a:lnTo>
                  <a:lnTo>
                    <a:pt x="1234" y="1480"/>
                  </a:lnTo>
                  <a:lnTo>
                    <a:pt x="1235" y="1461"/>
                  </a:lnTo>
                  <a:lnTo>
                    <a:pt x="1232" y="1437"/>
                  </a:lnTo>
                  <a:lnTo>
                    <a:pt x="685" y="129"/>
                  </a:lnTo>
                  <a:lnTo>
                    <a:pt x="685" y="129"/>
                  </a:lnTo>
                  <a:lnTo>
                    <a:pt x="685" y="128"/>
                  </a:lnTo>
                  <a:lnTo>
                    <a:pt x="684" y="126"/>
                  </a:lnTo>
                  <a:lnTo>
                    <a:pt x="683" y="124"/>
                  </a:lnTo>
                  <a:lnTo>
                    <a:pt x="682" y="123"/>
                  </a:lnTo>
                  <a:lnTo>
                    <a:pt x="678" y="122"/>
                  </a:lnTo>
                  <a:close/>
                  <a:moveTo>
                    <a:pt x="673" y="0"/>
                  </a:moveTo>
                  <a:lnTo>
                    <a:pt x="699" y="3"/>
                  </a:lnTo>
                  <a:lnTo>
                    <a:pt x="725" y="11"/>
                  </a:lnTo>
                  <a:lnTo>
                    <a:pt x="748" y="24"/>
                  </a:lnTo>
                  <a:lnTo>
                    <a:pt x="767" y="42"/>
                  </a:lnTo>
                  <a:lnTo>
                    <a:pt x="784" y="63"/>
                  </a:lnTo>
                  <a:lnTo>
                    <a:pt x="795" y="86"/>
                  </a:lnTo>
                  <a:lnTo>
                    <a:pt x="1342" y="1395"/>
                  </a:lnTo>
                  <a:lnTo>
                    <a:pt x="1352" y="1425"/>
                  </a:lnTo>
                  <a:lnTo>
                    <a:pt x="1356" y="1456"/>
                  </a:lnTo>
                  <a:lnTo>
                    <a:pt x="1356" y="1486"/>
                  </a:lnTo>
                  <a:lnTo>
                    <a:pt x="1351" y="1516"/>
                  </a:lnTo>
                  <a:lnTo>
                    <a:pt x="1340" y="1544"/>
                  </a:lnTo>
                  <a:lnTo>
                    <a:pt x="1323" y="1573"/>
                  </a:lnTo>
                  <a:lnTo>
                    <a:pt x="1303" y="1598"/>
                  </a:lnTo>
                  <a:lnTo>
                    <a:pt x="1279" y="1620"/>
                  </a:lnTo>
                  <a:lnTo>
                    <a:pt x="1253" y="1637"/>
                  </a:lnTo>
                  <a:lnTo>
                    <a:pt x="1224" y="1649"/>
                  </a:lnTo>
                  <a:lnTo>
                    <a:pt x="1194" y="1657"/>
                  </a:lnTo>
                  <a:lnTo>
                    <a:pt x="1164" y="1659"/>
                  </a:lnTo>
                  <a:lnTo>
                    <a:pt x="863" y="1659"/>
                  </a:lnTo>
                  <a:lnTo>
                    <a:pt x="863" y="2027"/>
                  </a:lnTo>
                  <a:lnTo>
                    <a:pt x="889" y="2030"/>
                  </a:lnTo>
                  <a:lnTo>
                    <a:pt x="914" y="2035"/>
                  </a:lnTo>
                  <a:lnTo>
                    <a:pt x="937" y="2044"/>
                  </a:lnTo>
                  <a:lnTo>
                    <a:pt x="958" y="2056"/>
                  </a:lnTo>
                  <a:lnTo>
                    <a:pt x="977" y="2073"/>
                  </a:lnTo>
                  <a:lnTo>
                    <a:pt x="992" y="2091"/>
                  </a:lnTo>
                  <a:lnTo>
                    <a:pt x="1004" y="2113"/>
                  </a:lnTo>
                  <a:lnTo>
                    <a:pt x="1021" y="2139"/>
                  </a:lnTo>
                  <a:lnTo>
                    <a:pt x="1031" y="2166"/>
                  </a:lnTo>
                  <a:lnTo>
                    <a:pt x="1037" y="2194"/>
                  </a:lnTo>
                  <a:lnTo>
                    <a:pt x="1037" y="2222"/>
                  </a:lnTo>
                  <a:lnTo>
                    <a:pt x="1033" y="2251"/>
                  </a:lnTo>
                  <a:lnTo>
                    <a:pt x="1023" y="2279"/>
                  </a:lnTo>
                  <a:lnTo>
                    <a:pt x="973" y="2408"/>
                  </a:lnTo>
                  <a:lnTo>
                    <a:pt x="973" y="2415"/>
                  </a:lnTo>
                  <a:lnTo>
                    <a:pt x="960" y="2442"/>
                  </a:lnTo>
                  <a:lnTo>
                    <a:pt x="949" y="2476"/>
                  </a:lnTo>
                  <a:lnTo>
                    <a:pt x="940" y="2514"/>
                  </a:lnTo>
                  <a:lnTo>
                    <a:pt x="933" y="2556"/>
                  </a:lnTo>
                  <a:lnTo>
                    <a:pt x="927" y="2601"/>
                  </a:lnTo>
                  <a:lnTo>
                    <a:pt x="925" y="2648"/>
                  </a:lnTo>
                  <a:lnTo>
                    <a:pt x="924" y="2698"/>
                  </a:lnTo>
                  <a:lnTo>
                    <a:pt x="925" y="2747"/>
                  </a:lnTo>
                  <a:lnTo>
                    <a:pt x="927" y="2797"/>
                  </a:lnTo>
                  <a:lnTo>
                    <a:pt x="933" y="2846"/>
                  </a:lnTo>
                  <a:lnTo>
                    <a:pt x="940" y="2895"/>
                  </a:lnTo>
                  <a:lnTo>
                    <a:pt x="950" y="2942"/>
                  </a:lnTo>
                  <a:lnTo>
                    <a:pt x="961" y="2986"/>
                  </a:lnTo>
                  <a:lnTo>
                    <a:pt x="968" y="3009"/>
                  </a:lnTo>
                  <a:lnTo>
                    <a:pt x="973" y="3036"/>
                  </a:lnTo>
                  <a:lnTo>
                    <a:pt x="978" y="3063"/>
                  </a:lnTo>
                  <a:lnTo>
                    <a:pt x="982" y="3091"/>
                  </a:lnTo>
                  <a:lnTo>
                    <a:pt x="985" y="3116"/>
                  </a:lnTo>
                  <a:lnTo>
                    <a:pt x="985" y="3139"/>
                  </a:lnTo>
                  <a:lnTo>
                    <a:pt x="985" y="3324"/>
                  </a:lnTo>
                  <a:lnTo>
                    <a:pt x="982" y="3370"/>
                  </a:lnTo>
                  <a:lnTo>
                    <a:pt x="973" y="3413"/>
                  </a:lnTo>
                  <a:lnTo>
                    <a:pt x="958" y="3454"/>
                  </a:lnTo>
                  <a:lnTo>
                    <a:pt x="937" y="3492"/>
                  </a:lnTo>
                  <a:lnTo>
                    <a:pt x="912" y="3526"/>
                  </a:lnTo>
                  <a:lnTo>
                    <a:pt x="881" y="3556"/>
                  </a:lnTo>
                  <a:lnTo>
                    <a:pt x="847" y="3583"/>
                  </a:lnTo>
                  <a:lnTo>
                    <a:pt x="809" y="3602"/>
                  </a:lnTo>
                  <a:lnTo>
                    <a:pt x="769" y="3618"/>
                  </a:lnTo>
                  <a:lnTo>
                    <a:pt x="725" y="3628"/>
                  </a:lnTo>
                  <a:lnTo>
                    <a:pt x="678" y="3631"/>
                  </a:lnTo>
                  <a:lnTo>
                    <a:pt x="635" y="3628"/>
                  </a:lnTo>
                  <a:lnTo>
                    <a:pt x="594" y="3619"/>
                  </a:lnTo>
                  <a:lnTo>
                    <a:pt x="554" y="3605"/>
                  </a:lnTo>
                  <a:lnTo>
                    <a:pt x="518" y="3585"/>
                  </a:lnTo>
                  <a:lnTo>
                    <a:pt x="485" y="3562"/>
                  </a:lnTo>
                  <a:lnTo>
                    <a:pt x="455" y="3533"/>
                  </a:lnTo>
                  <a:lnTo>
                    <a:pt x="429" y="3501"/>
                  </a:lnTo>
                  <a:lnTo>
                    <a:pt x="406" y="3465"/>
                  </a:lnTo>
                  <a:lnTo>
                    <a:pt x="390" y="3426"/>
                  </a:lnTo>
                  <a:lnTo>
                    <a:pt x="378" y="3386"/>
                  </a:lnTo>
                  <a:lnTo>
                    <a:pt x="618" y="3386"/>
                  </a:lnTo>
                  <a:lnTo>
                    <a:pt x="634" y="3383"/>
                  </a:lnTo>
                  <a:lnTo>
                    <a:pt x="650" y="3378"/>
                  </a:lnTo>
                  <a:lnTo>
                    <a:pt x="662" y="3368"/>
                  </a:lnTo>
                  <a:lnTo>
                    <a:pt x="671" y="3356"/>
                  </a:lnTo>
                  <a:lnTo>
                    <a:pt x="677" y="3342"/>
                  </a:lnTo>
                  <a:lnTo>
                    <a:pt x="678" y="3324"/>
                  </a:lnTo>
                  <a:lnTo>
                    <a:pt x="677" y="3306"/>
                  </a:lnTo>
                  <a:lnTo>
                    <a:pt x="671" y="3292"/>
                  </a:lnTo>
                  <a:lnTo>
                    <a:pt x="662" y="3279"/>
                  </a:lnTo>
                  <a:lnTo>
                    <a:pt x="650" y="3270"/>
                  </a:lnTo>
                  <a:lnTo>
                    <a:pt x="634" y="3264"/>
                  </a:lnTo>
                  <a:lnTo>
                    <a:pt x="618" y="3262"/>
                  </a:lnTo>
                  <a:lnTo>
                    <a:pt x="371" y="3262"/>
                  </a:lnTo>
                  <a:lnTo>
                    <a:pt x="371" y="3139"/>
                  </a:lnTo>
                  <a:lnTo>
                    <a:pt x="618" y="3139"/>
                  </a:lnTo>
                  <a:lnTo>
                    <a:pt x="634" y="3138"/>
                  </a:lnTo>
                  <a:lnTo>
                    <a:pt x="650" y="3131"/>
                  </a:lnTo>
                  <a:lnTo>
                    <a:pt x="662" y="3123"/>
                  </a:lnTo>
                  <a:lnTo>
                    <a:pt x="671" y="3110"/>
                  </a:lnTo>
                  <a:lnTo>
                    <a:pt x="677" y="3095"/>
                  </a:lnTo>
                  <a:lnTo>
                    <a:pt x="678" y="3078"/>
                  </a:lnTo>
                  <a:lnTo>
                    <a:pt x="677" y="3061"/>
                  </a:lnTo>
                  <a:lnTo>
                    <a:pt x="671" y="3045"/>
                  </a:lnTo>
                  <a:lnTo>
                    <a:pt x="662" y="3033"/>
                  </a:lnTo>
                  <a:lnTo>
                    <a:pt x="650" y="3025"/>
                  </a:lnTo>
                  <a:lnTo>
                    <a:pt x="634" y="3019"/>
                  </a:lnTo>
                  <a:lnTo>
                    <a:pt x="618" y="3017"/>
                  </a:lnTo>
                  <a:lnTo>
                    <a:pt x="383" y="3017"/>
                  </a:lnTo>
                  <a:lnTo>
                    <a:pt x="389" y="3009"/>
                  </a:lnTo>
                  <a:lnTo>
                    <a:pt x="391" y="2998"/>
                  </a:lnTo>
                  <a:lnTo>
                    <a:pt x="397" y="2986"/>
                  </a:lnTo>
                  <a:lnTo>
                    <a:pt x="408" y="2944"/>
                  </a:lnTo>
                  <a:lnTo>
                    <a:pt x="416" y="2900"/>
                  </a:lnTo>
                  <a:lnTo>
                    <a:pt x="424" y="2853"/>
                  </a:lnTo>
                  <a:lnTo>
                    <a:pt x="429" y="2804"/>
                  </a:lnTo>
                  <a:lnTo>
                    <a:pt x="431" y="2755"/>
                  </a:lnTo>
                  <a:lnTo>
                    <a:pt x="432" y="2704"/>
                  </a:lnTo>
                  <a:lnTo>
                    <a:pt x="430" y="2656"/>
                  </a:lnTo>
                  <a:lnTo>
                    <a:pt x="425" y="2609"/>
                  </a:lnTo>
                  <a:lnTo>
                    <a:pt x="420" y="2563"/>
                  </a:lnTo>
                  <a:lnTo>
                    <a:pt x="412" y="2522"/>
                  </a:lnTo>
                  <a:lnTo>
                    <a:pt x="402" y="2483"/>
                  </a:lnTo>
                  <a:lnTo>
                    <a:pt x="391" y="2449"/>
                  </a:lnTo>
                  <a:lnTo>
                    <a:pt x="378" y="2420"/>
                  </a:lnTo>
                  <a:lnTo>
                    <a:pt x="377" y="2418"/>
                  </a:lnTo>
                  <a:lnTo>
                    <a:pt x="376" y="2415"/>
                  </a:lnTo>
                  <a:lnTo>
                    <a:pt x="375" y="2413"/>
                  </a:lnTo>
                  <a:lnTo>
                    <a:pt x="373" y="2410"/>
                  </a:lnTo>
                  <a:lnTo>
                    <a:pt x="372" y="2409"/>
                  </a:lnTo>
                  <a:lnTo>
                    <a:pt x="371" y="2408"/>
                  </a:lnTo>
                  <a:lnTo>
                    <a:pt x="323" y="2279"/>
                  </a:lnTo>
                  <a:lnTo>
                    <a:pt x="315" y="2251"/>
                  </a:lnTo>
                  <a:lnTo>
                    <a:pt x="312" y="2222"/>
                  </a:lnTo>
                  <a:lnTo>
                    <a:pt x="313" y="2194"/>
                  </a:lnTo>
                  <a:lnTo>
                    <a:pt x="318" y="2166"/>
                  </a:lnTo>
                  <a:lnTo>
                    <a:pt x="327" y="2139"/>
                  </a:lnTo>
                  <a:lnTo>
                    <a:pt x="340" y="2113"/>
                  </a:lnTo>
                  <a:lnTo>
                    <a:pt x="360" y="2090"/>
                  </a:lnTo>
                  <a:lnTo>
                    <a:pt x="383" y="2071"/>
                  </a:lnTo>
                  <a:lnTo>
                    <a:pt x="409" y="2055"/>
                  </a:lnTo>
                  <a:lnTo>
                    <a:pt x="435" y="2043"/>
                  </a:lnTo>
                  <a:lnTo>
                    <a:pt x="464" y="2036"/>
                  </a:lnTo>
                  <a:lnTo>
                    <a:pt x="495" y="2034"/>
                  </a:lnTo>
                  <a:lnTo>
                    <a:pt x="495" y="1665"/>
                  </a:lnTo>
                  <a:lnTo>
                    <a:pt x="193" y="1665"/>
                  </a:lnTo>
                  <a:lnTo>
                    <a:pt x="161" y="1662"/>
                  </a:lnTo>
                  <a:lnTo>
                    <a:pt x="130" y="1655"/>
                  </a:lnTo>
                  <a:lnTo>
                    <a:pt x="102" y="1642"/>
                  </a:lnTo>
                  <a:lnTo>
                    <a:pt x="76" y="1626"/>
                  </a:lnTo>
                  <a:lnTo>
                    <a:pt x="53" y="1605"/>
                  </a:lnTo>
                  <a:lnTo>
                    <a:pt x="33" y="1579"/>
                  </a:lnTo>
                  <a:lnTo>
                    <a:pt x="18" y="1551"/>
                  </a:lnTo>
                  <a:lnTo>
                    <a:pt x="7" y="1522"/>
                  </a:lnTo>
                  <a:lnTo>
                    <a:pt x="1" y="1493"/>
                  </a:lnTo>
                  <a:lnTo>
                    <a:pt x="0" y="1462"/>
                  </a:lnTo>
                  <a:lnTo>
                    <a:pt x="6" y="1432"/>
                  </a:lnTo>
                  <a:lnTo>
                    <a:pt x="15" y="1401"/>
                  </a:lnTo>
                  <a:lnTo>
                    <a:pt x="550" y="86"/>
                  </a:lnTo>
                  <a:lnTo>
                    <a:pt x="559" y="64"/>
                  </a:lnTo>
                  <a:lnTo>
                    <a:pt x="573" y="45"/>
                  </a:lnTo>
                  <a:lnTo>
                    <a:pt x="588" y="29"/>
                  </a:lnTo>
                  <a:lnTo>
                    <a:pt x="607" y="17"/>
                  </a:lnTo>
                  <a:lnTo>
                    <a:pt x="628" y="8"/>
                  </a:lnTo>
                  <a:lnTo>
                    <a:pt x="650" y="2"/>
                  </a:lnTo>
                  <a:lnTo>
                    <a:pt x="6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/>
            </a:p>
          </p:txBody>
        </p:sp>
      </p:grpSp>
      <p:grpSp>
        <p:nvGrpSpPr>
          <p:cNvPr id="37" name="Group 20"/>
          <p:cNvGrpSpPr>
            <a:grpSpLocks noChangeAspect="1"/>
          </p:cNvGrpSpPr>
          <p:nvPr/>
        </p:nvGrpSpPr>
        <p:grpSpPr bwMode="auto">
          <a:xfrm>
            <a:off x="3668401" y="2284465"/>
            <a:ext cx="501538" cy="496284"/>
            <a:chOff x="2390" y="986"/>
            <a:chExt cx="355" cy="355"/>
          </a:xfrm>
          <a:solidFill>
            <a:srgbClr val="002F53"/>
          </a:solidFill>
        </p:grpSpPr>
        <p:sp>
          <p:nvSpPr>
            <p:cNvPr id="54" name="Freeform 22"/>
            <p:cNvSpPr>
              <a:spLocks noEditPoints="1"/>
            </p:cNvSpPr>
            <p:nvPr/>
          </p:nvSpPr>
          <p:spPr bwMode="auto">
            <a:xfrm>
              <a:off x="2390" y="986"/>
              <a:ext cx="260" cy="355"/>
            </a:xfrm>
            <a:custGeom>
              <a:avLst/>
              <a:gdLst>
                <a:gd name="T0" fmla="*/ 1420 w 2603"/>
                <a:gd name="T1" fmla="*/ 2899 h 3550"/>
                <a:gd name="T2" fmla="*/ 1167 w 2603"/>
                <a:gd name="T3" fmla="*/ 960 h 3550"/>
                <a:gd name="T4" fmla="*/ 926 w 2603"/>
                <a:gd name="T5" fmla="*/ 1055 h 3550"/>
                <a:gd name="T6" fmla="*/ 737 w 2603"/>
                <a:gd name="T7" fmla="*/ 1227 h 3550"/>
                <a:gd name="T8" fmla="*/ 620 w 2603"/>
                <a:gd name="T9" fmla="*/ 1458 h 3550"/>
                <a:gd name="T10" fmla="*/ 594 w 2603"/>
                <a:gd name="T11" fmla="*/ 1717 h 3550"/>
                <a:gd name="T12" fmla="*/ 654 w 2603"/>
                <a:gd name="T13" fmla="*/ 1946 h 3550"/>
                <a:gd name="T14" fmla="*/ 784 w 2603"/>
                <a:gd name="T15" fmla="*/ 2142 h 3550"/>
                <a:gd name="T16" fmla="*/ 974 w 2603"/>
                <a:gd name="T17" fmla="*/ 2287 h 3550"/>
                <a:gd name="T18" fmla="*/ 1063 w 2603"/>
                <a:gd name="T19" fmla="*/ 2351 h 3550"/>
                <a:gd name="T20" fmla="*/ 1361 w 2603"/>
                <a:gd name="T21" fmla="*/ 2663 h 3550"/>
                <a:gd name="T22" fmla="*/ 1538 w 2603"/>
                <a:gd name="T23" fmla="*/ 2367 h 3550"/>
                <a:gd name="T24" fmla="*/ 1561 w 2603"/>
                <a:gd name="T25" fmla="*/ 2319 h 3550"/>
                <a:gd name="T26" fmla="*/ 1731 w 2603"/>
                <a:gd name="T27" fmla="*/ 2223 h 3550"/>
                <a:gd name="T28" fmla="*/ 1892 w 2603"/>
                <a:gd name="T29" fmla="*/ 2049 h 3550"/>
                <a:gd name="T30" fmla="*/ 1989 w 2603"/>
                <a:gd name="T31" fmla="*/ 1834 h 3550"/>
                <a:gd name="T32" fmla="*/ 2008 w 2603"/>
                <a:gd name="T33" fmla="*/ 1589 h 3550"/>
                <a:gd name="T34" fmla="*/ 1935 w 2603"/>
                <a:gd name="T35" fmla="*/ 1337 h 3550"/>
                <a:gd name="T36" fmla="*/ 1780 w 2603"/>
                <a:gd name="T37" fmla="*/ 1133 h 3550"/>
                <a:gd name="T38" fmla="*/ 1562 w 2603"/>
                <a:gd name="T39" fmla="*/ 996 h 3550"/>
                <a:gd name="T40" fmla="*/ 1302 w 2603"/>
                <a:gd name="T41" fmla="*/ 947 h 3550"/>
                <a:gd name="T42" fmla="*/ 2012 w 2603"/>
                <a:gd name="T43" fmla="*/ 201 h 3550"/>
                <a:gd name="T44" fmla="*/ 1243 w 2603"/>
                <a:gd name="T45" fmla="*/ 3195 h 3550"/>
                <a:gd name="T46" fmla="*/ 1076 w 2603"/>
                <a:gd name="T47" fmla="*/ 3172 h 3550"/>
                <a:gd name="T48" fmla="*/ 1006 w 2603"/>
                <a:gd name="T49" fmla="*/ 2899 h 3550"/>
                <a:gd name="T50" fmla="*/ 950 w 2603"/>
                <a:gd name="T51" fmla="*/ 2859 h 3550"/>
                <a:gd name="T52" fmla="*/ 829 w 2603"/>
                <a:gd name="T53" fmla="*/ 2334 h 3550"/>
                <a:gd name="T54" fmla="*/ 639 w 2603"/>
                <a:gd name="T55" fmla="*/ 2153 h 3550"/>
                <a:gd name="T56" fmla="*/ 516 w 2603"/>
                <a:gd name="T57" fmla="*/ 1920 h 3550"/>
                <a:gd name="T58" fmla="*/ 473 w 2603"/>
                <a:gd name="T59" fmla="*/ 1657 h 3550"/>
                <a:gd name="T60" fmla="*/ 525 w 2603"/>
                <a:gd name="T61" fmla="*/ 1368 h 3550"/>
                <a:gd name="T62" fmla="*/ 669 w 2603"/>
                <a:gd name="T63" fmla="*/ 1124 h 3550"/>
                <a:gd name="T64" fmla="*/ 884 w 2603"/>
                <a:gd name="T65" fmla="*/ 941 h 3550"/>
                <a:gd name="T66" fmla="*/ 1153 w 2603"/>
                <a:gd name="T67" fmla="*/ 841 h 3550"/>
                <a:gd name="T68" fmla="*/ 1450 w 2603"/>
                <a:gd name="T69" fmla="*/ 841 h 3550"/>
                <a:gd name="T70" fmla="*/ 1719 w 2603"/>
                <a:gd name="T71" fmla="*/ 941 h 3550"/>
                <a:gd name="T72" fmla="*/ 1934 w 2603"/>
                <a:gd name="T73" fmla="*/ 1124 h 3550"/>
                <a:gd name="T74" fmla="*/ 2078 w 2603"/>
                <a:gd name="T75" fmla="*/ 1368 h 3550"/>
                <a:gd name="T76" fmla="*/ 2130 w 2603"/>
                <a:gd name="T77" fmla="*/ 1657 h 3550"/>
                <a:gd name="T78" fmla="*/ 2087 w 2603"/>
                <a:gd name="T79" fmla="*/ 1920 h 3550"/>
                <a:gd name="T80" fmla="*/ 1964 w 2603"/>
                <a:gd name="T81" fmla="*/ 2153 h 3550"/>
                <a:gd name="T82" fmla="*/ 1774 w 2603"/>
                <a:gd name="T83" fmla="*/ 2334 h 3550"/>
                <a:gd name="T84" fmla="*/ 1653 w 2603"/>
                <a:gd name="T85" fmla="*/ 2859 h 3550"/>
                <a:gd name="T86" fmla="*/ 1598 w 2603"/>
                <a:gd name="T87" fmla="*/ 2899 h 3550"/>
                <a:gd name="T88" fmla="*/ 1528 w 2603"/>
                <a:gd name="T89" fmla="*/ 3172 h 3550"/>
                <a:gd name="T90" fmla="*/ 1361 w 2603"/>
                <a:gd name="T91" fmla="*/ 3195 h 3550"/>
                <a:gd name="T92" fmla="*/ 1953 w 2603"/>
                <a:gd name="T93" fmla="*/ 710 h 3550"/>
                <a:gd name="T94" fmla="*/ 1897 w 2603"/>
                <a:gd name="T95" fmla="*/ 670 h 3550"/>
                <a:gd name="T96" fmla="*/ 59 w 2603"/>
                <a:gd name="T97" fmla="*/ 0 h 3550"/>
                <a:gd name="T98" fmla="*/ 1971 w 2603"/>
                <a:gd name="T99" fmla="*/ 5 h 3550"/>
                <a:gd name="T100" fmla="*/ 1994 w 2603"/>
                <a:gd name="T101" fmla="*/ 17 h 3550"/>
                <a:gd name="T102" fmla="*/ 2598 w 2603"/>
                <a:gd name="T103" fmla="*/ 627 h 3550"/>
                <a:gd name="T104" fmla="*/ 2603 w 2603"/>
                <a:gd name="T105" fmla="*/ 651 h 3550"/>
                <a:gd name="T106" fmla="*/ 2581 w 2603"/>
                <a:gd name="T107" fmla="*/ 3539 h 3550"/>
                <a:gd name="T108" fmla="*/ 40 w 2603"/>
                <a:gd name="T109" fmla="*/ 3547 h 3550"/>
                <a:gd name="T110" fmla="*/ 0 w 2603"/>
                <a:gd name="T111" fmla="*/ 3491 h 3550"/>
                <a:gd name="T112" fmla="*/ 23 w 2603"/>
                <a:gd name="T113" fmla="*/ 11 h 3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03" h="3550">
                  <a:moveTo>
                    <a:pt x="1183" y="2899"/>
                  </a:moveTo>
                  <a:lnTo>
                    <a:pt x="1183" y="3077"/>
                  </a:lnTo>
                  <a:lnTo>
                    <a:pt x="1420" y="3077"/>
                  </a:lnTo>
                  <a:lnTo>
                    <a:pt x="1420" y="2899"/>
                  </a:lnTo>
                  <a:lnTo>
                    <a:pt x="1183" y="2899"/>
                  </a:lnTo>
                  <a:close/>
                  <a:moveTo>
                    <a:pt x="1302" y="947"/>
                  </a:moveTo>
                  <a:lnTo>
                    <a:pt x="1234" y="950"/>
                  </a:lnTo>
                  <a:lnTo>
                    <a:pt x="1167" y="960"/>
                  </a:lnTo>
                  <a:lnTo>
                    <a:pt x="1103" y="976"/>
                  </a:lnTo>
                  <a:lnTo>
                    <a:pt x="1041" y="996"/>
                  </a:lnTo>
                  <a:lnTo>
                    <a:pt x="982" y="1023"/>
                  </a:lnTo>
                  <a:lnTo>
                    <a:pt x="926" y="1055"/>
                  </a:lnTo>
                  <a:lnTo>
                    <a:pt x="872" y="1092"/>
                  </a:lnTo>
                  <a:lnTo>
                    <a:pt x="823" y="1133"/>
                  </a:lnTo>
                  <a:lnTo>
                    <a:pt x="778" y="1178"/>
                  </a:lnTo>
                  <a:lnTo>
                    <a:pt x="737" y="1227"/>
                  </a:lnTo>
                  <a:lnTo>
                    <a:pt x="700" y="1280"/>
                  </a:lnTo>
                  <a:lnTo>
                    <a:pt x="668" y="1337"/>
                  </a:lnTo>
                  <a:lnTo>
                    <a:pt x="641" y="1396"/>
                  </a:lnTo>
                  <a:lnTo>
                    <a:pt x="620" y="1458"/>
                  </a:lnTo>
                  <a:lnTo>
                    <a:pt x="605" y="1522"/>
                  </a:lnTo>
                  <a:lnTo>
                    <a:pt x="595" y="1589"/>
                  </a:lnTo>
                  <a:lnTo>
                    <a:pt x="592" y="1657"/>
                  </a:lnTo>
                  <a:lnTo>
                    <a:pt x="594" y="1717"/>
                  </a:lnTo>
                  <a:lnTo>
                    <a:pt x="602" y="1776"/>
                  </a:lnTo>
                  <a:lnTo>
                    <a:pt x="614" y="1834"/>
                  </a:lnTo>
                  <a:lnTo>
                    <a:pt x="631" y="1891"/>
                  </a:lnTo>
                  <a:lnTo>
                    <a:pt x="654" y="1946"/>
                  </a:lnTo>
                  <a:lnTo>
                    <a:pt x="680" y="1999"/>
                  </a:lnTo>
                  <a:lnTo>
                    <a:pt x="711" y="2049"/>
                  </a:lnTo>
                  <a:lnTo>
                    <a:pt x="746" y="2097"/>
                  </a:lnTo>
                  <a:lnTo>
                    <a:pt x="784" y="2142"/>
                  </a:lnTo>
                  <a:lnTo>
                    <a:pt x="826" y="2184"/>
                  </a:lnTo>
                  <a:lnTo>
                    <a:pt x="872" y="2223"/>
                  </a:lnTo>
                  <a:lnTo>
                    <a:pt x="922" y="2257"/>
                  </a:lnTo>
                  <a:lnTo>
                    <a:pt x="974" y="2287"/>
                  </a:lnTo>
                  <a:lnTo>
                    <a:pt x="1030" y="2314"/>
                  </a:lnTo>
                  <a:lnTo>
                    <a:pt x="1045" y="2324"/>
                  </a:lnTo>
                  <a:lnTo>
                    <a:pt x="1056" y="2335"/>
                  </a:lnTo>
                  <a:lnTo>
                    <a:pt x="1063" y="2351"/>
                  </a:lnTo>
                  <a:lnTo>
                    <a:pt x="1065" y="2367"/>
                  </a:lnTo>
                  <a:lnTo>
                    <a:pt x="1065" y="2544"/>
                  </a:lnTo>
                  <a:lnTo>
                    <a:pt x="1361" y="2544"/>
                  </a:lnTo>
                  <a:lnTo>
                    <a:pt x="1361" y="2663"/>
                  </a:lnTo>
                  <a:lnTo>
                    <a:pt x="1065" y="2663"/>
                  </a:lnTo>
                  <a:lnTo>
                    <a:pt x="1065" y="2781"/>
                  </a:lnTo>
                  <a:lnTo>
                    <a:pt x="1538" y="2781"/>
                  </a:lnTo>
                  <a:lnTo>
                    <a:pt x="1538" y="2367"/>
                  </a:lnTo>
                  <a:lnTo>
                    <a:pt x="1539" y="2353"/>
                  </a:lnTo>
                  <a:lnTo>
                    <a:pt x="1544" y="2340"/>
                  </a:lnTo>
                  <a:lnTo>
                    <a:pt x="1551" y="2328"/>
                  </a:lnTo>
                  <a:lnTo>
                    <a:pt x="1561" y="2319"/>
                  </a:lnTo>
                  <a:lnTo>
                    <a:pt x="1574" y="2314"/>
                  </a:lnTo>
                  <a:lnTo>
                    <a:pt x="1630" y="2287"/>
                  </a:lnTo>
                  <a:lnTo>
                    <a:pt x="1681" y="2257"/>
                  </a:lnTo>
                  <a:lnTo>
                    <a:pt x="1731" y="2223"/>
                  </a:lnTo>
                  <a:lnTo>
                    <a:pt x="1777" y="2184"/>
                  </a:lnTo>
                  <a:lnTo>
                    <a:pt x="1819" y="2142"/>
                  </a:lnTo>
                  <a:lnTo>
                    <a:pt x="1858" y="2097"/>
                  </a:lnTo>
                  <a:lnTo>
                    <a:pt x="1892" y="2049"/>
                  </a:lnTo>
                  <a:lnTo>
                    <a:pt x="1923" y="1999"/>
                  </a:lnTo>
                  <a:lnTo>
                    <a:pt x="1949" y="1946"/>
                  </a:lnTo>
                  <a:lnTo>
                    <a:pt x="1972" y="1891"/>
                  </a:lnTo>
                  <a:lnTo>
                    <a:pt x="1989" y="1834"/>
                  </a:lnTo>
                  <a:lnTo>
                    <a:pt x="2001" y="1776"/>
                  </a:lnTo>
                  <a:lnTo>
                    <a:pt x="2010" y="1717"/>
                  </a:lnTo>
                  <a:lnTo>
                    <a:pt x="2012" y="1657"/>
                  </a:lnTo>
                  <a:lnTo>
                    <a:pt x="2008" y="1589"/>
                  </a:lnTo>
                  <a:lnTo>
                    <a:pt x="1999" y="1522"/>
                  </a:lnTo>
                  <a:lnTo>
                    <a:pt x="1983" y="1458"/>
                  </a:lnTo>
                  <a:lnTo>
                    <a:pt x="1962" y="1396"/>
                  </a:lnTo>
                  <a:lnTo>
                    <a:pt x="1935" y="1337"/>
                  </a:lnTo>
                  <a:lnTo>
                    <a:pt x="1903" y="1280"/>
                  </a:lnTo>
                  <a:lnTo>
                    <a:pt x="1866" y="1227"/>
                  </a:lnTo>
                  <a:lnTo>
                    <a:pt x="1826" y="1178"/>
                  </a:lnTo>
                  <a:lnTo>
                    <a:pt x="1780" y="1133"/>
                  </a:lnTo>
                  <a:lnTo>
                    <a:pt x="1731" y="1092"/>
                  </a:lnTo>
                  <a:lnTo>
                    <a:pt x="1678" y="1055"/>
                  </a:lnTo>
                  <a:lnTo>
                    <a:pt x="1621" y="1023"/>
                  </a:lnTo>
                  <a:lnTo>
                    <a:pt x="1562" y="996"/>
                  </a:lnTo>
                  <a:lnTo>
                    <a:pt x="1501" y="976"/>
                  </a:lnTo>
                  <a:lnTo>
                    <a:pt x="1436" y="960"/>
                  </a:lnTo>
                  <a:lnTo>
                    <a:pt x="1369" y="950"/>
                  </a:lnTo>
                  <a:lnTo>
                    <a:pt x="1302" y="947"/>
                  </a:lnTo>
                  <a:close/>
                  <a:moveTo>
                    <a:pt x="2012" y="201"/>
                  </a:moveTo>
                  <a:lnTo>
                    <a:pt x="2012" y="592"/>
                  </a:lnTo>
                  <a:lnTo>
                    <a:pt x="2402" y="592"/>
                  </a:lnTo>
                  <a:lnTo>
                    <a:pt x="2012" y="201"/>
                  </a:lnTo>
                  <a:close/>
                  <a:moveTo>
                    <a:pt x="118" y="118"/>
                  </a:moveTo>
                  <a:lnTo>
                    <a:pt x="118" y="3432"/>
                  </a:lnTo>
                  <a:lnTo>
                    <a:pt x="1243" y="3432"/>
                  </a:lnTo>
                  <a:lnTo>
                    <a:pt x="1243" y="3195"/>
                  </a:lnTo>
                  <a:lnTo>
                    <a:pt x="1124" y="3195"/>
                  </a:lnTo>
                  <a:lnTo>
                    <a:pt x="1105" y="3192"/>
                  </a:lnTo>
                  <a:lnTo>
                    <a:pt x="1088" y="3184"/>
                  </a:lnTo>
                  <a:lnTo>
                    <a:pt x="1076" y="3172"/>
                  </a:lnTo>
                  <a:lnTo>
                    <a:pt x="1067" y="3155"/>
                  </a:lnTo>
                  <a:lnTo>
                    <a:pt x="1065" y="3136"/>
                  </a:lnTo>
                  <a:lnTo>
                    <a:pt x="1065" y="2899"/>
                  </a:lnTo>
                  <a:lnTo>
                    <a:pt x="1006" y="2899"/>
                  </a:lnTo>
                  <a:lnTo>
                    <a:pt x="986" y="2896"/>
                  </a:lnTo>
                  <a:lnTo>
                    <a:pt x="969" y="2888"/>
                  </a:lnTo>
                  <a:lnTo>
                    <a:pt x="957" y="2877"/>
                  </a:lnTo>
                  <a:lnTo>
                    <a:pt x="950" y="2859"/>
                  </a:lnTo>
                  <a:lnTo>
                    <a:pt x="947" y="2840"/>
                  </a:lnTo>
                  <a:lnTo>
                    <a:pt x="947" y="2402"/>
                  </a:lnTo>
                  <a:lnTo>
                    <a:pt x="886" y="2371"/>
                  </a:lnTo>
                  <a:lnTo>
                    <a:pt x="829" y="2334"/>
                  </a:lnTo>
                  <a:lnTo>
                    <a:pt x="776" y="2295"/>
                  </a:lnTo>
                  <a:lnTo>
                    <a:pt x="726" y="2250"/>
                  </a:lnTo>
                  <a:lnTo>
                    <a:pt x="680" y="2203"/>
                  </a:lnTo>
                  <a:lnTo>
                    <a:pt x="639" y="2153"/>
                  </a:lnTo>
                  <a:lnTo>
                    <a:pt x="601" y="2098"/>
                  </a:lnTo>
                  <a:lnTo>
                    <a:pt x="568" y="2042"/>
                  </a:lnTo>
                  <a:lnTo>
                    <a:pt x="540" y="1982"/>
                  </a:lnTo>
                  <a:lnTo>
                    <a:pt x="516" y="1920"/>
                  </a:lnTo>
                  <a:lnTo>
                    <a:pt x="498" y="1857"/>
                  </a:lnTo>
                  <a:lnTo>
                    <a:pt x="484" y="1791"/>
                  </a:lnTo>
                  <a:lnTo>
                    <a:pt x="475" y="1724"/>
                  </a:lnTo>
                  <a:lnTo>
                    <a:pt x="473" y="1657"/>
                  </a:lnTo>
                  <a:lnTo>
                    <a:pt x="477" y="1581"/>
                  </a:lnTo>
                  <a:lnTo>
                    <a:pt x="486" y="1508"/>
                  </a:lnTo>
                  <a:lnTo>
                    <a:pt x="503" y="1437"/>
                  </a:lnTo>
                  <a:lnTo>
                    <a:pt x="525" y="1368"/>
                  </a:lnTo>
                  <a:lnTo>
                    <a:pt x="553" y="1303"/>
                  </a:lnTo>
                  <a:lnTo>
                    <a:pt x="586" y="1239"/>
                  </a:lnTo>
                  <a:lnTo>
                    <a:pt x="625" y="1180"/>
                  </a:lnTo>
                  <a:lnTo>
                    <a:pt x="669" y="1124"/>
                  </a:lnTo>
                  <a:lnTo>
                    <a:pt x="716" y="1071"/>
                  </a:lnTo>
                  <a:lnTo>
                    <a:pt x="769" y="1024"/>
                  </a:lnTo>
                  <a:lnTo>
                    <a:pt x="825" y="980"/>
                  </a:lnTo>
                  <a:lnTo>
                    <a:pt x="884" y="941"/>
                  </a:lnTo>
                  <a:lnTo>
                    <a:pt x="948" y="908"/>
                  </a:lnTo>
                  <a:lnTo>
                    <a:pt x="1013" y="880"/>
                  </a:lnTo>
                  <a:lnTo>
                    <a:pt x="1082" y="858"/>
                  </a:lnTo>
                  <a:lnTo>
                    <a:pt x="1153" y="841"/>
                  </a:lnTo>
                  <a:lnTo>
                    <a:pt x="1226" y="832"/>
                  </a:lnTo>
                  <a:lnTo>
                    <a:pt x="1302" y="828"/>
                  </a:lnTo>
                  <a:lnTo>
                    <a:pt x="1377" y="832"/>
                  </a:lnTo>
                  <a:lnTo>
                    <a:pt x="1450" y="841"/>
                  </a:lnTo>
                  <a:lnTo>
                    <a:pt x="1521" y="858"/>
                  </a:lnTo>
                  <a:lnTo>
                    <a:pt x="1590" y="880"/>
                  </a:lnTo>
                  <a:lnTo>
                    <a:pt x="1656" y="908"/>
                  </a:lnTo>
                  <a:lnTo>
                    <a:pt x="1719" y="941"/>
                  </a:lnTo>
                  <a:lnTo>
                    <a:pt x="1778" y="980"/>
                  </a:lnTo>
                  <a:lnTo>
                    <a:pt x="1834" y="1024"/>
                  </a:lnTo>
                  <a:lnTo>
                    <a:pt x="1887" y="1071"/>
                  </a:lnTo>
                  <a:lnTo>
                    <a:pt x="1934" y="1124"/>
                  </a:lnTo>
                  <a:lnTo>
                    <a:pt x="1978" y="1180"/>
                  </a:lnTo>
                  <a:lnTo>
                    <a:pt x="2017" y="1239"/>
                  </a:lnTo>
                  <a:lnTo>
                    <a:pt x="2050" y="1303"/>
                  </a:lnTo>
                  <a:lnTo>
                    <a:pt x="2078" y="1368"/>
                  </a:lnTo>
                  <a:lnTo>
                    <a:pt x="2100" y="1437"/>
                  </a:lnTo>
                  <a:lnTo>
                    <a:pt x="2117" y="1508"/>
                  </a:lnTo>
                  <a:lnTo>
                    <a:pt x="2127" y="1581"/>
                  </a:lnTo>
                  <a:lnTo>
                    <a:pt x="2130" y="1657"/>
                  </a:lnTo>
                  <a:lnTo>
                    <a:pt x="2127" y="1724"/>
                  </a:lnTo>
                  <a:lnTo>
                    <a:pt x="2119" y="1791"/>
                  </a:lnTo>
                  <a:lnTo>
                    <a:pt x="2105" y="1857"/>
                  </a:lnTo>
                  <a:lnTo>
                    <a:pt x="2087" y="1920"/>
                  </a:lnTo>
                  <a:lnTo>
                    <a:pt x="2063" y="1982"/>
                  </a:lnTo>
                  <a:lnTo>
                    <a:pt x="2035" y="2042"/>
                  </a:lnTo>
                  <a:lnTo>
                    <a:pt x="2002" y="2098"/>
                  </a:lnTo>
                  <a:lnTo>
                    <a:pt x="1964" y="2153"/>
                  </a:lnTo>
                  <a:lnTo>
                    <a:pt x="1923" y="2203"/>
                  </a:lnTo>
                  <a:lnTo>
                    <a:pt x="1877" y="2250"/>
                  </a:lnTo>
                  <a:lnTo>
                    <a:pt x="1828" y="2295"/>
                  </a:lnTo>
                  <a:lnTo>
                    <a:pt x="1774" y="2334"/>
                  </a:lnTo>
                  <a:lnTo>
                    <a:pt x="1717" y="2371"/>
                  </a:lnTo>
                  <a:lnTo>
                    <a:pt x="1657" y="2402"/>
                  </a:lnTo>
                  <a:lnTo>
                    <a:pt x="1657" y="2840"/>
                  </a:lnTo>
                  <a:lnTo>
                    <a:pt x="1653" y="2859"/>
                  </a:lnTo>
                  <a:lnTo>
                    <a:pt x="1646" y="2877"/>
                  </a:lnTo>
                  <a:lnTo>
                    <a:pt x="1634" y="2888"/>
                  </a:lnTo>
                  <a:lnTo>
                    <a:pt x="1617" y="2896"/>
                  </a:lnTo>
                  <a:lnTo>
                    <a:pt x="1598" y="2899"/>
                  </a:lnTo>
                  <a:lnTo>
                    <a:pt x="1538" y="2899"/>
                  </a:lnTo>
                  <a:lnTo>
                    <a:pt x="1538" y="3136"/>
                  </a:lnTo>
                  <a:lnTo>
                    <a:pt x="1536" y="3155"/>
                  </a:lnTo>
                  <a:lnTo>
                    <a:pt x="1528" y="3172"/>
                  </a:lnTo>
                  <a:lnTo>
                    <a:pt x="1516" y="3184"/>
                  </a:lnTo>
                  <a:lnTo>
                    <a:pt x="1499" y="3192"/>
                  </a:lnTo>
                  <a:lnTo>
                    <a:pt x="1479" y="3195"/>
                  </a:lnTo>
                  <a:lnTo>
                    <a:pt x="1361" y="3195"/>
                  </a:lnTo>
                  <a:lnTo>
                    <a:pt x="1361" y="3432"/>
                  </a:lnTo>
                  <a:lnTo>
                    <a:pt x="2485" y="3432"/>
                  </a:lnTo>
                  <a:lnTo>
                    <a:pt x="2485" y="710"/>
                  </a:lnTo>
                  <a:lnTo>
                    <a:pt x="1953" y="710"/>
                  </a:lnTo>
                  <a:lnTo>
                    <a:pt x="1933" y="708"/>
                  </a:lnTo>
                  <a:lnTo>
                    <a:pt x="1916" y="699"/>
                  </a:lnTo>
                  <a:lnTo>
                    <a:pt x="1904" y="687"/>
                  </a:lnTo>
                  <a:lnTo>
                    <a:pt x="1897" y="670"/>
                  </a:lnTo>
                  <a:lnTo>
                    <a:pt x="1893" y="651"/>
                  </a:lnTo>
                  <a:lnTo>
                    <a:pt x="1893" y="118"/>
                  </a:lnTo>
                  <a:lnTo>
                    <a:pt x="118" y="118"/>
                  </a:lnTo>
                  <a:close/>
                  <a:moveTo>
                    <a:pt x="59" y="0"/>
                  </a:moveTo>
                  <a:lnTo>
                    <a:pt x="1953" y="0"/>
                  </a:lnTo>
                  <a:lnTo>
                    <a:pt x="1958" y="1"/>
                  </a:lnTo>
                  <a:lnTo>
                    <a:pt x="1964" y="4"/>
                  </a:lnTo>
                  <a:lnTo>
                    <a:pt x="1971" y="5"/>
                  </a:lnTo>
                  <a:lnTo>
                    <a:pt x="1976" y="5"/>
                  </a:lnTo>
                  <a:lnTo>
                    <a:pt x="1982" y="11"/>
                  </a:lnTo>
                  <a:lnTo>
                    <a:pt x="1988" y="13"/>
                  </a:lnTo>
                  <a:lnTo>
                    <a:pt x="1994" y="17"/>
                  </a:lnTo>
                  <a:lnTo>
                    <a:pt x="2586" y="609"/>
                  </a:lnTo>
                  <a:lnTo>
                    <a:pt x="2590" y="615"/>
                  </a:lnTo>
                  <a:lnTo>
                    <a:pt x="2593" y="621"/>
                  </a:lnTo>
                  <a:lnTo>
                    <a:pt x="2598" y="627"/>
                  </a:lnTo>
                  <a:lnTo>
                    <a:pt x="2598" y="633"/>
                  </a:lnTo>
                  <a:lnTo>
                    <a:pt x="2601" y="639"/>
                  </a:lnTo>
                  <a:lnTo>
                    <a:pt x="2603" y="645"/>
                  </a:lnTo>
                  <a:lnTo>
                    <a:pt x="2603" y="651"/>
                  </a:lnTo>
                  <a:lnTo>
                    <a:pt x="2603" y="3491"/>
                  </a:lnTo>
                  <a:lnTo>
                    <a:pt x="2600" y="3510"/>
                  </a:lnTo>
                  <a:lnTo>
                    <a:pt x="2593" y="3527"/>
                  </a:lnTo>
                  <a:lnTo>
                    <a:pt x="2581" y="3539"/>
                  </a:lnTo>
                  <a:lnTo>
                    <a:pt x="2564" y="3547"/>
                  </a:lnTo>
                  <a:lnTo>
                    <a:pt x="2544" y="3550"/>
                  </a:lnTo>
                  <a:lnTo>
                    <a:pt x="59" y="3550"/>
                  </a:lnTo>
                  <a:lnTo>
                    <a:pt x="40" y="3547"/>
                  </a:lnTo>
                  <a:lnTo>
                    <a:pt x="23" y="3539"/>
                  </a:lnTo>
                  <a:lnTo>
                    <a:pt x="11" y="3527"/>
                  </a:lnTo>
                  <a:lnTo>
                    <a:pt x="3" y="3510"/>
                  </a:lnTo>
                  <a:lnTo>
                    <a:pt x="0" y="3491"/>
                  </a:lnTo>
                  <a:lnTo>
                    <a:pt x="0" y="59"/>
                  </a:lnTo>
                  <a:lnTo>
                    <a:pt x="3" y="40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40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solidFill>
                <a:srgbClr val="002F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2498" y="1118"/>
              <a:ext cx="44" cy="87"/>
            </a:xfrm>
            <a:custGeom>
              <a:avLst/>
              <a:gdLst>
                <a:gd name="T0" fmla="*/ 83 w 437"/>
                <a:gd name="T1" fmla="*/ 0 h 869"/>
                <a:gd name="T2" fmla="*/ 219 w 437"/>
                <a:gd name="T3" fmla="*/ 136 h 869"/>
                <a:gd name="T4" fmla="*/ 355 w 437"/>
                <a:gd name="T5" fmla="*/ 0 h 869"/>
                <a:gd name="T6" fmla="*/ 437 w 437"/>
                <a:gd name="T7" fmla="*/ 83 h 869"/>
                <a:gd name="T8" fmla="*/ 278 w 437"/>
                <a:gd name="T9" fmla="*/ 242 h 869"/>
                <a:gd name="T10" fmla="*/ 278 w 437"/>
                <a:gd name="T11" fmla="*/ 869 h 869"/>
                <a:gd name="T12" fmla="*/ 160 w 437"/>
                <a:gd name="T13" fmla="*/ 869 h 869"/>
                <a:gd name="T14" fmla="*/ 160 w 437"/>
                <a:gd name="T15" fmla="*/ 242 h 869"/>
                <a:gd name="T16" fmla="*/ 0 w 437"/>
                <a:gd name="T17" fmla="*/ 83 h 869"/>
                <a:gd name="T18" fmla="*/ 83 w 437"/>
                <a:gd name="T19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7" h="869">
                  <a:moveTo>
                    <a:pt x="83" y="0"/>
                  </a:moveTo>
                  <a:lnTo>
                    <a:pt x="219" y="136"/>
                  </a:lnTo>
                  <a:lnTo>
                    <a:pt x="355" y="0"/>
                  </a:lnTo>
                  <a:lnTo>
                    <a:pt x="437" y="83"/>
                  </a:lnTo>
                  <a:lnTo>
                    <a:pt x="278" y="242"/>
                  </a:lnTo>
                  <a:lnTo>
                    <a:pt x="278" y="869"/>
                  </a:lnTo>
                  <a:lnTo>
                    <a:pt x="160" y="869"/>
                  </a:lnTo>
                  <a:lnTo>
                    <a:pt x="160" y="242"/>
                  </a:lnTo>
                  <a:lnTo>
                    <a:pt x="0" y="8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solidFill>
                <a:srgbClr val="002F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56" name="Freeform 24"/>
            <p:cNvSpPr>
              <a:spLocks noEditPoints="1"/>
            </p:cNvSpPr>
            <p:nvPr/>
          </p:nvSpPr>
          <p:spPr bwMode="auto">
            <a:xfrm>
              <a:off x="2674" y="986"/>
              <a:ext cx="71" cy="355"/>
            </a:xfrm>
            <a:custGeom>
              <a:avLst/>
              <a:gdLst>
                <a:gd name="T0" fmla="*/ 379 w 710"/>
                <a:gd name="T1" fmla="*/ 3018 h 3550"/>
                <a:gd name="T2" fmla="*/ 473 w 710"/>
                <a:gd name="T3" fmla="*/ 3302 h 3550"/>
                <a:gd name="T4" fmla="*/ 568 w 710"/>
                <a:gd name="T5" fmla="*/ 3018 h 3550"/>
                <a:gd name="T6" fmla="*/ 379 w 710"/>
                <a:gd name="T7" fmla="*/ 3018 h 3550"/>
                <a:gd name="T8" fmla="*/ 355 w 710"/>
                <a:gd name="T9" fmla="*/ 769 h 3550"/>
                <a:gd name="T10" fmla="*/ 355 w 710"/>
                <a:gd name="T11" fmla="*/ 2899 h 3550"/>
                <a:gd name="T12" fmla="*/ 592 w 710"/>
                <a:gd name="T13" fmla="*/ 2899 h 3550"/>
                <a:gd name="T14" fmla="*/ 592 w 710"/>
                <a:gd name="T15" fmla="*/ 769 h 3550"/>
                <a:gd name="T16" fmla="*/ 355 w 710"/>
                <a:gd name="T17" fmla="*/ 769 h 3550"/>
                <a:gd name="T18" fmla="*/ 355 w 710"/>
                <a:gd name="T19" fmla="*/ 118 h 3550"/>
                <a:gd name="T20" fmla="*/ 355 w 710"/>
                <a:gd name="T21" fmla="*/ 651 h 3550"/>
                <a:gd name="T22" fmla="*/ 592 w 710"/>
                <a:gd name="T23" fmla="*/ 651 h 3550"/>
                <a:gd name="T24" fmla="*/ 592 w 710"/>
                <a:gd name="T25" fmla="*/ 118 h 3550"/>
                <a:gd name="T26" fmla="*/ 355 w 710"/>
                <a:gd name="T27" fmla="*/ 118 h 3550"/>
                <a:gd name="T28" fmla="*/ 296 w 710"/>
                <a:gd name="T29" fmla="*/ 0 h 3550"/>
                <a:gd name="T30" fmla="*/ 651 w 710"/>
                <a:gd name="T31" fmla="*/ 0 h 3550"/>
                <a:gd name="T32" fmla="*/ 670 w 710"/>
                <a:gd name="T33" fmla="*/ 3 h 3550"/>
                <a:gd name="T34" fmla="*/ 687 w 710"/>
                <a:gd name="T35" fmla="*/ 11 h 3550"/>
                <a:gd name="T36" fmla="*/ 699 w 710"/>
                <a:gd name="T37" fmla="*/ 23 h 3550"/>
                <a:gd name="T38" fmla="*/ 707 w 710"/>
                <a:gd name="T39" fmla="*/ 40 h 3550"/>
                <a:gd name="T40" fmla="*/ 710 w 710"/>
                <a:gd name="T41" fmla="*/ 59 h 3550"/>
                <a:gd name="T42" fmla="*/ 710 w 710"/>
                <a:gd name="T43" fmla="*/ 2958 h 3550"/>
                <a:gd name="T44" fmla="*/ 708 w 710"/>
                <a:gd name="T45" fmla="*/ 2970 h 3550"/>
                <a:gd name="T46" fmla="*/ 704 w 710"/>
                <a:gd name="T47" fmla="*/ 2982 h 3550"/>
                <a:gd name="T48" fmla="*/ 698 w 710"/>
                <a:gd name="T49" fmla="*/ 2994 h 3550"/>
                <a:gd name="T50" fmla="*/ 527 w 710"/>
                <a:gd name="T51" fmla="*/ 3509 h 3550"/>
                <a:gd name="T52" fmla="*/ 521 w 710"/>
                <a:gd name="T53" fmla="*/ 3522 h 3550"/>
                <a:gd name="T54" fmla="*/ 512 w 710"/>
                <a:gd name="T55" fmla="*/ 3534 h 3550"/>
                <a:gd name="T56" fmla="*/ 500 w 710"/>
                <a:gd name="T57" fmla="*/ 3542 h 3550"/>
                <a:gd name="T58" fmla="*/ 487 w 710"/>
                <a:gd name="T59" fmla="*/ 3548 h 3550"/>
                <a:gd name="T60" fmla="*/ 473 w 710"/>
                <a:gd name="T61" fmla="*/ 3550 h 3550"/>
                <a:gd name="T62" fmla="*/ 459 w 710"/>
                <a:gd name="T63" fmla="*/ 3548 h 3550"/>
                <a:gd name="T64" fmla="*/ 446 w 710"/>
                <a:gd name="T65" fmla="*/ 3542 h 3550"/>
                <a:gd name="T66" fmla="*/ 435 w 710"/>
                <a:gd name="T67" fmla="*/ 3534 h 3550"/>
                <a:gd name="T68" fmla="*/ 426 w 710"/>
                <a:gd name="T69" fmla="*/ 3522 h 3550"/>
                <a:gd name="T70" fmla="*/ 420 w 710"/>
                <a:gd name="T71" fmla="*/ 3509 h 3550"/>
                <a:gd name="T72" fmla="*/ 249 w 710"/>
                <a:gd name="T73" fmla="*/ 2994 h 3550"/>
                <a:gd name="T74" fmla="*/ 243 w 710"/>
                <a:gd name="T75" fmla="*/ 2984 h 3550"/>
                <a:gd name="T76" fmla="*/ 239 w 710"/>
                <a:gd name="T77" fmla="*/ 2971 h 3550"/>
                <a:gd name="T78" fmla="*/ 237 w 710"/>
                <a:gd name="T79" fmla="*/ 2958 h 3550"/>
                <a:gd name="T80" fmla="*/ 237 w 710"/>
                <a:gd name="T81" fmla="*/ 414 h 3550"/>
                <a:gd name="T82" fmla="*/ 118 w 710"/>
                <a:gd name="T83" fmla="*/ 414 h 3550"/>
                <a:gd name="T84" fmla="*/ 118 w 710"/>
                <a:gd name="T85" fmla="*/ 2130 h 3550"/>
                <a:gd name="T86" fmla="*/ 0 w 710"/>
                <a:gd name="T87" fmla="*/ 2130 h 3550"/>
                <a:gd name="T88" fmla="*/ 0 w 710"/>
                <a:gd name="T89" fmla="*/ 355 h 3550"/>
                <a:gd name="T90" fmla="*/ 2 w 710"/>
                <a:gd name="T91" fmla="*/ 336 h 3550"/>
                <a:gd name="T92" fmla="*/ 11 w 710"/>
                <a:gd name="T93" fmla="*/ 318 h 3550"/>
                <a:gd name="T94" fmla="*/ 23 w 710"/>
                <a:gd name="T95" fmla="*/ 307 h 3550"/>
                <a:gd name="T96" fmla="*/ 40 w 710"/>
                <a:gd name="T97" fmla="*/ 299 h 3550"/>
                <a:gd name="T98" fmla="*/ 59 w 710"/>
                <a:gd name="T99" fmla="*/ 296 h 3550"/>
                <a:gd name="T100" fmla="*/ 237 w 710"/>
                <a:gd name="T101" fmla="*/ 296 h 3550"/>
                <a:gd name="T102" fmla="*/ 237 w 710"/>
                <a:gd name="T103" fmla="*/ 59 h 3550"/>
                <a:gd name="T104" fmla="*/ 240 w 710"/>
                <a:gd name="T105" fmla="*/ 40 h 3550"/>
                <a:gd name="T106" fmla="*/ 247 w 710"/>
                <a:gd name="T107" fmla="*/ 23 h 3550"/>
                <a:gd name="T108" fmla="*/ 259 w 710"/>
                <a:gd name="T109" fmla="*/ 11 h 3550"/>
                <a:gd name="T110" fmla="*/ 276 w 710"/>
                <a:gd name="T111" fmla="*/ 3 h 3550"/>
                <a:gd name="T112" fmla="*/ 296 w 710"/>
                <a:gd name="T113" fmla="*/ 0 h 3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0" h="3550">
                  <a:moveTo>
                    <a:pt x="379" y="3018"/>
                  </a:moveTo>
                  <a:lnTo>
                    <a:pt x="473" y="3302"/>
                  </a:lnTo>
                  <a:lnTo>
                    <a:pt x="568" y="3018"/>
                  </a:lnTo>
                  <a:lnTo>
                    <a:pt x="379" y="3018"/>
                  </a:lnTo>
                  <a:close/>
                  <a:moveTo>
                    <a:pt x="355" y="769"/>
                  </a:moveTo>
                  <a:lnTo>
                    <a:pt x="355" y="2899"/>
                  </a:lnTo>
                  <a:lnTo>
                    <a:pt x="592" y="2899"/>
                  </a:lnTo>
                  <a:lnTo>
                    <a:pt x="592" y="769"/>
                  </a:lnTo>
                  <a:lnTo>
                    <a:pt x="355" y="769"/>
                  </a:lnTo>
                  <a:close/>
                  <a:moveTo>
                    <a:pt x="355" y="118"/>
                  </a:moveTo>
                  <a:lnTo>
                    <a:pt x="355" y="651"/>
                  </a:lnTo>
                  <a:lnTo>
                    <a:pt x="592" y="651"/>
                  </a:lnTo>
                  <a:lnTo>
                    <a:pt x="592" y="118"/>
                  </a:lnTo>
                  <a:lnTo>
                    <a:pt x="355" y="118"/>
                  </a:lnTo>
                  <a:close/>
                  <a:moveTo>
                    <a:pt x="296" y="0"/>
                  </a:moveTo>
                  <a:lnTo>
                    <a:pt x="651" y="0"/>
                  </a:lnTo>
                  <a:lnTo>
                    <a:pt x="670" y="3"/>
                  </a:lnTo>
                  <a:lnTo>
                    <a:pt x="687" y="11"/>
                  </a:lnTo>
                  <a:lnTo>
                    <a:pt x="699" y="23"/>
                  </a:lnTo>
                  <a:lnTo>
                    <a:pt x="707" y="40"/>
                  </a:lnTo>
                  <a:lnTo>
                    <a:pt x="710" y="59"/>
                  </a:lnTo>
                  <a:lnTo>
                    <a:pt x="710" y="2958"/>
                  </a:lnTo>
                  <a:lnTo>
                    <a:pt x="708" y="2970"/>
                  </a:lnTo>
                  <a:lnTo>
                    <a:pt x="704" y="2982"/>
                  </a:lnTo>
                  <a:lnTo>
                    <a:pt x="698" y="2994"/>
                  </a:lnTo>
                  <a:lnTo>
                    <a:pt x="527" y="3509"/>
                  </a:lnTo>
                  <a:lnTo>
                    <a:pt x="521" y="3522"/>
                  </a:lnTo>
                  <a:lnTo>
                    <a:pt x="512" y="3534"/>
                  </a:lnTo>
                  <a:lnTo>
                    <a:pt x="500" y="3542"/>
                  </a:lnTo>
                  <a:lnTo>
                    <a:pt x="487" y="3548"/>
                  </a:lnTo>
                  <a:lnTo>
                    <a:pt x="473" y="3550"/>
                  </a:lnTo>
                  <a:lnTo>
                    <a:pt x="459" y="3548"/>
                  </a:lnTo>
                  <a:lnTo>
                    <a:pt x="446" y="3542"/>
                  </a:lnTo>
                  <a:lnTo>
                    <a:pt x="435" y="3534"/>
                  </a:lnTo>
                  <a:lnTo>
                    <a:pt x="426" y="3522"/>
                  </a:lnTo>
                  <a:lnTo>
                    <a:pt x="420" y="3509"/>
                  </a:lnTo>
                  <a:lnTo>
                    <a:pt x="249" y="2994"/>
                  </a:lnTo>
                  <a:lnTo>
                    <a:pt x="243" y="2984"/>
                  </a:lnTo>
                  <a:lnTo>
                    <a:pt x="239" y="2971"/>
                  </a:lnTo>
                  <a:lnTo>
                    <a:pt x="237" y="2958"/>
                  </a:lnTo>
                  <a:lnTo>
                    <a:pt x="237" y="414"/>
                  </a:lnTo>
                  <a:lnTo>
                    <a:pt x="118" y="414"/>
                  </a:lnTo>
                  <a:lnTo>
                    <a:pt x="118" y="2130"/>
                  </a:lnTo>
                  <a:lnTo>
                    <a:pt x="0" y="2130"/>
                  </a:lnTo>
                  <a:lnTo>
                    <a:pt x="0" y="355"/>
                  </a:lnTo>
                  <a:lnTo>
                    <a:pt x="2" y="336"/>
                  </a:lnTo>
                  <a:lnTo>
                    <a:pt x="11" y="318"/>
                  </a:lnTo>
                  <a:lnTo>
                    <a:pt x="23" y="307"/>
                  </a:lnTo>
                  <a:lnTo>
                    <a:pt x="40" y="299"/>
                  </a:lnTo>
                  <a:lnTo>
                    <a:pt x="59" y="296"/>
                  </a:lnTo>
                  <a:lnTo>
                    <a:pt x="237" y="296"/>
                  </a:lnTo>
                  <a:lnTo>
                    <a:pt x="237" y="59"/>
                  </a:lnTo>
                  <a:lnTo>
                    <a:pt x="240" y="40"/>
                  </a:lnTo>
                  <a:lnTo>
                    <a:pt x="247" y="23"/>
                  </a:lnTo>
                  <a:lnTo>
                    <a:pt x="259" y="11"/>
                  </a:lnTo>
                  <a:lnTo>
                    <a:pt x="276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solidFill>
                <a:srgbClr val="002F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57" name="Rectangle 25"/>
            <p:cNvSpPr>
              <a:spLocks noChangeArrowheads="1"/>
            </p:cNvSpPr>
            <p:nvPr/>
          </p:nvSpPr>
          <p:spPr bwMode="auto">
            <a:xfrm>
              <a:off x="2426" y="1016"/>
              <a:ext cx="29" cy="11"/>
            </a:xfrm>
            <a:prstGeom prst="rect">
              <a:avLst/>
            </a:prstGeom>
            <a:grpFill/>
            <a:ln w="0">
              <a:solidFill>
                <a:srgbClr val="002F5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58" name="Rectangle 26"/>
            <p:cNvSpPr>
              <a:spLocks noChangeArrowheads="1"/>
            </p:cNvSpPr>
            <p:nvPr/>
          </p:nvSpPr>
          <p:spPr bwMode="auto">
            <a:xfrm>
              <a:off x="2426" y="1039"/>
              <a:ext cx="76" cy="12"/>
            </a:xfrm>
            <a:prstGeom prst="rect">
              <a:avLst/>
            </a:prstGeom>
            <a:grpFill/>
            <a:ln w="0">
              <a:solidFill>
                <a:srgbClr val="002F5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</p:grpSp>
      <p:sp>
        <p:nvSpPr>
          <p:cNvPr id="38" name="Freeform 31"/>
          <p:cNvSpPr>
            <a:spLocks noEditPoints="1"/>
          </p:cNvSpPr>
          <p:nvPr/>
        </p:nvSpPr>
        <p:spPr bwMode="auto">
          <a:xfrm>
            <a:off x="7956145" y="4707436"/>
            <a:ext cx="416492" cy="507237"/>
          </a:xfrm>
          <a:custGeom>
            <a:avLst/>
            <a:gdLst>
              <a:gd name="T0" fmla="*/ 2039 w 2680"/>
              <a:gd name="T1" fmla="*/ 3194 h 3505"/>
              <a:gd name="T2" fmla="*/ 2039 w 2680"/>
              <a:gd name="T3" fmla="*/ 2805 h 3505"/>
              <a:gd name="T4" fmla="*/ 815 w 2680"/>
              <a:gd name="T5" fmla="*/ 2454 h 3505"/>
              <a:gd name="T6" fmla="*/ 1572 w 2680"/>
              <a:gd name="T7" fmla="*/ 2395 h 3505"/>
              <a:gd name="T8" fmla="*/ 1728 w 2680"/>
              <a:gd name="T9" fmla="*/ 2484 h 3505"/>
              <a:gd name="T10" fmla="*/ 1573 w 2680"/>
              <a:gd name="T11" fmla="*/ 2515 h 3505"/>
              <a:gd name="T12" fmla="*/ 815 w 2680"/>
              <a:gd name="T13" fmla="*/ 2574 h 3505"/>
              <a:gd name="T14" fmla="*/ 815 w 2680"/>
              <a:gd name="T15" fmla="*/ 2395 h 3505"/>
              <a:gd name="T16" fmla="*/ 815 w 2680"/>
              <a:gd name="T17" fmla="*/ 1929 h 3505"/>
              <a:gd name="T18" fmla="*/ 1165 w 2680"/>
              <a:gd name="T19" fmla="*/ 1637 h 3505"/>
              <a:gd name="T20" fmla="*/ 2183 w 2680"/>
              <a:gd name="T21" fmla="*/ 897 h 3505"/>
              <a:gd name="T22" fmla="*/ 2213 w 2680"/>
              <a:gd name="T23" fmla="*/ 1053 h 3505"/>
              <a:gd name="T24" fmla="*/ 2272 w 2680"/>
              <a:gd name="T25" fmla="*/ 1928 h 3505"/>
              <a:gd name="T26" fmla="*/ 2093 w 2680"/>
              <a:gd name="T27" fmla="*/ 1928 h 3505"/>
              <a:gd name="T28" fmla="*/ 2153 w 2680"/>
              <a:gd name="T29" fmla="*/ 1053 h 3505"/>
              <a:gd name="T30" fmla="*/ 2183 w 2680"/>
              <a:gd name="T31" fmla="*/ 897 h 3505"/>
              <a:gd name="T32" fmla="*/ 2044 w 2680"/>
              <a:gd name="T33" fmla="*/ 1402 h 3505"/>
              <a:gd name="T34" fmla="*/ 1805 w 2680"/>
              <a:gd name="T35" fmla="*/ 2160 h 3505"/>
              <a:gd name="T36" fmla="*/ 2228 w 2680"/>
              <a:gd name="T37" fmla="*/ 2163 h 3505"/>
              <a:gd name="T38" fmla="*/ 2244 w 2680"/>
              <a:gd name="T39" fmla="*/ 2179 h 3505"/>
              <a:gd name="T40" fmla="*/ 2244 w 2680"/>
              <a:gd name="T41" fmla="*/ 2203 h 3505"/>
              <a:gd name="T42" fmla="*/ 2228 w 2680"/>
              <a:gd name="T43" fmla="*/ 2218 h 3505"/>
              <a:gd name="T44" fmla="*/ 1805 w 2680"/>
              <a:gd name="T45" fmla="*/ 2220 h 3505"/>
              <a:gd name="T46" fmla="*/ 1803 w 2680"/>
              <a:gd name="T47" fmla="*/ 2523 h 3505"/>
              <a:gd name="T48" fmla="*/ 1788 w 2680"/>
              <a:gd name="T49" fmla="*/ 2539 h 3505"/>
              <a:gd name="T50" fmla="*/ 1764 w 2680"/>
              <a:gd name="T51" fmla="*/ 2539 h 3505"/>
              <a:gd name="T52" fmla="*/ 1748 w 2680"/>
              <a:gd name="T53" fmla="*/ 2523 h 3505"/>
              <a:gd name="T54" fmla="*/ 1746 w 2680"/>
              <a:gd name="T55" fmla="*/ 2220 h 3505"/>
              <a:gd name="T56" fmla="*/ 1630 w 2680"/>
              <a:gd name="T57" fmla="*/ 1637 h 3505"/>
              <a:gd name="T58" fmla="*/ 1339 w 2680"/>
              <a:gd name="T59" fmla="*/ 2220 h 3505"/>
              <a:gd name="T60" fmla="*/ 587 w 2680"/>
              <a:gd name="T61" fmla="*/ 2632 h 3505"/>
              <a:gd name="T62" fmla="*/ 578 w 2680"/>
              <a:gd name="T63" fmla="*/ 2653 h 3505"/>
              <a:gd name="T64" fmla="*/ 557 w 2680"/>
              <a:gd name="T65" fmla="*/ 2662 h 3505"/>
              <a:gd name="T66" fmla="*/ 536 w 2680"/>
              <a:gd name="T67" fmla="*/ 2653 h 3505"/>
              <a:gd name="T68" fmla="*/ 527 w 2680"/>
              <a:gd name="T69" fmla="*/ 2632 h 3505"/>
              <a:gd name="T70" fmla="*/ 303 w 2680"/>
              <a:gd name="T71" fmla="*/ 1402 h 3505"/>
              <a:gd name="T72" fmla="*/ 1223 w 2680"/>
              <a:gd name="T73" fmla="*/ 759 h 3505"/>
              <a:gd name="T74" fmla="*/ 2225 w 2680"/>
              <a:gd name="T75" fmla="*/ 761 h 3505"/>
              <a:gd name="T76" fmla="*/ 2241 w 2680"/>
              <a:gd name="T77" fmla="*/ 777 h 3505"/>
              <a:gd name="T78" fmla="*/ 2241 w 2680"/>
              <a:gd name="T79" fmla="*/ 800 h 3505"/>
              <a:gd name="T80" fmla="*/ 2225 w 2680"/>
              <a:gd name="T81" fmla="*/ 816 h 3505"/>
              <a:gd name="T82" fmla="*/ 1223 w 2680"/>
              <a:gd name="T83" fmla="*/ 818 h 3505"/>
              <a:gd name="T84" fmla="*/ 1216 w 2680"/>
              <a:gd name="T85" fmla="*/ 817 h 3505"/>
              <a:gd name="T86" fmla="*/ 1210 w 2680"/>
              <a:gd name="T87" fmla="*/ 817 h 3505"/>
              <a:gd name="T88" fmla="*/ 1197 w 2680"/>
              <a:gd name="T89" fmla="*/ 801 h 3505"/>
              <a:gd name="T90" fmla="*/ 1197 w 2680"/>
              <a:gd name="T91" fmla="*/ 778 h 3505"/>
              <a:gd name="T92" fmla="*/ 1212 w 2680"/>
              <a:gd name="T93" fmla="*/ 761 h 3505"/>
              <a:gd name="T94" fmla="*/ 175 w 2680"/>
              <a:gd name="T95" fmla="*/ 176 h 3505"/>
              <a:gd name="T96" fmla="*/ 1864 w 2680"/>
              <a:gd name="T97" fmla="*/ 3330 h 3505"/>
              <a:gd name="T98" fmla="*/ 1867 w 2680"/>
              <a:gd name="T99" fmla="*/ 2695 h 3505"/>
              <a:gd name="T100" fmla="*/ 1889 w 2680"/>
              <a:gd name="T101" fmla="*/ 2655 h 3505"/>
              <a:gd name="T102" fmla="*/ 1928 w 2680"/>
              <a:gd name="T103" fmla="*/ 2633 h 3505"/>
              <a:gd name="T104" fmla="*/ 2505 w 2680"/>
              <a:gd name="T105" fmla="*/ 2630 h 3505"/>
              <a:gd name="T106" fmla="*/ 175 w 2680"/>
              <a:gd name="T107" fmla="*/ 176 h 3505"/>
              <a:gd name="T108" fmla="*/ 2679 w 2680"/>
              <a:gd name="T109" fmla="*/ 0 h 3505"/>
              <a:gd name="T110" fmla="*/ 2679 w 2680"/>
              <a:gd name="T111" fmla="*/ 2589 h 3505"/>
              <a:gd name="T112" fmla="*/ 2680 w 2680"/>
              <a:gd name="T113" fmla="*/ 2664 h 3505"/>
              <a:gd name="T114" fmla="*/ 2673 w 2680"/>
              <a:gd name="T115" fmla="*/ 2735 h 3505"/>
              <a:gd name="T116" fmla="*/ 2649 w 2680"/>
              <a:gd name="T117" fmla="*/ 2803 h 3505"/>
              <a:gd name="T118" fmla="*/ 2608 w 2680"/>
              <a:gd name="T119" fmla="*/ 2863 h 3505"/>
              <a:gd name="T120" fmla="*/ 2334 w 2680"/>
              <a:gd name="T121" fmla="*/ 3184 h 3505"/>
              <a:gd name="T122" fmla="*/ 2057 w 2680"/>
              <a:gd name="T123" fmla="*/ 3505 h 3505"/>
              <a:gd name="T124" fmla="*/ 0 w 2680"/>
              <a:gd name="T125" fmla="*/ 0 h 3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80" h="3505">
                <a:moveTo>
                  <a:pt x="2039" y="2805"/>
                </a:moveTo>
                <a:lnTo>
                  <a:pt x="2039" y="3194"/>
                </a:lnTo>
                <a:lnTo>
                  <a:pt x="2388" y="2805"/>
                </a:lnTo>
                <a:lnTo>
                  <a:pt x="2039" y="2805"/>
                </a:lnTo>
                <a:close/>
                <a:moveTo>
                  <a:pt x="815" y="2395"/>
                </a:moveTo>
                <a:lnTo>
                  <a:pt x="815" y="2454"/>
                </a:lnTo>
                <a:lnTo>
                  <a:pt x="1572" y="2454"/>
                </a:lnTo>
                <a:lnTo>
                  <a:pt x="1572" y="2395"/>
                </a:lnTo>
                <a:lnTo>
                  <a:pt x="1573" y="2395"/>
                </a:lnTo>
                <a:lnTo>
                  <a:pt x="1728" y="2484"/>
                </a:lnTo>
                <a:lnTo>
                  <a:pt x="1573" y="2574"/>
                </a:lnTo>
                <a:lnTo>
                  <a:pt x="1573" y="2515"/>
                </a:lnTo>
                <a:lnTo>
                  <a:pt x="815" y="2515"/>
                </a:lnTo>
                <a:lnTo>
                  <a:pt x="815" y="2574"/>
                </a:lnTo>
                <a:lnTo>
                  <a:pt x="660" y="2484"/>
                </a:lnTo>
                <a:lnTo>
                  <a:pt x="815" y="2395"/>
                </a:lnTo>
                <a:close/>
                <a:moveTo>
                  <a:pt x="815" y="1637"/>
                </a:moveTo>
                <a:lnTo>
                  <a:pt x="815" y="1929"/>
                </a:lnTo>
                <a:lnTo>
                  <a:pt x="1165" y="1929"/>
                </a:lnTo>
                <a:lnTo>
                  <a:pt x="1165" y="1637"/>
                </a:lnTo>
                <a:lnTo>
                  <a:pt x="815" y="1637"/>
                </a:lnTo>
                <a:close/>
                <a:moveTo>
                  <a:pt x="2183" y="897"/>
                </a:moveTo>
                <a:lnTo>
                  <a:pt x="2272" y="1053"/>
                </a:lnTo>
                <a:lnTo>
                  <a:pt x="2213" y="1053"/>
                </a:lnTo>
                <a:lnTo>
                  <a:pt x="2213" y="1928"/>
                </a:lnTo>
                <a:lnTo>
                  <a:pt x="2272" y="1928"/>
                </a:lnTo>
                <a:lnTo>
                  <a:pt x="2183" y="2084"/>
                </a:lnTo>
                <a:lnTo>
                  <a:pt x="2093" y="1928"/>
                </a:lnTo>
                <a:lnTo>
                  <a:pt x="2153" y="1928"/>
                </a:lnTo>
                <a:lnTo>
                  <a:pt x="2153" y="1053"/>
                </a:lnTo>
                <a:lnTo>
                  <a:pt x="2093" y="1053"/>
                </a:lnTo>
                <a:lnTo>
                  <a:pt x="2183" y="897"/>
                </a:lnTo>
                <a:close/>
                <a:moveTo>
                  <a:pt x="1174" y="805"/>
                </a:moveTo>
                <a:lnTo>
                  <a:pt x="2044" y="1402"/>
                </a:lnTo>
                <a:lnTo>
                  <a:pt x="1805" y="1402"/>
                </a:lnTo>
                <a:lnTo>
                  <a:pt x="1805" y="2160"/>
                </a:lnTo>
                <a:lnTo>
                  <a:pt x="2216" y="2160"/>
                </a:lnTo>
                <a:lnTo>
                  <a:pt x="2228" y="2163"/>
                </a:lnTo>
                <a:lnTo>
                  <a:pt x="2237" y="2169"/>
                </a:lnTo>
                <a:lnTo>
                  <a:pt x="2244" y="2179"/>
                </a:lnTo>
                <a:lnTo>
                  <a:pt x="2246" y="2190"/>
                </a:lnTo>
                <a:lnTo>
                  <a:pt x="2244" y="2203"/>
                </a:lnTo>
                <a:lnTo>
                  <a:pt x="2237" y="2211"/>
                </a:lnTo>
                <a:lnTo>
                  <a:pt x="2228" y="2218"/>
                </a:lnTo>
                <a:lnTo>
                  <a:pt x="2216" y="2220"/>
                </a:lnTo>
                <a:lnTo>
                  <a:pt x="1805" y="2220"/>
                </a:lnTo>
                <a:lnTo>
                  <a:pt x="1805" y="2512"/>
                </a:lnTo>
                <a:lnTo>
                  <a:pt x="1803" y="2523"/>
                </a:lnTo>
                <a:lnTo>
                  <a:pt x="1797" y="2533"/>
                </a:lnTo>
                <a:lnTo>
                  <a:pt x="1788" y="2539"/>
                </a:lnTo>
                <a:lnTo>
                  <a:pt x="1776" y="2541"/>
                </a:lnTo>
                <a:lnTo>
                  <a:pt x="1764" y="2539"/>
                </a:lnTo>
                <a:lnTo>
                  <a:pt x="1754" y="2533"/>
                </a:lnTo>
                <a:lnTo>
                  <a:pt x="1748" y="2523"/>
                </a:lnTo>
                <a:lnTo>
                  <a:pt x="1746" y="2512"/>
                </a:lnTo>
                <a:lnTo>
                  <a:pt x="1746" y="2220"/>
                </a:lnTo>
                <a:lnTo>
                  <a:pt x="1630" y="2220"/>
                </a:lnTo>
                <a:lnTo>
                  <a:pt x="1630" y="1637"/>
                </a:lnTo>
                <a:lnTo>
                  <a:pt x="1339" y="1637"/>
                </a:lnTo>
                <a:lnTo>
                  <a:pt x="1339" y="2220"/>
                </a:lnTo>
                <a:lnTo>
                  <a:pt x="587" y="2220"/>
                </a:lnTo>
                <a:lnTo>
                  <a:pt x="587" y="2632"/>
                </a:lnTo>
                <a:lnTo>
                  <a:pt x="585" y="2644"/>
                </a:lnTo>
                <a:lnTo>
                  <a:pt x="578" y="2653"/>
                </a:lnTo>
                <a:lnTo>
                  <a:pt x="569" y="2660"/>
                </a:lnTo>
                <a:lnTo>
                  <a:pt x="557" y="2662"/>
                </a:lnTo>
                <a:lnTo>
                  <a:pt x="545" y="2660"/>
                </a:lnTo>
                <a:lnTo>
                  <a:pt x="536" y="2653"/>
                </a:lnTo>
                <a:lnTo>
                  <a:pt x="530" y="2644"/>
                </a:lnTo>
                <a:lnTo>
                  <a:pt x="527" y="2632"/>
                </a:lnTo>
                <a:lnTo>
                  <a:pt x="527" y="1402"/>
                </a:lnTo>
                <a:lnTo>
                  <a:pt x="303" y="1402"/>
                </a:lnTo>
                <a:lnTo>
                  <a:pt x="1174" y="805"/>
                </a:lnTo>
                <a:close/>
                <a:moveTo>
                  <a:pt x="1223" y="759"/>
                </a:moveTo>
                <a:lnTo>
                  <a:pt x="2213" y="759"/>
                </a:lnTo>
                <a:lnTo>
                  <a:pt x="2225" y="761"/>
                </a:lnTo>
                <a:lnTo>
                  <a:pt x="2234" y="767"/>
                </a:lnTo>
                <a:lnTo>
                  <a:pt x="2241" y="777"/>
                </a:lnTo>
                <a:lnTo>
                  <a:pt x="2243" y="789"/>
                </a:lnTo>
                <a:lnTo>
                  <a:pt x="2241" y="800"/>
                </a:lnTo>
                <a:lnTo>
                  <a:pt x="2234" y="810"/>
                </a:lnTo>
                <a:lnTo>
                  <a:pt x="2225" y="816"/>
                </a:lnTo>
                <a:lnTo>
                  <a:pt x="2213" y="818"/>
                </a:lnTo>
                <a:lnTo>
                  <a:pt x="1223" y="818"/>
                </a:lnTo>
                <a:lnTo>
                  <a:pt x="1219" y="818"/>
                </a:lnTo>
                <a:lnTo>
                  <a:pt x="1216" y="817"/>
                </a:lnTo>
                <a:lnTo>
                  <a:pt x="1212" y="817"/>
                </a:lnTo>
                <a:lnTo>
                  <a:pt x="1210" y="817"/>
                </a:lnTo>
                <a:lnTo>
                  <a:pt x="1202" y="810"/>
                </a:lnTo>
                <a:lnTo>
                  <a:pt x="1197" y="801"/>
                </a:lnTo>
                <a:lnTo>
                  <a:pt x="1195" y="791"/>
                </a:lnTo>
                <a:lnTo>
                  <a:pt x="1197" y="778"/>
                </a:lnTo>
                <a:lnTo>
                  <a:pt x="1204" y="767"/>
                </a:lnTo>
                <a:lnTo>
                  <a:pt x="1212" y="761"/>
                </a:lnTo>
                <a:lnTo>
                  <a:pt x="1223" y="759"/>
                </a:lnTo>
                <a:close/>
                <a:moveTo>
                  <a:pt x="175" y="176"/>
                </a:moveTo>
                <a:lnTo>
                  <a:pt x="175" y="3330"/>
                </a:lnTo>
                <a:lnTo>
                  <a:pt x="1864" y="3330"/>
                </a:lnTo>
                <a:lnTo>
                  <a:pt x="1864" y="2718"/>
                </a:lnTo>
                <a:lnTo>
                  <a:pt x="1867" y="2695"/>
                </a:lnTo>
                <a:lnTo>
                  <a:pt x="1875" y="2673"/>
                </a:lnTo>
                <a:lnTo>
                  <a:pt x="1889" y="2655"/>
                </a:lnTo>
                <a:lnTo>
                  <a:pt x="1907" y="2641"/>
                </a:lnTo>
                <a:lnTo>
                  <a:pt x="1928" y="2633"/>
                </a:lnTo>
                <a:lnTo>
                  <a:pt x="1952" y="2630"/>
                </a:lnTo>
                <a:lnTo>
                  <a:pt x="2505" y="2630"/>
                </a:lnTo>
                <a:lnTo>
                  <a:pt x="2505" y="176"/>
                </a:lnTo>
                <a:lnTo>
                  <a:pt x="175" y="176"/>
                </a:lnTo>
                <a:close/>
                <a:moveTo>
                  <a:pt x="0" y="0"/>
                </a:moveTo>
                <a:lnTo>
                  <a:pt x="2679" y="0"/>
                </a:lnTo>
                <a:lnTo>
                  <a:pt x="2679" y="2552"/>
                </a:lnTo>
                <a:lnTo>
                  <a:pt x="2679" y="2589"/>
                </a:lnTo>
                <a:lnTo>
                  <a:pt x="2680" y="2627"/>
                </a:lnTo>
                <a:lnTo>
                  <a:pt x="2680" y="2664"/>
                </a:lnTo>
                <a:lnTo>
                  <a:pt x="2678" y="2699"/>
                </a:lnTo>
                <a:lnTo>
                  <a:pt x="2673" y="2735"/>
                </a:lnTo>
                <a:lnTo>
                  <a:pt x="2663" y="2769"/>
                </a:lnTo>
                <a:lnTo>
                  <a:pt x="2649" y="2803"/>
                </a:lnTo>
                <a:lnTo>
                  <a:pt x="2629" y="2837"/>
                </a:lnTo>
                <a:lnTo>
                  <a:pt x="2608" y="2863"/>
                </a:lnTo>
                <a:lnTo>
                  <a:pt x="2472" y="3025"/>
                </a:lnTo>
                <a:lnTo>
                  <a:pt x="2334" y="3184"/>
                </a:lnTo>
                <a:lnTo>
                  <a:pt x="2195" y="3344"/>
                </a:lnTo>
                <a:lnTo>
                  <a:pt x="2057" y="3505"/>
                </a:lnTo>
                <a:lnTo>
                  <a:pt x="0" y="3505"/>
                </a:lnTo>
                <a:lnTo>
                  <a:pt x="0" y="0"/>
                </a:lnTo>
                <a:close/>
              </a:path>
            </a:pathLst>
          </a:custGeom>
          <a:solidFill>
            <a:srgbClr val="002F5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grpSp>
        <p:nvGrpSpPr>
          <p:cNvPr id="90" name="Group 4"/>
          <p:cNvGrpSpPr>
            <a:grpSpLocks noChangeAspect="1"/>
          </p:cNvGrpSpPr>
          <p:nvPr/>
        </p:nvGrpSpPr>
        <p:grpSpPr bwMode="auto">
          <a:xfrm>
            <a:off x="3674008" y="5230928"/>
            <a:ext cx="504000" cy="451266"/>
            <a:chOff x="2424" y="891"/>
            <a:chExt cx="2829" cy="2533"/>
          </a:xfrm>
          <a:solidFill>
            <a:srgbClr val="002F53"/>
          </a:solidFill>
        </p:grpSpPr>
        <p:sp>
          <p:nvSpPr>
            <p:cNvPr id="93" name="Freeform 6"/>
            <p:cNvSpPr>
              <a:spLocks noEditPoints="1"/>
            </p:cNvSpPr>
            <p:nvPr/>
          </p:nvSpPr>
          <p:spPr bwMode="auto">
            <a:xfrm>
              <a:off x="2424" y="891"/>
              <a:ext cx="2829" cy="2114"/>
            </a:xfrm>
            <a:custGeom>
              <a:avLst/>
              <a:gdLst>
                <a:gd name="T0" fmla="*/ 3596 w 5657"/>
                <a:gd name="T1" fmla="*/ 2453 h 4228"/>
                <a:gd name="T2" fmla="*/ 3656 w 5657"/>
                <a:gd name="T3" fmla="*/ 2530 h 4228"/>
                <a:gd name="T4" fmla="*/ 4069 w 5657"/>
                <a:gd name="T5" fmla="*/ 3610 h 4228"/>
                <a:gd name="T6" fmla="*/ 3905 w 5657"/>
                <a:gd name="T7" fmla="*/ 2479 h 4228"/>
                <a:gd name="T8" fmla="*/ 3826 w 5657"/>
                <a:gd name="T9" fmla="*/ 2484 h 4228"/>
                <a:gd name="T10" fmla="*/ 3750 w 5657"/>
                <a:gd name="T11" fmla="*/ 2427 h 4228"/>
                <a:gd name="T12" fmla="*/ 3731 w 5657"/>
                <a:gd name="T13" fmla="*/ 2345 h 4228"/>
                <a:gd name="T14" fmla="*/ 3766 w 5657"/>
                <a:gd name="T15" fmla="*/ 2269 h 4228"/>
                <a:gd name="T16" fmla="*/ 2128 w 5657"/>
                <a:gd name="T17" fmla="*/ 1116 h 4228"/>
                <a:gd name="T18" fmla="*/ 3520 w 5657"/>
                <a:gd name="T19" fmla="*/ 17 h 4228"/>
                <a:gd name="T20" fmla="*/ 5640 w 5657"/>
                <a:gd name="T21" fmla="*/ 1241 h 4228"/>
                <a:gd name="T22" fmla="*/ 5654 w 5657"/>
                <a:gd name="T23" fmla="*/ 1337 h 4228"/>
                <a:gd name="T24" fmla="*/ 5597 w 5657"/>
                <a:gd name="T25" fmla="*/ 1415 h 4228"/>
                <a:gd name="T26" fmla="*/ 4596 w 5657"/>
                <a:gd name="T27" fmla="*/ 2031 h 4228"/>
                <a:gd name="T28" fmla="*/ 4514 w 5657"/>
                <a:gd name="T29" fmla="*/ 2012 h 4228"/>
                <a:gd name="T30" fmla="*/ 4461 w 5657"/>
                <a:gd name="T31" fmla="*/ 1945 h 4228"/>
                <a:gd name="T32" fmla="*/ 4461 w 5657"/>
                <a:gd name="T33" fmla="*/ 1861 h 4228"/>
                <a:gd name="T34" fmla="*/ 4514 w 5657"/>
                <a:gd name="T35" fmla="*/ 1796 h 4228"/>
                <a:gd name="T36" fmla="*/ 2374 w 5657"/>
                <a:gd name="T37" fmla="*/ 961 h 4228"/>
                <a:gd name="T38" fmla="*/ 4277 w 5657"/>
                <a:gd name="T39" fmla="*/ 2045 h 4228"/>
                <a:gd name="T40" fmla="*/ 4294 w 5657"/>
                <a:gd name="T41" fmla="*/ 2060 h 4228"/>
                <a:gd name="T42" fmla="*/ 4306 w 5657"/>
                <a:gd name="T43" fmla="*/ 2077 h 4228"/>
                <a:gd name="T44" fmla="*/ 4315 w 5657"/>
                <a:gd name="T45" fmla="*/ 2093 h 4228"/>
                <a:gd name="T46" fmla="*/ 4322 w 5657"/>
                <a:gd name="T47" fmla="*/ 2112 h 4228"/>
                <a:gd name="T48" fmla="*/ 4325 w 5657"/>
                <a:gd name="T49" fmla="*/ 2142 h 4228"/>
                <a:gd name="T50" fmla="*/ 4322 w 5657"/>
                <a:gd name="T51" fmla="*/ 3713 h 4228"/>
                <a:gd name="T52" fmla="*/ 4267 w 5657"/>
                <a:gd name="T53" fmla="*/ 3790 h 4228"/>
                <a:gd name="T54" fmla="*/ 3556 w 5657"/>
                <a:gd name="T55" fmla="*/ 4226 h 4228"/>
                <a:gd name="T56" fmla="*/ 3470 w 5657"/>
                <a:gd name="T57" fmla="*/ 4213 h 4228"/>
                <a:gd name="T58" fmla="*/ 3409 w 5657"/>
                <a:gd name="T59" fmla="*/ 4135 h 4228"/>
                <a:gd name="T60" fmla="*/ 1462 w 5657"/>
                <a:gd name="T61" fmla="*/ 1535 h 4228"/>
                <a:gd name="T62" fmla="*/ 3081 w 5657"/>
                <a:gd name="T63" fmla="*/ 2699 h 4228"/>
                <a:gd name="T64" fmla="*/ 3163 w 5657"/>
                <a:gd name="T65" fmla="*/ 2680 h 4228"/>
                <a:gd name="T66" fmla="*/ 3239 w 5657"/>
                <a:gd name="T67" fmla="*/ 2716 h 4228"/>
                <a:gd name="T68" fmla="*/ 3275 w 5657"/>
                <a:gd name="T69" fmla="*/ 2793 h 4228"/>
                <a:gd name="T70" fmla="*/ 3258 w 5657"/>
                <a:gd name="T71" fmla="*/ 2874 h 4228"/>
                <a:gd name="T72" fmla="*/ 2269 w 5657"/>
                <a:gd name="T73" fmla="*/ 3511 h 4228"/>
                <a:gd name="T74" fmla="*/ 2200 w 5657"/>
                <a:gd name="T75" fmla="*/ 3531 h 4228"/>
                <a:gd name="T76" fmla="*/ 65 w 5657"/>
                <a:gd name="T77" fmla="*/ 2336 h 4228"/>
                <a:gd name="T78" fmla="*/ 5 w 5657"/>
                <a:gd name="T79" fmla="*/ 2261 h 4228"/>
                <a:gd name="T80" fmla="*/ 15 w 5657"/>
                <a:gd name="T81" fmla="*/ 2165 h 4228"/>
                <a:gd name="T82" fmla="*/ 1392 w 5657"/>
                <a:gd name="T83" fmla="*/ 1277 h 4228"/>
                <a:gd name="T84" fmla="*/ 2058 w 5657"/>
                <a:gd name="T85" fmla="*/ 858 h 4228"/>
                <a:gd name="T86" fmla="*/ 3453 w 5657"/>
                <a:gd name="T87" fmla="*/ 0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7" h="4228">
                  <a:moveTo>
                    <a:pt x="2128" y="1116"/>
                  </a:moveTo>
                  <a:lnTo>
                    <a:pt x="1709" y="1380"/>
                  </a:lnTo>
                  <a:lnTo>
                    <a:pt x="3596" y="2453"/>
                  </a:lnTo>
                  <a:lnTo>
                    <a:pt x="3623" y="2474"/>
                  </a:lnTo>
                  <a:lnTo>
                    <a:pt x="3642" y="2500"/>
                  </a:lnTo>
                  <a:lnTo>
                    <a:pt x="3656" y="2530"/>
                  </a:lnTo>
                  <a:lnTo>
                    <a:pt x="3661" y="2565"/>
                  </a:lnTo>
                  <a:lnTo>
                    <a:pt x="3661" y="3869"/>
                  </a:lnTo>
                  <a:lnTo>
                    <a:pt x="4069" y="3610"/>
                  </a:lnTo>
                  <a:lnTo>
                    <a:pt x="4069" y="2378"/>
                  </a:lnTo>
                  <a:lnTo>
                    <a:pt x="3925" y="2469"/>
                  </a:lnTo>
                  <a:lnTo>
                    <a:pt x="3905" y="2479"/>
                  </a:lnTo>
                  <a:lnTo>
                    <a:pt x="3881" y="2486"/>
                  </a:lnTo>
                  <a:lnTo>
                    <a:pt x="3858" y="2488"/>
                  </a:lnTo>
                  <a:lnTo>
                    <a:pt x="3826" y="2484"/>
                  </a:lnTo>
                  <a:lnTo>
                    <a:pt x="3797" y="2472"/>
                  </a:lnTo>
                  <a:lnTo>
                    <a:pt x="3771" y="2453"/>
                  </a:lnTo>
                  <a:lnTo>
                    <a:pt x="3750" y="2427"/>
                  </a:lnTo>
                  <a:lnTo>
                    <a:pt x="3737" y="2402"/>
                  </a:lnTo>
                  <a:lnTo>
                    <a:pt x="3730" y="2372"/>
                  </a:lnTo>
                  <a:lnTo>
                    <a:pt x="3731" y="2345"/>
                  </a:lnTo>
                  <a:lnTo>
                    <a:pt x="3737" y="2318"/>
                  </a:lnTo>
                  <a:lnTo>
                    <a:pt x="3749" y="2292"/>
                  </a:lnTo>
                  <a:lnTo>
                    <a:pt x="3766" y="2269"/>
                  </a:lnTo>
                  <a:lnTo>
                    <a:pt x="3790" y="2251"/>
                  </a:lnTo>
                  <a:lnTo>
                    <a:pt x="3949" y="2151"/>
                  </a:lnTo>
                  <a:lnTo>
                    <a:pt x="2128" y="1116"/>
                  </a:lnTo>
                  <a:close/>
                  <a:moveTo>
                    <a:pt x="3453" y="0"/>
                  </a:moveTo>
                  <a:lnTo>
                    <a:pt x="3488" y="4"/>
                  </a:lnTo>
                  <a:lnTo>
                    <a:pt x="3520" y="17"/>
                  </a:lnTo>
                  <a:lnTo>
                    <a:pt x="5594" y="1195"/>
                  </a:lnTo>
                  <a:lnTo>
                    <a:pt x="5619" y="1216"/>
                  </a:lnTo>
                  <a:lnTo>
                    <a:pt x="5640" y="1241"/>
                  </a:lnTo>
                  <a:lnTo>
                    <a:pt x="5652" y="1270"/>
                  </a:lnTo>
                  <a:lnTo>
                    <a:pt x="5657" y="1303"/>
                  </a:lnTo>
                  <a:lnTo>
                    <a:pt x="5654" y="1337"/>
                  </a:lnTo>
                  <a:lnTo>
                    <a:pt x="5642" y="1367"/>
                  </a:lnTo>
                  <a:lnTo>
                    <a:pt x="5623" y="1394"/>
                  </a:lnTo>
                  <a:lnTo>
                    <a:pt x="5597" y="1415"/>
                  </a:lnTo>
                  <a:lnTo>
                    <a:pt x="4650" y="2012"/>
                  </a:lnTo>
                  <a:lnTo>
                    <a:pt x="4624" y="2024"/>
                  </a:lnTo>
                  <a:lnTo>
                    <a:pt x="4596" y="2031"/>
                  </a:lnTo>
                  <a:lnTo>
                    <a:pt x="4567" y="2031"/>
                  </a:lnTo>
                  <a:lnTo>
                    <a:pt x="4540" y="2024"/>
                  </a:lnTo>
                  <a:lnTo>
                    <a:pt x="4514" y="2012"/>
                  </a:lnTo>
                  <a:lnTo>
                    <a:pt x="4492" y="1995"/>
                  </a:lnTo>
                  <a:lnTo>
                    <a:pt x="4475" y="1971"/>
                  </a:lnTo>
                  <a:lnTo>
                    <a:pt x="4461" y="1945"/>
                  </a:lnTo>
                  <a:lnTo>
                    <a:pt x="4454" y="1918"/>
                  </a:lnTo>
                  <a:lnTo>
                    <a:pt x="4456" y="1888"/>
                  </a:lnTo>
                  <a:lnTo>
                    <a:pt x="4461" y="1861"/>
                  </a:lnTo>
                  <a:lnTo>
                    <a:pt x="4473" y="1837"/>
                  </a:lnTo>
                  <a:lnTo>
                    <a:pt x="4490" y="1813"/>
                  </a:lnTo>
                  <a:lnTo>
                    <a:pt x="4514" y="1796"/>
                  </a:lnTo>
                  <a:lnTo>
                    <a:pt x="5281" y="1312"/>
                  </a:lnTo>
                  <a:lnTo>
                    <a:pt x="3460" y="278"/>
                  </a:lnTo>
                  <a:lnTo>
                    <a:pt x="2374" y="961"/>
                  </a:lnTo>
                  <a:lnTo>
                    <a:pt x="4260" y="2033"/>
                  </a:lnTo>
                  <a:lnTo>
                    <a:pt x="4274" y="2043"/>
                  </a:lnTo>
                  <a:lnTo>
                    <a:pt x="4277" y="2045"/>
                  </a:lnTo>
                  <a:lnTo>
                    <a:pt x="4287" y="2053"/>
                  </a:lnTo>
                  <a:lnTo>
                    <a:pt x="4289" y="2055"/>
                  </a:lnTo>
                  <a:lnTo>
                    <a:pt x="4294" y="2060"/>
                  </a:lnTo>
                  <a:lnTo>
                    <a:pt x="4299" y="2067"/>
                  </a:lnTo>
                  <a:lnTo>
                    <a:pt x="4299" y="2069"/>
                  </a:lnTo>
                  <a:lnTo>
                    <a:pt x="4306" y="2077"/>
                  </a:lnTo>
                  <a:lnTo>
                    <a:pt x="4308" y="2079"/>
                  </a:lnTo>
                  <a:lnTo>
                    <a:pt x="4310" y="2084"/>
                  </a:lnTo>
                  <a:lnTo>
                    <a:pt x="4315" y="2093"/>
                  </a:lnTo>
                  <a:lnTo>
                    <a:pt x="4317" y="2098"/>
                  </a:lnTo>
                  <a:lnTo>
                    <a:pt x="4322" y="2112"/>
                  </a:lnTo>
                  <a:lnTo>
                    <a:pt x="4322" y="2112"/>
                  </a:lnTo>
                  <a:lnTo>
                    <a:pt x="4325" y="2127"/>
                  </a:lnTo>
                  <a:lnTo>
                    <a:pt x="4325" y="2130"/>
                  </a:lnTo>
                  <a:lnTo>
                    <a:pt x="4325" y="2142"/>
                  </a:lnTo>
                  <a:lnTo>
                    <a:pt x="4327" y="2146"/>
                  </a:lnTo>
                  <a:lnTo>
                    <a:pt x="4327" y="3682"/>
                  </a:lnTo>
                  <a:lnTo>
                    <a:pt x="4322" y="3713"/>
                  </a:lnTo>
                  <a:lnTo>
                    <a:pt x="4310" y="3744"/>
                  </a:lnTo>
                  <a:lnTo>
                    <a:pt x="4291" y="3770"/>
                  </a:lnTo>
                  <a:lnTo>
                    <a:pt x="4267" y="3790"/>
                  </a:lnTo>
                  <a:lnTo>
                    <a:pt x="3601" y="4209"/>
                  </a:lnTo>
                  <a:lnTo>
                    <a:pt x="3579" y="4220"/>
                  </a:lnTo>
                  <a:lnTo>
                    <a:pt x="3556" y="4226"/>
                  </a:lnTo>
                  <a:lnTo>
                    <a:pt x="3532" y="4228"/>
                  </a:lnTo>
                  <a:lnTo>
                    <a:pt x="3501" y="4225"/>
                  </a:lnTo>
                  <a:lnTo>
                    <a:pt x="3470" y="4213"/>
                  </a:lnTo>
                  <a:lnTo>
                    <a:pt x="3443" y="4192"/>
                  </a:lnTo>
                  <a:lnTo>
                    <a:pt x="3422" y="4166"/>
                  </a:lnTo>
                  <a:lnTo>
                    <a:pt x="3409" y="4135"/>
                  </a:lnTo>
                  <a:lnTo>
                    <a:pt x="3404" y="4101"/>
                  </a:lnTo>
                  <a:lnTo>
                    <a:pt x="3404" y="2639"/>
                  </a:lnTo>
                  <a:lnTo>
                    <a:pt x="1462" y="1535"/>
                  </a:lnTo>
                  <a:lnTo>
                    <a:pt x="378" y="2220"/>
                  </a:lnTo>
                  <a:lnTo>
                    <a:pt x="2197" y="3253"/>
                  </a:lnTo>
                  <a:lnTo>
                    <a:pt x="3081" y="2699"/>
                  </a:lnTo>
                  <a:lnTo>
                    <a:pt x="3107" y="2685"/>
                  </a:lnTo>
                  <a:lnTo>
                    <a:pt x="3134" y="2680"/>
                  </a:lnTo>
                  <a:lnTo>
                    <a:pt x="3163" y="2680"/>
                  </a:lnTo>
                  <a:lnTo>
                    <a:pt x="3191" y="2685"/>
                  </a:lnTo>
                  <a:lnTo>
                    <a:pt x="3216" y="2697"/>
                  </a:lnTo>
                  <a:lnTo>
                    <a:pt x="3239" y="2716"/>
                  </a:lnTo>
                  <a:lnTo>
                    <a:pt x="3256" y="2738"/>
                  </a:lnTo>
                  <a:lnTo>
                    <a:pt x="3270" y="2766"/>
                  </a:lnTo>
                  <a:lnTo>
                    <a:pt x="3275" y="2793"/>
                  </a:lnTo>
                  <a:lnTo>
                    <a:pt x="3275" y="2821"/>
                  </a:lnTo>
                  <a:lnTo>
                    <a:pt x="3270" y="2848"/>
                  </a:lnTo>
                  <a:lnTo>
                    <a:pt x="3258" y="2874"/>
                  </a:lnTo>
                  <a:lnTo>
                    <a:pt x="3239" y="2896"/>
                  </a:lnTo>
                  <a:lnTo>
                    <a:pt x="3216" y="2915"/>
                  </a:lnTo>
                  <a:lnTo>
                    <a:pt x="2269" y="3511"/>
                  </a:lnTo>
                  <a:lnTo>
                    <a:pt x="2247" y="3523"/>
                  </a:lnTo>
                  <a:lnTo>
                    <a:pt x="2224" y="3529"/>
                  </a:lnTo>
                  <a:lnTo>
                    <a:pt x="2200" y="3531"/>
                  </a:lnTo>
                  <a:lnTo>
                    <a:pt x="2168" y="3528"/>
                  </a:lnTo>
                  <a:lnTo>
                    <a:pt x="2137" y="3514"/>
                  </a:lnTo>
                  <a:lnTo>
                    <a:pt x="65" y="2336"/>
                  </a:lnTo>
                  <a:lnTo>
                    <a:pt x="38" y="2316"/>
                  </a:lnTo>
                  <a:lnTo>
                    <a:pt x="19" y="2290"/>
                  </a:lnTo>
                  <a:lnTo>
                    <a:pt x="5" y="2261"/>
                  </a:lnTo>
                  <a:lnTo>
                    <a:pt x="0" y="2228"/>
                  </a:lnTo>
                  <a:lnTo>
                    <a:pt x="3" y="2194"/>
                  </a:lnTo>
                  <a:lnTo>
                    <a:pt x="15" y="2165"/>
                  </a:lnTo>
                  <a:lnTo>
                    <a:pt x="34" y="2137"/>
                  </a:lnTo>
                  <a:lnTo>
                    <a:pt x="60" y="2117"/>
                  </a:lnTo>
                  <a:lnTo>
                    <a:pt x="1392" y="1277"/>
                  </a:lnTo>
                  <a:lnTo>
                    <a:pt x="1392" y="1277"/>
                  </a:lnTo>
                  <a:lnTo>
                    <a:pt x="2058" y="858"/>
                  </a:lnTo>
                  <a:lnTo>
                    <a:pt x="2058" y="858"/>
                  </a:lnTo>
                  <a:lnTo>
                    <a:pt x="3388" y="21"/>
                  </a:lnTo>
                  <a:lnTo>
                    <a:pt x="3421" y="5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7"/>
            <p:cNvSpPr>
              <a:spLocks/>
            </p:cNvSpPr>
            <p:nvPr/>
          </p:nvSpPr>
          <p:spPr bwMode="auto">
            <a:xfrm>
              <a:off x="4651" y="1736"/>
              <a:ext cx="602" cy="427"/>
            </a:xfrm>
            <a:custGeom>
              <a:avLst/>
              <a:gdLst>
                <a:gd name="T0" fmla="*/ 1062 w 1203"/>
                <a:gd name="T1" fmla="*/ 0 h 853"/>
                <a:gd name="T2" fmla="*/ 1090 w 1203"/>
                <a:gd name="T3" fmla="*/ 0 h 853"/>
                <a:gd name="T4" fmla="*/ 1117 w 1203"/>
                <a:gd name="T5" fmla="*/ 7 h 853"/>
                <a:gd name="T6" fmla="*/ 1143 w 1203"/>
                <a:gd name="T7" fmla="*/ 19 h 853"/>
                <a:gd name="T8" fmla="*/ 1165 w 1203"/>
                <a:gd name="T9" fmla="*/ 36 h 853"/>
                <a:gd name="T10" fmla="*/ 1184 w 1203"/>
                <a:gd name="T11" fmla="*/ 60 h 853"/>
                <a:gd name="T12" fmla="*/ 1196 w 1203"/>
                <a:gd name="T13" fmla="*/ 86 h 853"/>
                <a:gd name="T14" fmla="*/ 1203 w 1203"/>
                <a:gd name="T15" fmla="*/ 113 h 853"/>
                <a:gd name="T16" fmla="*/ 1203 w 1203"/>
                <a:gd name="T17" fmla="*/ 142 h 853"/>
                <a:gd name="T18" fmla="*/ 1196 w 1203"/>
                <a:gd name="T19" fmla="*/ 170 h 853"/>
                <a:gd name="T20" fmla="*/ 1184 w 1203"/>
                <a:gd name="T21" fmla="*/ 196 h 853"/>
                <a:gd name="T22" fmla="*/ 1167 w 1203"/>
                <a:gd name="T23" fmla="*/ 218 h 853"/>
                <a:gd name="T24" fmla="*/ 1143 w 1203"/>
                <a:gd name="T25" fmla="*/ 237 h 853"/>
                <a:gd name="T26" fmla="*/ 196 w 1203"/>
                <a:gd name="T27" fmla="*/ 833 h 853"/>
                <a:gd name="T28" fmla="*/ 175 w 1203"/>
                <a:gd name="T29" fmla="*/ 845 h 853"/>
                <a:gd name="T30" fmla="*/ 151 w 1203"/>
                <a:gd name="T31" fmla="*/ 850 h 853"/>
                <a:gd name="T32" fmla="*/ 129 w 1203"/>
                <a:gd name="T33" fmla="*/ 853 h 853"/>
                <a:gd name="T34" fmla="*/ 96 w 1203"/>
                <a:gd name="T35" fmla="*/ 848 h 853"/>
                <a:gd name="T36" fmla="*/ 67 w 1203"/>
                <a:gd name="T37" fmla="*/ 838 h 853"/>
                <a:gd name="T38" fmla="*/ 41 w 1203"/>
                <a:gd name="T39" fmla="*/ 819 h 853"/>
                <a:gd name="T40" fmla="*/ 21 w 1203"/>
                <a:gd name="T41" fmla="*/ 793 h 853"/>
                <a:gd name="T42" fmla="*/ 7 w 1203"/>
                <a:gd name="T43" fmla="*/ 766 h 853"/>
                <a:gd name="T44" fmla="*/ 0 w 1203"/>
                <a:gd name="T45" fmla="*/ 738 h 853"/>
                <a:gd name="T46" fmla="*/ 2 w 1203"/>
                <a:gd name="T47" fmla="*/ 711 h 853"/>
                <a:gd name="T48" fmla="*/ 7 w 1203"/>
                <a:gd name="T49" fmla="*/ 683 h 853"/>
                <a:gd name="T50" fmla="*/ 19 w 1203"/>
                <a:gd name="T51" fmla="*/ 657 h 853"/>
                <a:gd name="T52" fmla="*/ 36 w 1203"/>
                <a:gd name="T53" fmla="*/ 635 h 853"/>
                <a:gd name="T54" fmla="*/ 60 w 1203"/>
                <a:gd name="T55" fmla="*/ 616 h 853"/>
                <a:gd name="T56" fmla="*/ 1007 w 1203"/>
                <a:gd name="T57" fmla="*/ 19 h 853"/>
                <a:gd name="T58" fmla="*/ 1035 w 1203"/>
                <a:gd name="T59" fmla="*/ 7 h 853"/>
                <a:gd name="T60" fmla="*/ 1062 w 1203"/>
                <a:gd name="T61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3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60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2"/>
                  </a:lnTo>
                  <a:lnTo>
                    <a:pt x="1196" y="170"/>
                  </a:lnTo>
                  <a:lnTo>
                    <a:pt x="1184" y="196"/>
                  </a:lnTo>
                  <a:lnTo>
                    <a:pt x="1167" y="218"/>
                  </a:lnTo>
                  <a:lnTo>
                    <a:pt x="1143" y="237"/>
                  </a:lnTo>
                  <a:lnTo>
                    <a:pt x="196" y="833"/>
                  </a:lnTo>
                  <a:lnTo>
                    <a:pt x="175" y="845"/>
                  </a:lnTo>
                  <a:lnTo>
                    <a:pt x="151" y="850"/>
                  </a:lnTo>
                  <a:lnTo>
                    <a:pt x="129" y="853"/>
                  </a:lnTo>
                  <a:lnTo>
                    <a:pt x="96" y="848"/>
                  </a:lnTo>
                  <a:lnTo>
                    <a:pt x="67" y="838"/>
                  </a:lnTo>
                  <a:lnTo>
                    <a:pt x="41" y="819"/>
                  </a:lnTo>
                  <a:lnTo>
                    <a:pt x="21" y="793"/>
                  </a:lnTo>
                  <a:lnTo>
                    <a:pt x="7" y="766"/>
                  </a:lnTo>
                  <a:lnTo>
                    <a:pt x="0" y="738"/>
                  </a:lnTo>
                  <a:lnTo>
                    <a:pt x="2" y="711"/>
                  </a:lnTo>
                  <a:lnTo>
                    <a:pt x="7" y="683"/>
                  </a:lnTo>
                  <a:lnTo>
                    <a:pt x="19" y="657"/>
                  </a:lnTo>
                  <a:lnTo>
                    <a:pt x="36" y="635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7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2424" y="2195"/>
              <a:ext cx="1637" cy="717"/>
            </a:xfrm>
            <a:custGeom>
              <a:avLst/>
              <a:gdLst>
                <a:gd name="T0" fmla="*/ 136 w 3275"/>
                <a:gd name="T1" fmla="*/ 0 h 1434"/>
                <a:gd name="T2" fmla="*/ 165 w 3275"/>
                <a:gd name="T3" fmla="*/ 6 h 1434"/>
                <a:gd name="T4" fmla="*/ 191 w 3275"/>
                <a:gd name="T5" fmla="*/ 16 h 1434"/>
                <a:gd name="T6" fmla="*/ 2197 w 3275"/>
                <a:gd name="T7" fmla="*/ 1157 h 1434"/>
                <a:gd name="T8" fmla="*/ 3081 w 3275"/>
                <a:gd name="T9" fmla="*/ 601 h 1434"/>
                <a:gd name="T10" fmla="*/ 3107 w 3275"/>
                <a:gd name="T11" fmla="*/ 589 h 1434"/>
                <a:gd name="T12" fmla="*/ 3134 w 3275"/>
                <a:gd name="T13" fmla="*/ 582 h 1434"/>
                <a:gd name="T14" fmla="*/ 3163 w 3275"/>
                <a:gd name="T15" fmla="*/ 582 h 1434"/>
                <a:gd name="T16" fmla="*/ 3191 w 3275"/>
                <a:gd name="T17" fmla="*/ 589 h 1434"/>
                <a:gd name="T18" fmla="*/ 3216 w 3275"/>
                <a:gd name="T19" fmla="*/ 601 h 1434"/>
                <a:gd name="T20" fmla="*/ 3239 w 3275"/>
                <a:gd name="T21" fmla="*/ 618 h 1434"/>
                <a:gd name="T22" fmla="*/ 3256 w 3275"/>
                <a:gd name="T23" fmla="*/ 641 h 1434"/>
                <a:gd name="T24" fmla="*/ 3270 w 3275"/>
                <a:gd name="T25" fmla="*/ 668 h 1434"/>
                <a:gd name="T26" fmla="*/ 3275 w 3275"/>
                <a:gd name="T27" fmla="*/ 696 h 1434"/>
                <a:gd name="T28" fmla="*/ 3275 w 3275"/>
                <a:gd name="T29" fmla="*/ 725 h 1434"/>
                <a:gd name="T30" fmla="*/ 3270 w 3275"/>
                <a:gd name="T31" fmla="*/ 751 h 1434"/>
                <a:gd name="T32" fmla="*/ 3258 w 3275"/>
                <a:gd name="T33" fmla="*/ 776 h 1434"/>
                <a:gd name="T34" fmla="*/ 3239 w 3275"/>
                <a:gd name="T35" fmla="*/ 799 h 1434"/>
                <a:gd name="T36" fmla="*/ 3216 w 3275"/>
                <a:gd name="T37" fmla="*/ 817 h 1434"/>
                <a:gd name="T38" fmla="*/ 2269 w 3275"/>
                <a:gd name="T39" fmla="*/ 1415 h 1434"/>
                <a:gd name="T40" fmla="*/ 2247 w 3275"/>
                <a:gd name="T41" fmla="*/ 1425 h 1434"/>
                <a:gd name="T42" fmla="*/ 2224 w 3275"/>
                <a:gd name="T43" fmla="*/ 1432 h 1434"/>
                <a:gd name="T44" fmla="*/ 2200 w 3275"/>
                <a:gd name="T45" fmla="*/ 1434 h 1434"/>
                <a:gd name="T46" fmla="*/ 2168 w 3275"/>
                <a:gd name="T47" fmla="*/ 1430 h 1434"/>
                <a:gd name="T48" fmla="*/ 2137 w 3275"/>
                <a:gd name="T49" fmla="*/ 1418 h 1434"/>
                <a:gd name="T50" fmla="*/ 65 w 3275"/>
                <a:gd name="T51" fmla="*/ 239 h 1434"/>
                <a:gd name="T52" fmla="*/ 41 w 3275"/>
                <a:gd name="T53" fmla="*/ 222 h 1434"/>
                <a:gd name="T54" fmla="*/ 22 w 3275"/>
                <a:gd name="T55" fmla="*/ 200 h 1434"/>
                <a:gd name="T56" fmla="*/ 9 w 3275"/>
                <a:gd name="T57" fmla="*/ 175 h 1434"/>
                <a:gd name="T58" fmla="*/ 2 w 3275"/>
                <a:gd name="T59" fmla="*/ 148 h 1434"/>
                <a:gd name="T60" fmla="*/ 0 w 3275"/>
                <a:gd name="T61" fmla="*/ 121 h 1434"/>
                <a:gd name="T62" fmla="*/ 5 w 3275"/>
                <a:gd name="T63" fmla="*/ 91 h 1434"/>
                <a:gd name="T64" fmla="*/ 17 w 3275"/>
                <a:gd name="T65" fmla="*/ 64 h 1434"/>
                <a:gd name="T66" fmla="*/ 34 w 3275"/>
                <a:gd name="T67" fmla="*/ 42 h 1434"/>
                <a:gd name="T68" fmla="*/ 57 w 3275"/>
                <a:gd name="T69" fmla="*/ 23 h 1434"/>
                <a:gd name="T70" fmla="*/ 81 w 3275"/>
                <a:gd name="T71" fmla="*/ 9 h 1434"/>
                <a:gd name="T72" fmla="*/ 108 w 3275"/>
                <a:gd name="T73" fmla="*/ 2 h 1434"/>
                <a:gd name="T74" fmla="*/ 136 w 3275"/>
                <a:gd name="T7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4">
                  <a:moveTo>
                    <a:pt x="136" y="0"/>
                  </a:moveTo>
                  <a:lnTo>
                    <a:pt x="165" y="6"/>
                  </a:lnTo>
                  <a:lnTo>
                    <a:pt x="191" y="16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1"/>
                  </a:lnTo>
                  <a:lnTo>
                    <a:pt x="3270" y="668"/>
                  </a:lnTo>
                  <a:lnTo>
                    <a:pt x="3275" y="696"/>
                  </a:lnTo>
                  <a:lnTo>
                    <a:pt x="3275" y="725"/>
                  </a:lnTo>
                  <a:lnTo>
                    <a:pt x="3270" y="751"/>
                  </a:lnTo>
                  <a:lnTo>
                    <a:pt x="3258" y="776"/>
                  </a:lnTo>
                  <a:lnTo>
                    <a:pt x="3239" y="799"/>
                  </a:lnTo>
                  <a:lnTo>
                    <a:pt x="3216" y="817"/>
                  </a:lnTo>
                  <a:lnTo>
                    <a:pt x="2269" y="1415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4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2"/>
                  </a:lnTo>
                  <a:lnTo>
                    <a:pt x="22" y="200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1"/>
                  </a:lnTo>
                  <a:lnTo>
                    <a:pt x="5" y="91"/>
                  </a:lnTo>
                  <a:lnTo>
                    <a:pt x="17" y="64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4651" y="1993"/>
              <a:ext cx="602" cy="425"/>
            </a:xfrm>
            <a:custGeom>
              <a:avLst/>
              <a:gdLst>
                <a:gd name="T0" fmla="*/ 1062 w 1203"/>
                <a:gd name="T1" fmla="*/ 0 h 852"/>
                <a:gd name="T2" fmla="*/ 1090 w 1203"/>
                <a:gd name="T3" fmla="*/ 0 h 852"/>
                <a:gd name="T4" fmla="*/ 1117 w 1203"/>
                <a:gd name="T5" fmla="*/ 5 h 852"/>
                <a:gd name="T6" fmla="*/ 1143 w 1203"/>
                <a:gd name="T7" fmla="*/ 17 h 852"/>
                <a:gd name="T8" fmla="*/ 1165 w 1203"/>
                <a:gd name="T9" fmla="*/ 36 h 852"/>
                <a:gd name="T10" fmla="*/ 1184 w 1203"/>
                <a:gd name="T11" fmla="*/ 59 h 852"/>
                <a:gd name="T12" fmla="*/ 1196 w 1203"/>
                <a:gd name="T13" fmla="*/ 84 h 852"/>
                <a:gd name="T14" fmla="*/ 1203 w 1203"/>
                <a:gd name="T15" fmla="*/ 114 h 852"/>
                <a:gd name="T16" fmla="*/ 1203 w 1203"/>
                <a:gd name="T17" fmla="*/ 141 h 852"/>
                <a:gd name="T18" fmla="*/ 1196 w 1203"/>
                <a:gd name="T19" fmla="*/ 168 h 852"/>
                <a:gd name="T20" fmla="*/ 1184 w 1203"/>
                <a:gd name="T21" fmla="*/ 194 h 852"/>
                <a:gd name="T22" fmla="*/ 1167 w 1203"/>
                <a:gd name="T23" fmla="*/ 217 h 852"/>
                <a:gd name="T24" fmla="*/ 1143 w 1203"/>
                <a:gd name="T25" fmla="*/ 235 h 852"/>
                <a:gd name="T26" fmla="*/ 196 w 1203"/>
                <a:gd name="T27" fmla="*/ 831 h 852"/>
                <a:gd name="T28" fmla="*/ 175 w 1203"/>
                <a:gd name="T29" fmla="*/ 843 h 852"/>
                <a:gd name="T30" fmla="*/ 151 w 1203"/>
                <a:gd name="T31" fmla="*/ 850 h 852"/>
                <a:gd name="T32" fmla="*/ 129 w 1203"/>
                <a:gd name="T33" fmla="*/ 852 h 852"/>
                <a:gd name="T34" fmla="*/ 96 w 1203"/>
                <a:gd name="T35" fmla="*/ 848 h 852"/>
                <a:gd name="T36" fmla="*/ 67 w 1203"/>
                <a:gd name="T37" fmla="*/ 836 h 852"/>
                <a:gd name="T38" fmla="*/ 41 w 1203"/>
                <a:gd name="T39" fmla="*/ 817 h 852"/>
                <a:gd name="T40" fmla="*/ 21 w 1203"/>
                <a:gd name="T41" fmla="*/ 792 h 852"/>
                <a:gd name="T42" fmla="*/ 7 w 1203"/>
                <a:gd name="T43" fmla="*/ 766 h 852"/>
                <a:gd name="T44" fmla="*/ 0 w 1203"/>
                <a:gd name="T45" fmla="*/ 737 h 852"/>
                <a:gd name="T46" fmla="*/ 2 w 1203"/>
                <a:gd name="T47" fmla="*/ 709 h 852"/>
                <a:gd name="T48" fmla="*/ 7 w 1203"/>
                <a:gd name="T49" fmla="*/ 682 h 852"/>
                <a:gd name="T50" fmla="*/ 19 w 1203"/>
                <a:gd name="T51" fmla="*/ 656 h 852"/>
                <a:gd name="T52" fmla="*/ 36 w 1203"/>
                <a:gd name="T53" fmla="*/ 634 h 852"/>
                <a:gd name="T54" fmla="*/ 60 w 1203"/>
                <a:gd name="T55" fmla="*/ 615 h 852"/>
                <a:gd name="T56" fmla="*/ 1007 w 1203"/>
                <a:gd name="T57" fmla="*/ 19 h 852"/>
                <a:gd name="T58" fmla="*/ 1035 w 1203"/>
                <a:gd name="T59" fmla="*/ 5 h 852"/>
                <a:gd name="T60" fmla="*/ 1062 w 1203"/>
                <a:gd name="T6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2">
                  <a:moveTo>
                    <a:pt x="1062" y="0"/>
                  </a:moveTo>
                  <a:lnTo>
                    <a:pt x="1090" y="0"/>
                  </a:lnTo>
                  <a:lnTo>
                    <a:pt x="1117" y="5"/>
                  </a:lnTo>
                  <a:lnTo>
                    <a:pt x="1143" y="17"/>
                  </a:lnTo>
                  <a:lnTo>
                    <a:pt x="1165" y="36"/>
                  </a:lnTo>
                  <a:lnTo>
                    <a:pt x="1184" y="59"/>
                  </a:lnTo>
                  <a:lnTo>
                    <a:pt x="1196" y="84"/>
                  </a:lnTo>
                  <a:lnTo>
                    <a:pt x="1203" y="114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7"/>
                  </a:lnTo>
                  <a:lnTo>
                    <a:pt x="1143" y="235"/>
                  </a:lnTo>
                  <a:lnTo>
                    <a:pt x="196" y="831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2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2"/>
                  </a:lnTo>
                  <a:lnTo>
                    <a:pt x="7" y="766"/>
                  </a:lnTo>
                  <a:lnTo>
                    <a:pt x="0" y="737"/>
                  </a:lnTo>
                  <a:lnTo>
                    <a:pt x="2" y="709"/>
                  </a:lnTo>
                  <a:lnTo>
                    <a:pt x="7" y="682"/>
                  </a:lnTo>
                  <a:lnTo>
                    <a:pt x="19" y="656"/>
                  </a:lnTo>
                  <a:lnTo>
                    <a:pt x="36" y="634"/>
                  </a:lnTo>
                  <a:lnTo>
                    <a:pt x="60" y="615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auto">
            <a:xfrm>
              <a:off x="2424" y="2451"/>
              <a:ext cx="1637" cy="718"/>
            </a:xfrm>
            <a:custGeom>
              <a:avLst/>
              <a:gdLst>
                <a:gd name="T0" fmla="*/ 136 w 3275"/>
                <a:gd name="T1" fmla="*/ 0 h 1435"/>
                <a:gd name="T2" fmla="*/ 165 w 3275"/>
                <a:gd name="T3" fmla="*/ 5 h 1435"/>
                <a:gd name="T4" fmla="*/ 191 w 3275"/>
                <a:gd name="T5" fmla="*/ 17 h 1435"/>
                <a:gd name="T6" fmla="*/ 2197 w 3275"/>
                <a:gd name="T7" fmla="*/ 1157 h 1435"/>
                <a:gd name="T8" fmla="*/ 3081 w 3275"/>
                <a:gd name="T9" fmla="*/ 601 h 1435"/>
                <a:gd name="T10" fmla="*/ 3107 w 3275"/>
                <a:gd name="T11" fmla="*/ 589 h 1435"/>
                <a:gd name="T12" fmla="*/ 3134 w 3275"/>
                <a:gd name="T13" fmla="*/ 582 h 1435"/>
                <a:gd name="T14" fmla="*/ 3163 w 3275"/>
                <a:gd name="T15" fmla="*/ 582 h 1435"/>
                <a:gd name="T16" fmla="*/ 3191 w 3275"/>
                <a:gd name="T17" fmla="*/ 589 h 1435"/>
                <a:gd name="T18" fmla="*/ 3216 w 3275"/>
                <a:gd name="T19" fmla="*/ 601 h 1435"/>
                <a:gd name="T20" fmla="*/ 3239 w 3275"/>
                <a:gd name="T21" fmla="*/ 618 h 1435"/>
                <a:gd name="T22" fmla="*/ 3256 w 3275"/>
                <a:gd name="T23" fmla="*/ 642 h 1435"/>
                <a:gd name="T24" fmla="*/ 3270 w 3275"/>
                <a:gd name="T25" fmla="*/ 668 h 1435"/>
                <a:gd name="T26" fmla="*/ 3275 w 3275"/>
                <a:gd name="T27" fmla="*/ 695 h 1435"/>
                <a:gd name="T28" fmla="*/ 3275 w 3275"/>
                <a:gd name="T29" fmla="*/ 724 h 1435"/>
                <a:gd name="T30" fmla="*/ 3270 w 3275"/>
                <a:gd name="T31" fmla="*/ 752 h 1435"/>
                <a:gd name="T32" fmla="*/ 3258 w 3275"/>
                <a:gd name="T33" fmla="*/ 778 h 1435"/>
                <a:gd name="T34" fmla="*/ 3239 w 3275"/>
                <a:gd name="T35" fmla="*/ 800 h 1435"/>
                <a:gd name="T36" fmla="*/ 3216 w 3275"/>
                <a:gd name="T37" fmla="*/ 817 h 1435"/>
                <a:gd name="T38" fmla="*/ 2269 w 3275"/>
                <a:gd name="T39" fmla="*/ 1414 h 1435"/>
                <a:gd name="T40" fmla="*/ 2247 w 3275"/>
                <a:gd name="T41" fmla="*/ 1425 h 1435"/>
                <a:gd name="T42" fmla="*/ 2224 w 3275"/>
                <a:gd name="T43" fmla="*/ 1432 h 1435"/>
                <a:gd name="T44" fmla="*/ 2200 w 3275"/>
                <a:gd name="T45" fmla="*/ 1435 h 1435"/>
                <a:gd name="T46" fmla="*/ 2168 w 3275"/>
                <a:gd name="T47" fmla="*/ 1430 h 1435"/>
                <a:gd name="T48" fmla="*/ 2137 w 3275"/>
                <a:gd name="T49" fmla="*/ 1418 h 1435"/>
                <a:gd name="T50" fmla="*/ 65 w 3275"/>
                <a:gd name="T51" fmla="*/ 239 h 1435"/>
                <a:gd name="T52" fmla="*/ 41 w 3275"/>
                <a:gd name="T53" fmla="*/ 221 h 1435"/>
                <a:gd name="T54" fmla="*/ 22 w 3275"/>
                <a:gd name="T55" fmla="*/ 201 h 1435"/>
                <a:gd name="T56" fmla="*/ 9 w 3275"/>
                <a:gd name="T57" fmla="*/ 175 h 1435"/>
                <a:gd name="T58" fmla="*/ 2 w 3275"/>
                <a:gd name="T59" fmla="*/ 148 h 1435"/>
                <a:gd name="T60" fmla="*/ 0 w 3275"/>
                <a:gd name="T61" fmla="*/ 120 h 1435"/>
                <a:gd name="T62" fmla="*/ 5 w 3275"/>
                <a:gd name="T63" fmla="*/ 93 h 1435"/>
                <a:gd name="T64" fmla="*/ 17 w 3275"/>
                <a:gd name="T65" fmla="*/ 65 h 1435"/>
                <a:gd name="T66" fmla="*/ 34 w 3275"/>
                <a:gd name="T67" fmla="*/ 41 h 1435"/>
                <a:gd name="T68" fmla="*/ 57 w 3275"/>
                <a:gd name="T69" fmla="*/ 22 h 1435"/>
                <a:gd name="T70" fmla="*/ 81 w 3275"/>
                <a:gd name="T71" fmla="*/ 9 h 1435"/>
                <a:gd name="T72" fmla="*/ 108 w 3275"/>
                <a:gd name="T73" fmla="*/ 2 h 1435"/>
                <a:gd name="T74" fmla="*/ 136 w 3275"/>
                <a:gd name="T75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5">
                  <a:moveTo>
                    <a:pt x="136" y="0"/>
                  </a:moveTo>
                  <a:lnTo>
                    <a:pt x="165" y="5"/>
                  </a:lnTo>
                  <a:lnTo>
                    <a:pt x="191" y="17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5"/>
                  </a:lnTo>
                  <a:lnTo>
                    <a:pt x="3275" y="724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7"/>
                  </a:lnTo>
                  <a:lnTo>
                    <a:pt x="2269" y="1414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5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1"/>
                  </a:lnTo>
                  <a:lnTo>
                    <a:pt x="22" y="201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5" y="93"/>
                  </a:lnTo>
                  <a:lnTo>
                    <a:pt x="17" y="65"/>
                  </a:lnTo>
                  <a:lnTo>
                    <a:pt x="34" y="41"/>
                  </a:lnTo>
                  <a:lnTo>
                    <a:pt x="57" y="22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11"/>
            <p:cNvSpPr>
              <a:spLocks/>
            </p:cNvSpPr>
            <p:nvPr/>
          </p:nvSpPr>
          <p:spPr bwMode="auto">
            <a:xfrm>
              <a:off x="4651" y="2248"/>
              <a:ext cx="602" cy="426"/>
            </a:xfrm>
            <a:custGeom>
              <a:avLst/>
              <a:gdLst>
                <a:gd name="T0" fmla="*/ 1062 w 1203"/>
                <a:gd name="T1" fmla="*/ 0 h 851"/>
                <a:gd name="T2" fmla="*/ 1090 w 1203"/>
                <a:gd name="T3" fmla="*/ 0 h 851"/>
                <a:gd name="T4" fmla="*/ 1117 w 1203"/>
                <a:gd name="T5" fmla="*/ 7 h 851"/>
                <a:gd name="T6" fmla="*/ 1143 w 1203"/>
                <a:gd name="T7" fmla="*/ 19 h 851"/>
                <a:gd name="T8" fmla="*/ 1165 w 1203"/>
                <a:gd name="T9" fmla="*/ 36 h 851"/>
                <a:gd name="T10" fmla="*/ 1184 w 1203"/>
                <a:gd name="T11" fmla="*/ 58 h 851"/>
                <a:gd name="T12" fmla="*/ 1196 w 1203"/>
                <a:gd name="T13" fmla="*/ 86 h 851"/>
                <a:gd name="T14" fmla="*/ 1203 w 1203"/>
                <a:gd name="T15" fmla="*/ 113 h 851"/>
                <a:gd name="T16" fmla="*/ 1203 w 1203"/>
                <a:gd name="T17" fmla="*/ 141 h 851"/>
                <a:gd name="T18" fmla="*/ 1196 w 1203"/>
                <a:gd name="T19" fmla="*/ 168 h 851"/>
                <a:gd name="T20" fmla="*/ 1184 w 1203"/>
                <a:gd name="T21" fmla="*/ 194 h 851"/>
                <a:gd name="T22" fmla="*/ 1167 w 1203"/>
                <a:gd name="T23" fmla="*/ 216 h 851"/>
                <a:gd name="T24" fmla="*/ 1143 w 1203"/>
                <a:gd name="T25" fmla="*/ 235 h 851"/>
                <a:gd name="T26" fmla="*/ 196 w 1203"/>
                <a:gd name="T27" fmla="*/ 832 h 851"/>
                <a:gd name="T28" fmla="*/ 175 w 1203"/>
                <a:gd name="T29" fmla="*/ 843 h 851"/>
                <a:gd name="T30" fmla="*/ 151 w 1203"/>
                <a:gd name="T31" fmla="*/ 850 h 851"/>
                <a:gd name="T32" fmla="*/ 129 w 1203"/>
                <a:gd name="T33" fmla="*/ 851 h 851"/>
                <a:gd name="T34" fmla="*/ 96 w 1203"/>
                <a:gd name="T35" fmla="*/ 848 h 851"/>
                <a:gd name="T36" fmla="*/ 67 w 1203"/>
                <a:gd name="T37" fmla="*/ 836 h 851"/>
                <a:gd name="T38" fmla="*/ 41 w 1203"/>
                <a:gd name="T39" fmla="*/ 817 h 851"/>
                <a:gd name="T40" fmla="*/ 21 w 1203"/>
                <a:gd name="T41" fmla="*/ 791 h 851"/>
                <a:gd name="T42" fmla="*/ 7 w 1203"/>
                <a:gd name="T43" fmla="*/ 765 h 851"/>
                <a:gd name="T44" fmla="*/ 0 w 1203"/>
                <a:gd name="T45" fmla="*/ 738 h 851"/>
                <a:gd name="T46" fmla="*/ 2 w 1203"/>
                <a:gd name="T47" fmla="*/ 709 h 851"/>
                <a:gd name="T48" fmla="*/ 7 w 1203"/>
                <a:gd name="T49" fmla="*/ 681 h 851"/>
                <a:gd name="T50" fmla="*/ 19 w 1203"/>
                <a:gd name="T51" fmla="*/ 656 h 851"/>
                <a:gd name="T52" fmla="*/ 36 w 1203"/>
                <a:gd name="T53" fmla="*/ 633 h 851"/>
                <a:gd name="T54" fmla="*/ 60 w 1203"/>
                <a:gd name="T55" fmla="*/ 616 h 851"/>
                <a:gd name="T56" fmla="*/ 1007 w 1203"/>
                <a:gd name="T57" fmla="*/ 19 h 851"/>
                <a:gd name="T58" fmla="*/ 1035 w 1203"/>
                <a:gd name="T59" fmla="*/ 5 h 851"/>
                <a:gd name="T60" fmla="*/ 1062 w 1203"/>
                <a:gd name="T61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1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58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6"/>
                  </a:lnTo>
                  <a:lnTo>
                    <a:pt x="1143" y="235"/>
                  </a:lnTo>
                  <a:lnTo>
                    <a:pt x="196" y="832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1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1"/>
                  </a:lnTo>
                  <a:lnTo>
                    <a:pt x="7" y="765"/>
                  </a:lnTo>
                  <a:lnTo>
                    <a:pt x="0" y="738"/>
                  </a:lnTo>
                  <a:lnTo>
                    <a:pt x="2" y="709"/>
                  </a:lnTo>
                  <a:lnTo>
                    <a:pt x="7" y="681"/>
                  </a:lnTo>
                  <a:lnTo>
                    <a:pt x="19" y="656"/>
                  </a:lnTo>
                  <a:lnTo>
                    <a:pt x="36" y="633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12"/>
            <p:cNvSpPr>
              <a:spLocks/>
            </p:cNvSpPr>
            <p:nvPr/>
          </p:nvSpPr>
          <p:spPr bwMode="auto">
            <a:xfrm>
              <a:off x="2424" y="2707"/>
              <a:ext cx="1637" cy="717"/>
            </a:xfrm>
            <a:custGeom>
              <a:avLst/>
              <a:gdLst>
                <a:gd name="T0" fmla="*/ 136 w 3275"/>
                <a:gd name="T1" fmla="*/ 0 h 1436"/>
                <a:gd name="T2" fmla="*/ 165 w 3275"/>
                <a:gd name="T3" fmla="*/ 6 h 1436"/>
                <a:gd name="T4" fmla="*/ 191 w 3275"/>
                <a:gd name="T5" fmla="*/ 18 h 1436"/>
                <a:gd name="T6" fmla="*/ 2197 w 3275"/>
                <a:gd name="T7" fmla="*/ 1157 h 1436"/>
                <a:gd name="T8" fmla="*/ 3081 w 3275"/>
                <a:gd name="T9" fmla="*/ 603 h 1436"/>
                <a:gd name="T10" fmla="*/ 3107 w 3275"/>
                <a:gd name="T11" fmla="*/ 589 h 1436"/>
                <a:gd name="T12" fmla="*/ 3134 w 3275"/>
                <a:gd name="T13" fmla="*/ 582 h 1436"/>
                <a:gd name="T14" fmla="*/ 3163 w 3275"/>
                <a:gd name="T15" fmla="*/ 584 h 1436"/>
                <a:gd name="T16" fmla="*/ 3191 w 3275"/>
                <a:gd name="T17" fmla="*/ 589 h 1436"/>
                <a:gd name="T18" fmla="*/ 3216 w 3275"/>
                <a:gd name="T19" fmla="*/ 601 h 1436"/>
                <a:gd name="T20" fmla="*/ 3239 w 3275"/>
                <a:gd name="T21" fmla="*/ 620 h 1436"/>
                <a:gd name="T22" fmla="*/ 3256 w 3275"/>
                <a:gd name="T23" fmla="*/ 642 h 1436"/>
                <a:gd name="T24" fmla="*/ 3270 w 3275"/>
                <a:gd name="T25" fmla="*/ 668 h 1436"/>
                <a:gd name="T26" fmla="*/ 3275 w 3275"/>
                <a:gd name="T27" fmla="*/ 697 h 1436"/>
                <a:gd name="T28" fmla="*/ 3275 w 3275"/>
                <a:gd name="T29" fmla="*/ 725 h 1436"/>
                <a:gd name="T30" fmla="*/ 3270 w 3275"/>
                <a:gd name="T31" fmla="*/ 752 h 1436"/>
                <a:gd name="T32" fmla="*/ 3258 w 3275"/>
                <a:gd name="T33" fmla="*/ 778 h 1436"/>
                <a:gd name="T34" fmla="*/ 3239 w 3275"/>
                <a:gd name="T35" fmla="*/ 800 h 1436"/>
                <a:gd name="T36" fmla="*/ 3216 w 3275"/>
                <a:gd name="T37" fmla="*/ 819 h 1436"/>
                <a:gd name="T38" fmla="*/ 2269 w 3275"/>
                <a:gd name="T39" fmla="*/ 1415 h 1436"/>
                <a:gd name="T40" fmla="*/ 2247 w 3275"/>
                <a:gd name="T41" fmla="*/ 1427 h 1436"/>
                <a:gd name="T42" fmla="*/ 2224 w 3275"/>
                <a:gd name="T43" fmla="*/ 1434 h 1436"/>
                <a:gd name="T44" fmla="*/ 2200 w 3275"/>
                <a:gd name="T45" fmla="*/ 1436 h 1436"/>
                <a:gd name="T46" fmla="*/ 2168 w 3275"/>
                <a:gd name="T47" fmla="*/ 1430 h 1436"/>
                <a:gd name="T48" fmla="*/ 2137 w 3275"/>
                <a:gd name="T49" fmla="*/ 1418 h 1436"/>
                <a:gd name="T50" fmla="*/ 65 w 3275"/>
                <a:gd name="T51" fmla="*/ 241 h 1436"/>
                <a:gd name="T52" fmla="*/ 41 w 3275"/>
                <a:gd name="T53" fmla="*/ 224 h 1436"/>
                <a:gd name="T54" fmla="*/ 22 w 3275"/>
                <a:gd name="T55" fmla="*/ 201 h 1436"/>
                <a:gd name="T56" fmla="*/ 9 w 3275"/>
                <a:gd name="T57" fmla="*/ 176 h 1436"/>
                <a:gd name="T58" fmla="*/ 2 w 3275"/>
                <a:gd name="T59" fmla="*/ 150 h 1436"/>
                <a:gd name="T60" fmla="*/ 0 w 3275"/>
                <a:gd name="T61" fmla="*/ 121 h 1436"/>
                <a:gd name="T62" fmla="*/ 5 w 3275"/>
                <a:gd name="T63" fmla="*/ 93 h 1436"/>
                <a:gd name="T64" fmla="*/ 17 w 3275"/>
                <a:gd name="T65" fmla="*/ 66 h 1436"/>
                <a:gd name="T66" fmla="*/ 34 w 3275"/>
                <a:gd name="T67" fmla="*/ 42 h 1436"/>
                <a:gd name="T68" fmla="*/ 57 w 3275"/>
                <a:gd name="T69" fmla="*/ 23 h 1436"/>
                <a:gd name="T70" fmla="*/ 81 w 3275"/>
                <a:gd name="T71" fmla="*/ 11 h 1436"/>
                <a:gd name="T72" fmla="*/ 108 w 3275"/>
                <a:gd name="T73" fmla="*/ 2 h 1436"/>
                <a:gd name="T74" fmla="*/ 136 w 3275"/>
                <a:gd name="T7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6">
                  <a:moveTo>
                    <a:pt x="136" y="0"/>
                  </a:moveTo>
                  <a:lnTo>
                    <a:pt x="165" y="6"/>
                  </a:lnTo>
                  <a:lnTo>
                    <a:pt x="191" y="18"/>
                  </a:lnTo>
                  <a:lnTo>
                    <a:pt x="2197" y="1157"/>
                  </a:lnTo>
                  <a:lnTo>
                    <a:pt x="3081" y="603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4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20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7"/>
                  </a:lnTo>
                  <a:lnTo>
                    <a:pt x="3275" y="725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9"/>
                  </a:lnTo>
                  <a:lnTo>
                    <a:pt x="2269" y="1415"/>
                  </a:lnTo>
                  <a:lnTo>
                    <a:pt x="2247" y="1427"/>
                  </a:lnTo>
                  <a:lnTo>
                    <a:pt x="2224" y="1434"/>
                  </a:lnTo>
                  <a:lnTo>
                    <a:pt x="2200" y="1436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41"/>
                  </a:lnTo>
                  <a:lnTo>
                    <a:pt x="41" y="224"/>
                  </a:lnTo>
                  <a:lnTo>
                    <a:pt x="22" y="201"/>
                  </a:lnTo>
                  <a:lnTo>
                    <a:pt x="9" y="176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5" y="93"/>
                  </a:lnTo>
                  <a:lnTo>
                    <a:pt x="17" y="66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11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54601" y="3328263"/>
            <a:ext cx="575801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i="1" dirty="0" err="1">
                <a:solidFill>
                  <a:srgbClr val="008BC1"/>
                </a:solidFill>
              </a:rPr>
              <a:t>Цільова</a:t>
            </a:r>
            <a:r>
              <a:rPr lang="ru-RU" b="1" i="1" dirty="0">
                <a:solidFill>
                  <a:srgbClr val="008BC1"/>
                </a:solidFill>
              </a:rPr>
              <a:t> </a:t>
            </a:r>
            <a:r>
              <a:rPr lang="ru-RU" b="1" i="1" dirty="0" err="1">
                <a:solidFill>
                  <a:srgbClr val="008BC1"/>
                </a:solidFill>
              </a:rPr>
              <a:t>тривалість</a:t>
            </a:r>
            <a:r>
              <a:rPr lang="ru-RU" b="1" i="1" dirty="0">
                <a:solidFill>
                  <a:srgbClr val="008BC1"/>
                </a:solidFill>
              </a:rPr>
              <a:t> </a:t>
            </a:r>
            <a:r>
              <a:rPr lang="ru-RU" b="1" i="1" dirty="0" err="1">
                <a:solidFill>
                  <a:srgbClr val="008BC1"/>
                </a:solidFill>
              </a:rPr>
              <a:t>проектів</a:t>
            </a:r>
            <a:r>
              <a:rPr lang="ru-RU" b="1" i="1" dirty="0">
                <a:solidFill>
                  <a:srgbClr val="008BC1"/>
                </a:solidFill>
              </a:rPr>
              <a:t>: </a:t>
            </a:r>
          </a:p>
          <a:p>
            <a:pPr marL="342900" indent="-1571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i="1" dirty="0" err="1">
                <a:solidFill>
                  <a:srgbClr val="616466"/>
                </a:solidFill>
              </a:rPr>
              <a:t>від</a:t>
            </a:r>
            <a:r>
              <a:rPr lang="ru-RU" sz="1600" i="1" dirty="0">
                <a:solidFill>
                  <a:srgbClr val="616466"/>
                </a:solidFill>
              </a:rPr>
              <a:t> 6 до 8 </a:t>
            </a:r>
            <a:r>
              <a:rPr lang="ru-RU" sz="1600" i="1" dirty="0" err="1">
                <a:solidFill>
                  <a:srgbClr val="616466"/>
                </a:solidFill>
              </a:rPr>
              <a:t>місяців</a:t>
            </a:r>
            <a:r>
              <a:rPr lang="ru-RU" sz="1600" i="1" dirty="0">
                <a:solidFill>
                  <a:srgbClr val="616466"/>
                </a:solidFill>
              </a:rPr>
              <a:t> для «легких» </a:t>
            </a:r>
            <a:r>
              <a:rPr lang="ru-RU" sz="1600" i="1" dirty="0" err="1">
                <a:solidFill>
                  <a:srgbClr val="616466"/>
                </a:solidFill>
              </a:rPr>
              <a:t>проектів</a:t>
            </a:r>
            <a:endParaRPr lang="ru-RU" sz="1600" i="1" dirty="0">
              <a:solidFill>
                <a:srgbClr val="616466"/>
              </a:solidFill>
            </a:endParaRPr>
          </a:p>
          <a:p>
            <a:pPr marL="342900" indent="-1571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616466"/>
                </a:solidFill>
              </a:rPr>
              <a:t>до 20 </a:t>
            </a:r>
            <a:r>
              <a:rPr lang="ru-RU" sz="1600" i="1" dirty="0" err="1">
                <a:solidFill>
                  <a:srgbClr val="616466"/>
                </a:solidFill>
              </a:rPr>
              <a:t>місяців</a:t>
            </a:r>
            <a:r>
              <a:rPr lang="ru-RU" sz="1600" i="1" dirty="0">
                <a:solidFill>
                  <a:srgbClr val="616466"/>
                </a:solidFill>
              </a:rPr>
              <a:t> для </a:t>
            </a:r>
            <a:r>
              <a:rPr lang="ru-RU" sz="1600" i="1" dirty="0" err="1">
                <a:solidFill>
                  <a:srgbClr val="616466"/>
                </a:solidFill>
              </a:rPr>
              <a:t>проектів</a:t>
            </a:r>
            <a:r>
              <a:rPr lang="ru-RU" sz="1600" i="1" dirty="0">
                <a:solidFill>
                  <a:srgbClr val="616466"/>
                </a:solidFill>
              </a:rPr>
              <a:t> з </a:t>
            </a:r>
            <a:r>
              <a:rPr lang="ru-RU" sz="1600" i="1" dirty="0" err="1">
                <a:solidFill>
                  <a:srgbClr val="616466"/>
                </a:solidFill>
              </a:rPr>
              <a:t>комплексної</a:t>
            </a:r>
            <a:r>
              <a:rPr lang="ru-RU" sz="1600" i="1" dirty="0">
                <a:solidFill>
                  <a:srgbClr val="616466"/>
                </a:solidFill>
              </a:rPr>
              <a:t> </a:t>
            </a:r>
            <a:r>
              <a:rPr lang="ru-RU" sz="1600" i="1" dirty="0" err="1">
                <a:solidFill>
                  <a:srgbClr val="616466"/>
                </a:solidFill>
              </a:rPr>
              <a:t>реновації</a:t>
            </a:r>
            <a:endParaRPr lang="ru-RU" sz="1600" i="1" dirty="0">
              <a:solidFill>
                <a:srgbClr val="616466"/>
              </a:solidFill>
            </a:endParaRPr>
          </a:p>
        </p:txBody>
      </p:sp>
      <p:sp>
        <p:nvSpPr>
          <p:cNvPr id="91" name="Номер слайда 7"/>
          <p:cNvSpPr txBox="1">
            <a:spLocks/>
          </p:cNvSpPr>
          <p:nvPr/>
        </p:nvSpPr>
        <p:spPr>
          <a:xfrm>
            <a:off x="9648396" y="6525348"/>
            <a:ext cx="2208245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02FE95-47BD-4873-8606-162A2877824F}" type="slidenum">
              <a:rPr lang="ru-RU" smtClean="0"/>
              <a:pPr/>
              <a:t>14</a:t>
            </a:fld>
            <a:endParaRPr lang="ru-RU" dirty="0"/>
          </a:p>
        </p:txBody>
      </p:sp>
      <p:grpSp>
        <p:nvGrpSpPr>
          <p:cNvPr id="92" name="Group 45"/>
          <p:cNvGrpSpPr>
            <a:grpSpLocks noChangeAspect="1"/>
          </p:cNvGrpSpPr>
          <p:nvPr/>
        </p:nvGrpSpPr>
        <p:grpSpPr bwMode="auto">
          <a:xfrm>
            <a:off x="7910936" y="2833241"/>
            <a:ext cx="576682" cy="538813"/>
            <a:chOff x="4869" y="2885"/>
            <a:chExt cx="502" cy="474"/>
          </a:xfrm>
          <a:solidFill>
            <a:srgbClr val="002F53"/>
          </a:solidFill>
        </p:grpSpPr>
        <p:sp>
          <p:nvSpPr>
            <p:cNvPr id="100" name="Freeform 47"/>
            <p:cNvSpPr>
              <a:spLocks/>
            </p:cNvSpPr>
            <p:nvPr/>
          </p:nvSpPr>
          <p:spPr bwMode="auto">
            <a:xfrm>
              <a:off x="4927" y="3125"/>
              <a:ext cx="260" cy="28"/>
            </a:xfrm>
            <a:custGeom>
              <a:avLst/>
              <a:gdLst>
                <a:gd name="T0" fmla="*/ 97 w 1820"/>
                <a:gd name="T1" fmla="*/ 0 h 194"/>
                <a:gd name="T2" fmla="*/ 1723 w 1820"/>
                <a:gd name="T3" fmla="*/ 0 h 194"/>
                <a:gd name="T4" fmla="*/ 1745 w 1820"/>
                <a:gd name="T5" fmla="*/ 2 h 194"/>
                <a:gd name="T6" fmla="*/ 1765 w 1820"/>
                <a:gd name="T7" fmla="*/ 10 h 194"/>
                <a:gd name="T8" fmla="*/ 1783 w 1820"/>
                <a:gd name="T9" fmla="*/ 22 h 194"/>
                <a:gd name="T10" fmla="*/ 1798 w 1820"/>
                <a:gd name="T11" fmla="*/ 36 h 194"/>
                <a:gd name="T12" fmla="*/ 1810 w 1820"/>
                <a:gd name="T13" fmla="*/ 55 h 194"/>
                <a:gd name="T14" fmla="*/ 1818 w 1820"/>
                <a:gd name="T15" fmla="*/ 75 h 194"/>
                <a:gd name="T16" fmla="*/ 1820 w 1820"/>
                <a:gd name="T17" fmla="*/ 97 h 194"/>
                <a:gd name="T18" fmla="*/ 1818 w 1820"/>
                <a:gd name="T19" fmla="*/ 118 h 194"/>
                <a:gd name="T20" fmla="*/ 1810 w 1820"/>
                <a:gd name="T21" fmla="*/ 140 h 194"/>
                <a:gd name="T22" fmla="*/ 1798 w 1820"/>
                <a:gd name="T23" fmla="*/ 157 h 194"/>
                <a:gd name="T24" fmla="*/ 1783 w 1820"/>
                <a:gd name="T25" fmla="*/ 173 h 194"/>
                <a:gd name="T26" fmla="*/ 1766 w 1820"/>
                <a:gd name="T27" fmla="*/ 183 h 194"/>
                <a:gd name="T28" fmla="*/ 1746 w 1820"/>
                <a:gd name="T29" fmla="*/ 191 h 194"/>
                <a:gd name="T30" fmla="*/ 1724 w 1820"/>
                <a:gd name="T31" fmla="*/ 194 h 194"/>
                <a:gd name="T32" fmla="*/ 97 w 1820"/>
                <a:gd name="T33" fmla="*/ 194 h 194"/>
                <a:gd name="T34" fmla="*/ 75 w 1820"/>
                <a:gd name="T35" fmla="*/ 191 h 194"/>
                <a:gd name="T36" fmla="*/ 54 w 1820"/>
                <a:gd name="T37" fmla="*/ 183 h 194"/>
                <a:gd name="T38" fmla="*/ 37 w 1820"/>
                <a:gd name="T39" fmla="*/ 173 h 194"/>
                <a:gd name="T40" fmla="*/ 21 w 1820"/>
                <a:gd name="T41" fmla="*/ 157 h 194"/>
                <a:gd name="T42" fmla="*/ 10 w 1820"/>
                <a:gd name="T43" fmla="*/ 140 h 194"/>
                <a:gd name="T44" fmla="*/ 3 w 1820"/>
                <a:gd name="T45" fmla="*/ 118 h 194"/>
                <a:gd name="T46" fmla="*/ 0 w 1820"/>
                <a:gd name="T47" fmla="*/ 97 h 194"/>
                <a:gd name="T48" fmla="*/ 3 w 1820"/>
                <a:gd name="T49" fmla="*/ 75 h 194"/>
                <a:gd name="T50" fmla="*/ 10 w 1820"/>
                <a:gd name="T51" fmla="*/ 55 h 194"/>
                <a:gd name="T52" fmla="*/ 22 w 1820"/>
                <a:gd name="T53" fmla="*/ 36 h 194"/>
                <a:gd name="T54" fmla="*/ 37 w 1820"/>
                <a:gd name="T55" fmla="*/ 22 h 194"/>
                <a:gd name="T56" fmla="*/ 55 w 1820"/>
                <a:gd name="T57" fmla="*/ 10 h 194"/>
                <a:gd name="T58" fmla="*/ 75 w 1820"/>
                <a:gd name="T59" fmla="*/ 2 h 194"/>
                <a:gd name="T60" fmla="*/ 97 w 1820"/>
                <a:gd name="T6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20" h="194">
                  <a:moveTo>
                    <a:pt x="97" y="0"/>
                  </a:moveTo>
                  <a:lnTo>
                    <a:pt x="1723" y="0"/>
                  </a:lnTo>
                  <a:lnTo>
                    <a:pt x="1745" y="2"/>
                  </a:lnTo>
                  <a:lnTo>
                    <a:pt x="1765" y="10"/>
                  </a:lnTo>
                  <a:lnTo>
                    <a:pt x="1783" y="22"/>
                  </a:lnTo>
                  <a:lnTo>
                    <a:pt x="1798" y="36"/>
                  </a:lnTo>
                  <a:lnTo>
                    <a:pt x="1810" y="55"/>
                  </a:lnTo>
                  <a:lnTo>
                    <a:pt x="1818" y="75"/>
                  </a:lnTo>
                  <a:lnTo>
                    <a:pt x="1820" y="97"/>
                  </a:lnTo>
                  <a:lnTo>
                    <a:pt x="1818" y="118"/>
                  </a:lnTo>
                  <a:lnTo>
                    <a:pt x="1810" y="140"/>
                  </a:lnTo>
                  <a:lnTo>
                    <a:pt x="1798" y="157"/>
                  </a:lnTo>
                  <a:lnTo>
                    <a:pt x="1783" y="173"/>
                  </a:lnTo>
                  <a:lnTo>
                    <a:pt x="1766" y="183"/>
                  </a:lnTo>
                  <a:lnTo>
                    <a:pt x="1746" y="191"/>
                  </a:lnTo>
                  <a:lnTo>
                    <a:pt x="1724" y="194"/>
                  </a:lnTo>
                  <a:lnTo>
                    <a:pt x="97" y="194"/>
                  </a:lnTo>
                  <a:lnTo>
                    <a:pt x="75" y="191"/>
                  </a:lnTo>
                  <a:lnTo>
                    <a:pt x="54" y="183"/>
                  </a:lnTo>
                  <a:lnTo>
                    <a:pt x="37" y="173"/>
                  </a:lnTo>
                  <a:lnTo>
                    <a:pt x="21" y="157"/>
                  </a:lnTo>
                  <a:lnTo>
                    <a:pt x="10" y="140"/>
                  </a:lnTo>
                  <a:lnTo>
                    <a:pt x="3" y="118"/>
                  </a:lnTo>
                  <a:lnTo>
                    <a:pt x="0" y="97"/>
                  </a:lnTo>
                  <a:lnTo>
                    <a:pt x="3" y="75"/>
                  </a:lnTo>
                  <a:lnTo>
                    <a:pt x="10" y="55"/>
                  </a:lnTo>
                  <a:lnTo>
                    <a:pt x="22" y="36"/>
                  </a:lnTo>
                  <a:lnTo>
                    <a:pt x="37" y="22"/>
                  </a:lnTo>
                  <a:lnTo>
                    <a:pt x="55" y="10"/>
                  </a:lnTo>
                  <a:lnTo>
                    <a:pt x="75" y="2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01" name="Freeform 48"/>
            <p:cNvSpPr>
              <a:spLocks/>
            </p:cNvSpPr>
            <p:nvPr/>
          </p:nvSpPr>
          <p:spPr bwMode="auto">
            <a:xfrm>
              <a:off x="5031" y="3070"/>
              <a:ext cx="157" cy="28"/>
            </a:xfrm>
            <a:custGeom>
              <a:avLst/>
              <a:gdLst>
                <a:gd name="T0" fmla="*/ 97 w 1101"/>
                <a:gd name="T1" fmla="*/ 0 h 194"/>
                <a:gd name="T2" fmla="*/ 1005 w 1101"/>
                <a:gd name="T3" fmla="*/ 0 h 194"/>
                <a:gd name="T4" fmla="*/ 1027 w 1101"/>
                <a:gd name="T5" fmla="*/ 4 h 194"/>
                <a:gd name="T6" fmla="*/ 1047 w 1101"/>
                <a:gd name="T7" fmla="*/ 10 h 194"/>
                <a:gd name="T8" fmla="*/ 1065 w 1101"/>
                <a:gd name="T9" fmla="*/ 22 h 194"/>
                <a:gd name="T10" fmla="*/ 1080 w 1101"/>
                <a:gd name="T11" fmla="*/ 37 h 194"/>
                <a:gd name="T12" fmla="*/ 1092 w 1101"/>
                <a:gd name="T13" fmla="*/ 55 h 194"/>
                <a:gd name="T14" fmla="*/ 1099 w 1101"/>
                <a:gd name="T15" fmla="*/ 75 h 194"/>
                <a:gd name="T16" fmla="*/ 1101 w 1101"/>
                <a:gd name="T17" fmla="*/ 97 h 194"/>
                <a:gd name="T18" fmla="*/ 1099 w 1101"/>
                <a:gd name="T19" fmla="*/ 120 h 194"/>
                <a:gd name="T20" fmla="*/ 1092 w 1101"/>
                <a:gd name="T21" fmla="*/ 140 h 194"/>
                <a:gd name="T22" fmla="*/ 1080 w 1101"/>
                <a:gd name="T23" fmla="*/ 158 h 194"/>
                <a:gd name="T24" fmla="*/ 1065 w 1101"/>
                <a:gd name="T25" fmla="*/ 173 h 194"/>
                <a:gd name="T26" fmla="*/ 1047 w 1101"/>
                <a:gd name="T27" fmla="*/ 185 h 194"/>
                <a:gd name="T28" fmla="*/ 1027 w 1101"/>
                <a:gd name="T29" fmla="*/ 192 h 194"/>
                <a:gd name="T30" fmla="*/ 1005 w 1101"/>
                <a:gd name="T31" fmla="*/ 194 h 194"/>
                <a:gd name="T32" fmla="*/ 97 w 1101"/>
                <a:gd name="T33" fmla="*/ 194 h 194"/>
                <a:gd name="T34" fmla="*/ 75 w 1101"/>
                <a:gd name="T35" fmla="*/ 192 h 194"/>
                <a:gd name="T36" fmla="*/ 54 w 1101"/>
                <a:gd name="T37" fmla="*/ 185 h 194"/>
                <a:gd name="T38" fmla="*/ 36 w 1101"/>
                <a:gd name="T39" fmla="*/ 173 h 194"/>
                <a:gd name="T40" fmla="*/ 21 w 1101"/>
                <a:gd name="T41" fmla="*/ 158 h 194"/>
                <a:gd name="T42" fmla="*/ 10 w 1101"/>
                <a:gd name="T43" fmla="*/ 140 h 194"/>
                <a:gd name="T44" fmla="*/ 3 w 1101"/>
                <a:gd name="T45" fmla="*/ 120 h 194"/>
                <a:gd name="T46" fmla="*/ 0 w 1101"/>
                <a:gd name="T47" fmla="*/ 97 h 194"/>
                <a:gd name="T48" fmla="*/ 3 w 1101"/>
                <a:gd name="T49" fmla="*/ 75 h 194"/>
                <a:gd name="T50" fmla="*/ 11 w 1101"/>
                <a:gd name="T51" fmla="*/ 55 h 194"/>
                <a:gd name="T52" fmla="*/ 21 w 1101"/>
                <a:gd name="T53" fmla="*/ 37 h 194"/>
                <a:gd name="T54" fmla="*/ 37 w 1101"/>
                <a:gd name="T55" fmla="*/ 22 h 194"/>
                <a:gd name="T56" fmla="*/ 54 w 1101"/>
                <a:gd name="T57" fmla="*/ 10 h 194"/>
                <a:gd name="T58" fmla="*/ 75 w 1101"/>
                <a:gd name="T59" fmla="*/ 4 h 194"/>
                <a:gd name="T60" fmla="*/ 97 w 1101"/>
                <a:gd name="T6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1" h="194">
                  <a:moveTo>
                    <a:pt x="97" y="0"/>
                  </a:moveTo>
                  <a:lnTo>
                    <a:pt x="1005" y="0"/>
                  </a:lnTo>
                  <a:lnTo>
                    <a:pt x="1027" y="4"/>
                  </a:lnTo>
                  <a:lnTo>
                    <a:pt x="1047" y="10"/>
                  </a:lnTo>
                  <a:lnTo>
                    <a:pt x="1065" y="22"/>
                  </a:lnTo>
                  <a:lnTo>
                    <a:pt x="1080" y="37"/>
                  </a:lnTo>
                  <a:lnTo>
                    <a:pt x="1092" y="55"/>
                  </a:lnTo>
                  <a:lnTo>
                    <a:pt x="1099" y="75"/>
                  </a:lnTo>
                  <a:lnTo>
                    <a:pt x="1101" y="97"/>
                  </a:lnTo>
                  <a:lnTo>
                    <a:pt x="1099" y="120"/>
                  </a:lnTo>
                  <a:lnTo>
                    <a:pt x="1092" y="140"/>
                  </a:lnTo>
                  <a:lnTo>
                    <a:pt x="1080" y="158"/>
                  </a:lnTo>
                  <a:lnTo>
                    <a:pt x="1065" y="173"/>
                  </a:lnTo>
                  <a:lnTo>
                    <a:pt x="1047" y="185"/>
                  </a:lnTo>
                  <a:lnTo>
                    <a:pt x="1027" y="192"/>
                  </a:lnTo>
                  <a:lnTo>
                    <a:pt x="1005" y="194"/>
                  </a:lnTo>
                  <a:lnTo>
                    <a:pt x="97" y="194"/>
                  </a:lnTo>
                  <a:lnTo>
                    <a:pt x="75" y="192"/>
                  </a:lnTo>
                  <a:lnTo>
                    <a:pt x="54" y="185"/>
                  </a:lnTo>
                  <a:lnTo>
                    <a:pt x="36" y="173"/>
                  </a:lnTo>
                  <a:lnTo>
                    <a:pt x="21" y="158"/>
                  </a:lnTo>
                  <a:lnTo>
                    <a:pt x="10" y="140"/>
                  </a:lnTo>
                  <a:lnTo>
                    <a:pt x="3" y="120"/>
                  </a:lnTo>
                  <a:lnTo>
                    <a:pt x="0" y="97"/>
                  </a:lnTo>
                  <a:lnTo>
                    <a:pt x="3" y="75"/>
                  </a:lnTo>
                  <a:lnTo>
                    <a:pt x="11" y="55"/>
                  </a:lnTo>
                  <a:lnTo>
                    <a:pt x="21" y="37"/>
                  </a:lnTo>
                  <a:lnTo>
                    <a:pt x="37" y="22"/>
                  </a:lnTo>
                  <a:lnTo>
                    <a:pt x="54" y="10"/>
                  </a:lnTo>
                  <a:lnTo>
                    <a:pt x="75" y="4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02" name="Freeform 49"/>
            <p:cNvSpPr>
              <a:spLocks/>
            </p:cNvSpPr>
            <p:nvPr/>
          </p:nvSpPr>
          <p:spPr bwMode="auto">
            <a:xfrm>
              <a:off x="4869" y="2885"/>
              <a:ext cx="377" cy="474"/>
            </a:xfrm>
            <a:custGeom>
              <a:avLst/>
              <a:gdLst>
                <a:gd name="T0" fmla="*/ 1775 w 2637"/>
                <a:gd name="T1" fmla="*/ 2 h 3314"/>
                <a:gd name="T2" fmla="*/ 1842 w 2637"/>
                <a:gd name="T3" fmla="*/ 25 h 3314"/>
                <a:gd name="T4" fmla="*/ 2579 w 2637"/>
                <a:gd name="T5" fmla="*/ 725 h 3314"/>
                <a:gd name="T6" fmla="*/ 2622 w 2637"/>
                <a:gd name="T7" fmla="*/ 785 h 3314"/>
                <a:gd name="T8" fmla="*/ 2636 w 2637"/>
                <a:gd name="T9" fmla="*/ 858 h 3314"/>
                <a:gd name="T10" fmla="*/ 2615 w 2637"/>
                <a:gd name="T11" fmla="*/ 1154 h 3314"/>
                <a:gd name="T12" fmla="*/ 2585 w 2637"/>
                <a:gd name="T13" fmla="*/ 1203 h 3314"/>
                <a:gd name="T14" fmla="*/ 2543 w 2637"/>
                <a:gd name="T15" fmla="*/ 1274 h 3314"/>
                <a:gd name="T16" fmla="*/ 2496 w 2637"/>
                <a:gd name="T17" fmla="*/ 1351 h 3314"/>
                <a:gd name="T18" fmla="*/ 2459 w 2637"/>
                <a:gd name="T19" fmla="*/ 1413 h 3314"/>
                <a:gd name="T20" fmla="*/ 2443 w 2637"/>
                <a:gd name="T21" fmla="*/ 1439 h 3314"/>
                <a:gd name="T22" fmla="*/ 2049 w 2637"/>
                <a:gd name="T23" fmla="*/ 913 h 3314"/>
                <a:gd name="T24" fmla="*/ 1907 w 2637"/>
                <a:gd name="T25" fmla="*/ 868 h 3314"/>
                <a:gd name="T26" fmla="*/ 1794 w 2637"/>
                <a:gd name="T27" fmla="*/ 779 h 3314"/>
                <a:gd name="T28" fmla="*/ 1718 w 2637"/>
                <a:gd name="T29" fmla="*/ 655 h 3314"/>
                <a:gd name="T30" fmla="*/ 1690 w 2637"/>
                <a:gd name="T31" fmla="*/ 507 h 3314"/>
                <a:gd name="T32" fmla="*/ 375 w 2637"/>
                <a:gd name="T33" fmla="*/ 196 h 3314"/>
                <a:gd name="T34" fmla="*/ 282 w 2637"/>
                <a:gd name="T35" fmla="*/ 234 h 3314"/>
                <a:gd name="T36" fmla="*/ 218 w 2637"/>
                <a:gd name="T37" fmla="*/ 310 h 3314"/>
                <a:gd name="T38" fmla="*/ 194 w 2637"/>
                <a:gd name="T39" fmla="*/ 409 h 3314"/>
                <a:gd name="T40" fmla="*/ 204 w 2637"/>
                <a:gd name="T41" fmla="*/ 2971 h 3314"/>
                <a:gd name="T42" fmla="*/ 257 w 2637"/>
                <a:gd name="T43" fmla="*/ 3057 h 3314"/>
                <a:gd name="T44" fmla="*/ 342 w 2637"/>
                <a:gd name="T45" fmla="*/ 3109 h 3314"/>
                <a:gd name="T46" fmla="*/ 2227 w 2637"/>
                <a:gd name="T47" fmla="*/ 3119 h 3314"/>
                <a:gd name="T48" fmla="*/ 2326 w 2637"/>
                <a:gd name="T49" fmla="*/ 3096 h 3314"/>
                <a:gd name="T50" fmla="*/ 2401 w 2637"/>
                <a:gd name="T51" fmla="*/ 3031 h 3314"/>
                <a:gd name="T52" fmla="*/ 2440 w 2637"/>
                <a:gd name="T53" fmla="*/ 2938 h 3314"/>
                <a:gd name="T54" fmla="*/ 2444 w 2637"/>
                <a:gd name="T55" fmla="*/ 2674 h 3314"/>
                <a:gd name="T56" fmla="*/ 2637 w 2637"/>
                <a:gd name="T57" fmla="*/ 2905 h 3314"/>
                <a:gd name="T58" fmla="*/ 2609 w 2637"/>
                <a:gd name="T59" fmla="*/ 3053 h 3314"/>
                <a:gd name="T60" fmla="*/ 2533 w 2637"/>
                <a:gd name="T61" fmla="*/ 3177 h 3314"/>
                <a:gd name="T62" fmla="*/ 2419 w 2637"/>
                <a:gd name="T63" fmla="*/ 3266 h 3314"/>
                <a:gd name="T64" fmla="*/ 2278 w 2637"/>
                <a:gd name="T65" fmla="*/ 3311 h 3314"/>
                <a:gd name="T66" fmla="*/ 359 w 2637"/>
                <a:gd name="T67" fmla="*/ 3311 h 3314"/>
                <a:gd name="T68" fmla="*/ 217 w 2637"/>
                <a:gd name="T69" fmla="*/ 3266 h 3314"/>
                <a:gd name="T70" fmla="*/ 103 w 2637"/>
                <a:gd name="T71" fmla="*/ 3177 h 3314"/>
                <a:gd name="T72" fmla="*/ 28 w 2637"/>
                <a:gd name="T73" fmla="*/ 3053 h 3314"/>
                <a:gd name="T74" fmla="*/ 0 w 2637"/>
                <a:gd name="T75" fmla="*/ 2905 h 3314"/>
                <a:gd name="T76" fmla="*/ 13 w 2637"/>
                <a:gd name="T77" fmla="*/ 310 h 3314"/>
                <a:gd name="T78" fmla="*/ 73 w 2637"/>
                <a:gd name="T79" fmla="*/ 176 h 3314"/>
                <a:gd name="T80" fmla="*/ 176 w 2637"/>
                <a:gd name="T81" fmla="*/ 74 h 3314"/>
                <a:gd name="T82" fmla="*/ 309 w 2637"/>
                <a:gd name="T83" fmla="*/ 13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37" h="3314">
                  <a:moveTo>
                    <a:pt x="410" y="0"/>
                  </a:moveTo>
                  <a:lnTo>
                    <a:pt x="1752" y="0"/>
                  </a:lnTo>
                  <a:lnTo>
                    <a:pt x="1775" y="2"/>
                  </a:lnTo>
                  <a:lnTo>
                    <a:pt x="1799" y="6"/>
                  </a:lnTo>
                  <a:lnTo>
                    <a:pt x="1821" y="14"/>
                  </a:lnTo>
                  <a:lnTo>
                    <a:pt x="1842" y="25"/>
                  </a:lnTo>
                  <a:lnTo>
                    <a:pt x="1862" y="37"/>
                  </a:lnTo>
                  <a:lnTo>
                    <a:pt x="1881" y="52"/>
                  </a:lnTo>
                  <a:lnTo>
                    <a:pt x="2579" y="725"/>
                  </a:lnTo>
                  <a:lnTo>
                    <a:pt x="2596" y="744"/>
                  </a:lnTo>
                  <a:lnTo>
                    <a:pt x="2610" y="764"/>
                  </a:lnTo>
                  <a:lnTo>
                    <a:pt x="2622" y="785"/>
                  </a:lnTo>
                  <a:lnTo>
                    <a:pt x="2629" y="809"/>
                  </a:lnTo>
                  <a:lnTo>
                    <a:pt x="2634" y="833"/>
                  </a:lnTo>
                  <a:lnTo>
                    <a:pt x="2636" y="858"/>
                  </a:lnTo>
                  <a:lnTo>
                    <a:pt x="2636" y="1122"/>
                  </a:lnTo>
                  <a:lnTo>
                    <a:pt x="2622" y="1145"/>
                  </a:lnTo>
                  <a:lnTo>
                    <a:pt x="2615" y="1154"/>
                  </a:lnTo>
                  <a:lnTo>
                    <a:pt x="2608" y="1167"/>
                  </a:lnTo>
                  <a:lnTo>
                    <a:pt x="2597" y="1184"/>
                  </a:lnTo>
                  <a:lnTo>
                    <a:pt x="2585" y="1203"/>
                  </a:lnTo>
                  <a:lnTo>
                    <a:pt x="2573" y="1225"/>
                  </a:lnTo>
                  <a:lnTo>
                    <a:pt x="2558" y="1249"/>
                  </a:lnTo>
                  <a:lnTo>
                    <a:pt x="2543" y="1274"/>
                  </a:lnTo>
                  <a:lnTo>
                    <a:pt x="2527" y="1300"/>
                  </a:lnTo>
                  <a:lnTo>
                    <a:pt x="2512" y="1325"/>
                  </a:lnTo>
                  <a:lnTo>
                    <a:pt x="2496" y="1351"/>
                  </a:lnTo>
                  <a:lnTo>
                    <a:pt x="2482" y="1375"/>
                  </a:lnTo>
                  <a:lnTo>
                    <a:pt x="2468" y="1398"/>
                  </a:lnTo>
                  <a:lnTo>
                    <a:pt x="2459" y="1413"/>
                  </a:lnTo>
                  <a:lnTo>
                    <a:pt x="2450" y="1426"/>
                  </a:lnTo>
                  <a:lnTo>
                    <a:pt x="2447" y="1433"/>
                  </a:lnTo>
                  <a:lnTo>
                    <a:pt x="2443" y="1439"/>
                  </a:lnTo>
                  <a:lnTo>
                    <a:pt x="2443" y="916"/>
                  </a:lnTo>
                  <a:lnTo>
                    <a:pt x="2100" y="916"/>
                  </a:lnTo>
                  <a:lnTo>
                    <a:pt x="2049" y="913"/>
                  </a:lnTo>
                  <a:lnTo>
                    <a:pt x="1999" y="905"/>
                  </a:lnTo>
                  <a:lnTo>
                    <a:pt x="1952" y="889"/>
                  </a:lnTo>
                  <a:lnTo>
                    <a:pt x="1907" y="868"/>
                  </a:lnTo>
                  <a:lnTo>
                    <a:pt x="1866" y="843"/>
                  </a:lnTo>
                  <a:lnTo>
                    <a:pt x="1828" y="813"/>
                  </a:lnTo>
                  <a:lnTo>
                    <a:pt x="1794" y="779"/>
                  </a:lnTo>
                  <a:lnTo>
                    <a:pt x="1763" y="740"/>
                  </a:lnTo>
                  <a:lnTo>
                    <a:pt x="1739" y="699"/>
                  </a:lnTo>
                  <a:lnTo>
                    <a:pt x="1718" y="655"/>
                  </a:lnTo>
                  <a:lnTo>
                    <a:pt x="1703" y="607"/>
                  </a:lnTo>
                  <a:lnTo>
                    <a:pt x="1693" y="558"/>
                  </a:lnTo>
                  <a:lnTo>
                    <a:pt x="1690" y="507"/>
                  </a:lnTo>
                  <a:lnTo>
                    <a:pt x="1690" y="193"/>
                  </a:lnTo>
                  <a:lnTo>
                    <a:pt x="410" y="193"/>
                  </a:lnTo>
                  <a:lnTo>
                    <a:pt x="375" y="196"/>
                  </a:lnTo>
                  <a:lnTo>
                    <a:pt x="342" y="204"/>
                  </a:lnTo>
                  <a:lnTo>
                    <a:pt x="311" y="217"/>
                  </a:lnTo>
                  <a:lnTo>
                    <a:pt x="282" y="234"/>
                  </a:lnTo>
                  <a:lnTo>
                    <a:pt x="257" y="256"/>
                  </a:lnTo>
                  <a:lnTo>
                    <a:pt x="235" y="281"/>
                  </a:lnTo>
                  <a:lnTo>
                    <a:pt x="218" y="310"/>
                  </a:lnTo>
                  <a:lnTo>
                    <a:pt x="204" y="341"/>
                  </a:lnTo>
                  <a:lnTo>
                    <a:pt x="197" y="374"/>
                  </a:lnTo>
                  <a:lnTo>
                    <a:pt x="194" y="409"/>
                  </a:lnTo>
                  <a:lnTo>
                    <a:pt x="194" y="2903"/>
                  </a:lnTo>
                  <a:lnTo>
                    <a:pt x="197" y="2938"/>
                  </a:lnTo>
                  <a:lnTo>
                    <a:pt x="204" y="2971"/>
                  </a:lnTo>
                  <a:lnTo>
                    <a:pt x="218" y="3002"/>
                  </a:lnTo>
                  <a:lnTo>
                    <a:pt x="235" y="3031"/>
                  </a:lnTo>
                  <a:lnTo>
                    <a:pt x="257" y="3057"/>
                  </a:lnTo>
                  <a:lnTo>
                    <a:pt x="282" y="3078"/>
                  </a:lnTo>
                  <a:lnTo>
                    <a:pt x="311" y="3096"/>
                  </a:lnTo>
                  <a:lnTo>
                    <a:pt x="342" y="3109"/>
                  </a:lnTo>
                  <a:lnTo>
                    <a:pt x="375" y="3117"/>
                  </a:lnTo>
                  <a:lnTo>
                    <a:pt x="410" y="3119"/>
                  </a:lnTo>
                  <a:lnTo>
                    <a:pt x="2227" y="3119"/>
                  </a:lnTo>
                  <a:lnTo>
                    <a:pt x="2262" y="3117"/>
                  </a:lnTo>
                  <a:lnTo>
                    <a:pt x="2295" y="3109"/>
                  </a:lnTo>
                  <a:lnTo>
                    <a:pt x="2326" y="3096"/>
                  </a:lnTo>
                  <a:lnTo>
                    <a:pt x="2354" y="3078"/>
                  </a:lnTo>
                  <a:lnTo>
                    <a:pt x="2379" y="3057"/>
                  </a:lnTo>
                  <a:lnTo>
                    <a:pt x="2401" y="3031"/>
                  </a:lnTo>
                  <a:lnTo>
                    <a:pt x="2418" y="3002"/>
                  </a:lnTo>
                  <a:lnTo>
                    <a:pt x="2432" y="2971"/>
                  </a:lnTo>
                  <a:lnTo>
                    <a:pt x="2440" y="2938"/>
                  </a:lnTo>
                  <a:lnTo>
                    <a:pt x="2443" y="2903"/>
                  </a:lnTo>
                  <a:lnTo>
                    <a:pt x="2444" y="2903"/>
                  </a:lnTo>
                  <a:lnTo>
                    <a:pt x="2444" y="2674"/>
                  </a:lnTo>
                  <a:lnTo>
                    <a:pt x="2542" y="2552"/>
                  </a:lnTo>
                  <a:lnTo>
                    <a:pt x="2637" y="2426"/>
                  </a:lnTo>
                  <a:lnTo>
                    <a:pt x="2637" y="2905"/>
                  </a:lnTo>
                  <a:lnTo>
                    <a:pt x="2633" y="2956"/>
                  </a:lnTo>
                  <a:lnTo>
                    <a:pt x="2624" y="3005"/>
                  </a:lnTo>
                  <a:lnTo>
                    <a:pt x="2609" y="3053"/>
                  </a:lnTo>
                  <a:lnTo>
                    <a:pt x="2589" y="3097"/>
                  </a:lnTo>
                  <a:lnTo>
                    <a:pt x="2563" y="3139"/>
                  </a:lnTo>
                  <a:lnTo>
                    <a:pt x="2533" y="3177"/>
                  </a:lnTo>
                  <a:lnTo>
                    <a:pt x="2498" y="3211"/>
                  </a:lnTo>
                  <a:lnTo>
                    <a:pt x="2461" y="3241"/>
                  </a:lnTo>
                  <a:lnTo>
                    <a:pt x="2419" y="3266"/>
                  </a:lnTo>
                  <a:lnTo>
                    <a:pt x="2375" y="3288"/>
                  </a:lnTo>
                  <a:lnTo>
                    <a:pt x="2328" y="3303"/>
                  </a:lnTo>
                  <a:lnTo>
                    <a:pt x="2278" y="3311"/>
                  </a:lnTo>
                  <a:lnTo>
                    <a:pt x="2227" y="3314"/>
                  </a:lnTo>
                  <a:lnTo>
                    <a:pt x="410" y="3314"/>
                  </a:lnTo>
                  <a:lnTo>
                    <a:pt x="359" y="3311"/>
                  </a:lnTo>
                  <a:lnTo>
                    <a:pt x="309" y="3303"/>
                  </a:lnTo>
                  <a:lnTo>
                    <a:pt x="262" y="3288"/>
                  </a:lnTo>
                  <a:lnTo>
                    <a:pt x="217" y="3266"/>
                  </a:lnTo>
                  <a:lnTo>
                    <a:pt x="176" y="3241"/>
                  </a:lnTo>
                  <a:lnTo>
                    <a:pt x="137" y="3211"/>
                  </a:lnTo>
                  <a:lnTo>
                    <a:pt x="103" y="3177"/>
                  </a:lnTo>
                  <a:lnTo>
                    <a:pt x="73" y="3139"/>
                  </a:lnTo>
                  <a:lnTo>
                    <a:pt x="48" y="3097"/>
                  </a:lnTo>
                  <a:lnTo>
                    <a:pt x="28" y="3053"/>
                  </a:lnTo>
                  <a:lnTo>
                    <a:pt x="13" y="3005"/>
                  </a:lnTo>
                  <a:lnTo>
                    <a:pt x="3" y="2956"/>
                  </a:lnTo>
                  <a:lnTo>
                    <a:pt x="0" y="2905"/>
                  </a:lnTo>
                  <a:lnTo>
                    <a:pt x="0" y="410"/>
                  </a:lnTo>
                  <a:lnTo>
                    <a:pt x="3" y="359"/>
                  </a:lnTo>
                  <a:lnTo>
                    <a:pt x="13" y="310"/>
                  </a:lnTo>
                  <a:lnTo>
                    <a:pt x="28" y="262"/>
                  </a:lnTo>
                  <a:lnTo>
                    <a:pt x="48" y="217"/>
                  </a:lnTo>
                  <a:lnTo>
                    <a:pt x="73" y="176"/>
                  </a:lnTo>
                  <a:lnTo>
                    <a:pt x="103" y="139"/>
                  </a:lnTo>
                  <a:lnTo>
                    <a:pt x="137" y="104"/>
                  </a:lnTo>
                  <a:lnTo>
                    <a:pt x="176" y="74"/>
                  </a:lnTo>
                  <a:lnTo>
                    <a:pt x="217" y="49"/>
                  </a:lnTo>
                  <a:lnTo>
                    <a:pt x="262" y="28"/>
                  </a:lnTo>
                  <a:lnTo>
                    <a:pt x="309" y="13"/>
                  </a:lnTo>
                  <a:lnTo>
                    <a:pt x="359" y="3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03" name="Freeform 50"/>
            <p:cNvSpPr>
              <a:spLocks/>
            </p:cNvSpPr>
            <p:nvPr/>
          </p:nvSpPr>
          <p:spPr bwMode="auto">
            <a:xfrm>
              <a:off x="4945" y="2958"/>
              <a:ext cx="72" cy="138"/>
            </a:xfrm>
            <a:custGeom>
              <a:avLst/>
              <a:gdLst>
                <a:gd name="T0" fmla="*/ 289 w 498"/>
                <a:gd name="T1" fmla="*/ 6 h 969"/>
                <a:gd name="T2" fmla="*/ 301 w 498"/>
                <a:gd name="T3" fmla="*/ 39 h 969"/>
                <a:gd name="T4" fmla="*/ 304 w 498"/>
                <a:gd name="T5" fmla="*/ 91 h 969"/>
                <a:gd name="T6" fmla="*/ 328 w 498"/>
                <a:gd name="T7" fmla="*/ 108 h 969"/>
                <a:gd name="T8" fmla="*/ 410 w 498"/>
                <a:gd name="T9" fmla="*/ 125 h 969"/>
                <a:gd name="T10" fmla="*/ 457 w 498"/>
                <a:gd name="T11" fmla="*/ 152 h 969"/>
                <a:gd name="T12" fmla="*/ 448 w 498"/>
                <a:gd name="T13" fmla="*/ 212 h 969"/>
                <a:gd name="T14" fmla="*/ 427 w 498"/>
                <a:gd name="T15" fmla="*/ 272 h 969"/>
                <a:gd name="T16" fmla="*/ 397 w 498"/>
                <a:gd name="T17" fmla="*/ 269 h 969"/>
                <a:gd name="T18" fmla="*/ 286 w 498"/>
                <a:gd name="T19" fmla="*/ 241 h 969"/>
                <a:gd name="T20" fmla="*/ 208 w 498"/>
                <a:gd name="T21" fmla="*/ 251 h 969"/>
                <a:gd name="T22" fmla="*/ 172 w 498"/>
                <a:gd name="T23" fmla="*/ 289 h 969"/>
                <a:gd name="T24" fmla="*/ 182 w 498"/>
                <a:gd name="T25" fmla="*/ 337 h 969"/>
                <a:gd name="T26" fmla="*/ 238 w 498"/>
                <a:gd name="T27" fmla="*/ 376 h 969"/>
                <a:gd name="T28" fmla="*/ 341 w 498"/>
                <a:gd name="T29" fmla="*/ 420 h 969"/>
                <a:gd name="T30" fmla="*/ 434 w 498"/>
                <a:gd name="T31" fmla="*/ 478 h 969"/>
                <a:gd name="T32" fmla="*/ 485 w 498"/>
                <a:gd name="T33" fmla="*/ 555 h 969"/>
                <a:gd name="T34" fmla="*/ 498 w 498"/>
                <a:gd name="T35" fmla="*/ 645 h 969"/>
                <a:gd name="T36" fmla="*/ 471 w 498"/>
                <a:gd name="T37" fmla="*/ 733 h 969"/>
                <a:gd name="T38" fmla="*/ 401 w 498"/>
                <a:gd name="T39" fmla="*/ 808 h 969"/>
                <a:gd name="T40" fmla="*/ 323 w 498"/>
                <a:gd name="T41" fmla="*/ 843 h 969"/>
                <a:gd name="T42" fmla="*/ 308 w 498"/>
                <a:gd name="T43" fmla="*/ 875 h 969"/>
                <a:gd name="T44" fmla="*/ 307 w 498"/>
                <a:gd name="T45" fmla="*/ 950 h 969"/>
                <a:gd name="T46" fmla="*/ 282 w 498"/>
                <a:gd name="T47" fmla="*/ 967 h 969"/>
                <a:gd name="T48" fmla="*/ 202 w 498"/>
                <a:gd name="T49" fmla="*/ 967 h 969"/>
                <a:gd name="T50" fmla="*/ 185 w 498"/>
                <a:gd name="T51" fmla="*/ 938 h 969"/>
                <a:gd name="T52" fmla="*/ 180 w 498"/>
                <a:gd name="T53" fmla="*/ 865 h 969"/>
                <a:gd name="T54" fmla="*/ 149 w 498"/>
                <a:gd name="T55" fmla="*/ 853 h 969"/>
                <a:gd name="T56" fmla="*/ 28 w 498"/>
                <a:gd name="T57" fmla="*/ 821 h 969"/>
                <a:gd name="T58" fmla="*/ 1 w 498"/>
                <a:gd name="T59" fmla="*/ 795 h 969"/>
                <a:gd name="T60" fmla="*/ 22 w 498"/>
                <a:gd name="T61" fmla="*/ 698 h 969"/>
                <a:gd name="T62" fmla="*/ 40 w 498"/>
                <a:gd name="T63" fmla="*/ 674 h 969"/>
                <a:gd name="T64" fmla="*/ 105 w 498"/>
                <a:gd name="T65" fmla="*/ 698 h 969"/>
                <a:gd name="T66" fmla="*/ 225 w 498"/>
                <a:gd name="T67" fmla="*/ 718 h 969"/>
                <a:gd name="T68" fmla="*/ 300 w 498"/>
                <a:gd name="T69" fmla="*/ 694 h 969"/>
                <a:gd name="T70" fmla="*/ 325 w 498"/>
                <a:gd name="T71" fmla="*/ 649 h 969"/>
                <a:gd name="T72" fmla="*/ 310 w 498"/>
                <a:gd name="T73" fmla="*/ 599 h 969"/>
                <a:gd name="T74" fmla="*/ 247 w 498"/>
                <a:gd name="T75" fmla="*/ 556 h 969"/>
                <a:gd name="T76" fmla="*/ 143 w 498"/>
                <a:gd name="T77" fmla="*/ 515 h 969"/>
                <a:gd name="T78" fmla="*/ 62 w 498"/>
                <a:gd name="T79" fmla="*/ 464 h 969"/>
                <a:gd name="T80" fmla="*/ 14 w 498"/>
                <a:gd name="T81" fmla="*/ 400 h 969"/>
                <a:gd name="T82" fmla="*/ 0 w 498"/>
                <a:gd name="T83" fmla="*/ 316 h 969"/>
                <a:gd name="T84" fmla="*/ 24 w 498"/>
                <a:gd name="T85" fmla="*/ 222 h 969"/>
                <a:gd name="T86" fmla="*/ 86 w 498"/>
                <a:gd name="T87" fmla="*/ 156 h 969"/>
                <a:gd name="T88" fmla="*/ 159 w 498"/>
                <a:gd name="T89" fmla="*/ 120 h 969"/>
                <a:gd name="T90" fmla="*/ 180 w 498"/>
                <a:gd name="T91" fmla="*/ 102 h 969"/>
                <a:gd name="T92" fmla="*/ 181 w 498"/>
                <a:gd name="T93" fmla="*/ 56 h 969"/>
                <a:gd name="T94" fmla="*/ 184 w 498"/>
                <a:gd name="T95" fmla="*/ 12 h 969"/>
                <a:gd name="T96" fmla="*/ 214 w 498"/>
                <a:gd name="T97" fmla="*/ 1 h 969"/>
                <a:gd name="T98" fmla="*/ 263 w 498"/>
                <a:gd name="T99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8" h="969">
                  <a:moveTo>
                    <a:pt x="263" y="0"/>
                  </a:moveTo>
                  <a:lnTo>
                    <a:pt x="279" y="1"/>
                  </a:lnTo>
                  <a:lnTo>
                    <a:pt x="289" y="6"/>
                  </a:lnTo>
                  <a:lnTo>
                    <a:pt x="296" y="12"/>
                  </a:lnTo>
                  <a:lnTo>
                    <a:pt x="300" y="23"/>
                  </a:lnTo>
                  <a:lnTo>
                    <a:pt x="301" y="39"/>
                  </a:lnTo>
                  <a:lnTo>
                    <a:pt x="302" y="61"/>
                  </a:lnTo>
                  <a:lnTo>
                    <a:pt x="302" y="79"/>
                  </a:lnTo>
                  <a:lnTo>
                    <a:pt x="304" y="91"/>
                  </a:lnTo>
                  <a:lnTo>
                    <a:pt x="307" y="99"/>
                  </a:lnTo>
                  <a:lnTo>
                    <a:pt x="315" y="105"/>
                  </a:lnTo>
                  <a:lnTo>
                    <a:pt x="328" y="108"/>
                  </a:lnTo>
                  <a:lnTo>
                    <a:pt x="346" y="110"/>
                  </a:lnTo>
                  <a:lnTo>
                    <a:pt x="378" y="116"/>
                  </a:lnTo>
                  <a:lnTo>
                    <a:pt x="410" y="125"/>
                  </a:lnTo>
                  <a:lnTo>
                    <a:pt x="440" y="137"/>
                  </a:lnTo>
                  <a:lnTo>
                    <a:pt x="450" y="143"/>
                  </a:lnTo>
                  <a:lnTo>
                    <a:pt x="457" y="152"/>
                  </a:lnTo>
                  <a:lnTo>
                    <a:pt x="460" y="161"/>
                  </a:lnTo>
                  <a:lnTo>
                    <a:pt x="459" y="173"/>
                  </a:lnTo>
                  <a:lnTo>
                    <a:pt x="448" y="212"/>
                  </a:lnTo>
                  <a:lnTo>
                    <a:pt x="436" y="252"/>
                  </a:lnTo>
                  <a:lnTo>
                    <a:pt x="432" y="265"/>
                  </a:lnTo>
                  <a:lnTo>
                    <a:pt x="427" y="272"/>
                  </a:lnTo>
                  <a:lnTo>
                    <a:pt x="419" y="275"/>
                  </a:lnTo>
                  <a:lnTo>
                    <a:pt x="410" y="274"/>
                  </a:lnTo>
                  <a:lnTo>
                    <a:pt x="397" y="269"/>
                  </a:lnTo>
                  <a:lnTo>
                    <a:pt x="362" y="255"/>
                  </a:lnTo>
                  <a:lnTo>
                    <a:pt x="324" y="245"/>
                  </a:lnTo>
                  <a:lnTo>
                    <a:pt x="286" y="241"/>
                  </a:lnTo>
                  <a:lnTo>
                    <a:pt x="248" y="242"/>
                  </a:lnTo>
                  <a:lnTo>
                    <a:pt x="227" y="244"/>
                  </a:lnTo>
                  <a:lnTo>
                    <a:pt x="208" y="251"/>
                  </a:lnTo>
                  <a:lnTo>
                    <a:pt x="191" y="260"/>
                  </a:lnTo>
                  <a:lnTo>
                    <a:pt x="180" y="274"/>
                  </a:lnTo>
                  <a:lnTo>
                    <a:pt x="172" y="289"/>
                  </a:lnTo>
                  <a:lnTo>
                    <a:pt x="170" y="305"/>
                  </a:lnTo>
                  <a:lnTo>
                    <a:pt x="173" y="321"/>
                  </a:lnTo>
                  <a:lnTo>
                    <a:pt x="182" y="337"/>
                  </a:lnTo>
                  <a:lnTo>
                    <a:pt x="195" y="351"/>
                  </a:lnTo>
                  <a:lnTo>
                    <a:pt x="216" y="365"/>
                  </a:lnTo>
                  <a:lnTo>
                    <a:pt x="238" y="376"/>
                  </a:lnTo>
                  <a:lnTo>
                    <a:pt x="260" y="386"/>
                  </a:lnTo>
                  <a:lnTo>
                    <a:pt x="301" y="403"/>
                  </a:lnTo>
                  <a:lnTo>
                    <a:pt x="341" y="420"/>
                  </a:lnTo>
                  <a:lnTo>
                    <a:pt x="380" y="438"/>
                  </a:lnTo>
                  <a:lnTo>
                    <a:pt x="408" y="456"/>
                  </a:lnTo>
                  <a:lnTo>
                    <a:pt x="434" y="478"/>
                  </a:lnTo>
                  <a:lnTo>
                    <a:pt x="454" y="501"/>
                  </a:lnTo>
                  <a:lnTo>
                    <a:pt x="471" y="528"/>
                  </a:lnTo>
                  <a:lnTo>
                    <a:pt x="485" y="555"/>
                  </a:lnTo>
                  <a:lnTo>
                    <a:pt x="494" y="584"/>
                  </a:lnTo>
                  <a:lnTo>
                    <a:pt x="498" y="614"/>
                  </a:lnTo>
                  <a:lnTo>
                    <a:pt x="498" y="645"/>
                  </a:lnTo>
                  <a:lnTo>
                    <a:pt x="494" y="675"/>
                  </a:lnTo>
                  <a:lnTo>
                    <a:pt x="485" y="705"/>
                  </a:lnTo>
                  <a:lnTo>
                    <a:pt x="471" y="733"/>
                  </a:lnTo>
                  <a:lnTo>
                    <a:pt x="453" y="760"/>
                  </a:lnTo>
                  <a:lnTo>
                    <a:pt x="429" y="787"/>
                  </a:lnTo>
                  <a:lnTo>
                    <a:pt x="401" y="808"/>
                  </a:lnTo>
                  <a:lnTo>
                    <a:pt x="370" y="825"/>
                  </a:lnTo>
                  <a:lnTo>
                    <a:pt x="336" y="838"/>
                  </a:lnTo>
                  <a:lnTo>
                    <a:pt x="323" y="843"/>
                  </a:lnTo>
                  <a:lnTo>
                    <a:pt x="315" y="851"/>
                  </a:lnTo>
                  <a:lnTo>
                    <a:pt x="309" y="861"/>
                  </a:lnTo>
                  <a:lnTo>
                    <a:pt x="308" y="875"/>
                  </a:lnTo>
                  <a:lnTo>
                    <a:pt x="309" y="906"/>
                  </a:lnTo>
                  <a:lnTo>
                    <a:pt x="309" y="937"/>
                  </a:lnTo>
                  <a:lnTo>
                    <a:pt x="307" y="950"/>
                  </a:lnTo>
                  <a:lnTo>
                    <a:pt x="302" y="959"/>
                  </a:lnTo>
                  <a:lnTo>
                    <a:pt x="293" y="965"/>
                  </a:lnTo>
                  <a:lnTo>
                    <a:pt x="282" y="967"/>
                  </a:lnTo>
                  <a:lnTo>
                    <a:pt x="248" y="968"/>
                  </a:lnTo>
                  <a:lnTo>
                    <a:pt x="215" y="969"/>
                  </a:lnTo>
                  <a:lnTo>
                    <a:pt x="202" y="967"/>
                  </a:lnTo>
                  <a:lnTo>
                    <a:pt x="192" y="960"/>
                  </a:lnTo>
                  <a:lnTo>
                    <a:pt x="187" y="951"/>
                  </a:lnTo>
                  <a:lnTo>
                    <a:pt x="185" y="938"/>
                  </a:lnTo>
                  <a:lnTo>
                    <a:pt x="184" y="892"/>
                  </a:lnTo>
                  <a:lnTo>
                    <a:pt x="183" y="876"/>
                  </a:lnTo>
                  <a:lnTo>
                    <a:pt x="180" y="865"/>
                  </a:lnTo>
                  <a:lnTo>
                    <a:pt x="174" y="859"/>
                  </a:lnTo>
                  <a:lnTo>
                    <a:pt x="165" y="855"/>
                  </a:lnTo>
                  <a:lnTo>
                    <a:pt x="149" y="853"/>
                  </a:lnTo>
                  <a:lnTo>
                    <a:pt x="108" y="845"/>
                  </a:lnTo>
                  <a:lnTo>
                    <a:pt x="68" y="836"/>
                  </a:lnTo>
                  <a:lnTo>
                    <a:pt x="28" y="821"/>
                  </a:lnTo>
                  <a:lnTo>
                    <a:pt x="13" y="812"/>
                  </a:lnTo>
                  <a:lnTo>
                    <a:pt x="5" y="805"/>
                  </a:lnTo>
                  <a:lnTo>
                    <a:pt x="1" y="795"/>
                  </a:lnTo>
                  <a:lnTo>
                    <a:pt x="0" y="783"/>
                  </a:lnTo>
                  <a:lnTo>
                    <a:pt x="4" y="767"/>
                  </a:lnTo>
                  <a:lnTo>
                    <a:pt x="22" y="698"/>
                  </a:lnTo>
                  <a:lnTo>
                    <a:pt x="27" y="684"/>
                  </a:lnTo>
                  <a:lnTo>
                    <a:pt x="33" y="677"/>
                  </a:lnTo>
                  <a:lnTo>
                    <a:pt x="40" y="674"/>
                  </a:lnTo>
                  <a:lnTo>
                    <a:pt x="50" y="675"/>
                  </a:lnTo>
                  <a:lnTo>
                    <a:pt x="62" y="680"/>
                  </a:lnTo>
                  <a:lnTo>
                    <a:pt x="105" y="698"/>
                  </a:lnTo>
                  <a:lnTo>
                    <a:pt x="150" y="710"/>
                  </a:lnTo>
                  <a:lnTo>
                    <a:pt x="195" y="717"/>
                  </a:lnTo>
                  <a:lnTo>
                    <a:pt x="225" y="718"/>
                  </a:lnTo>
                  <a:lnTo>
                    <a:pt x="254" y="714"/>
                  </a:lnTo>
                  <a:lnTo>
                    <a:pt x="283" y="705"/>
                  </a:lnTo>
                  <a:lnTo>
                    <a:pt x="300" y="694"/>
                  </a:lnTo>
                  <a:lnTo>
                    <a:pt x="313" y="681"/>
                  </a:lnTo>
                  <a:lnTo>
                    <a:pt x="321" y="665"/>
                  </a:lnTo>
                  <a:lnTo>
                    <a:pt x="325" y="649"/>
                  </a:lnTo>
                  <a:lnTo>
                    <a:pt x="325" y="632"/>
                  </a:lnTo>
                  <a:lnTo>
                    <a:pt x="320" y="615"/>
                  </a:lnTo>
                  <a:lnTo>
                    <a:pt x="310" y="599"/>
                  </a:lnTo>
                  <a:lnTo>
                    <a:pt x="297" y="585"/>
                  </a:lnTo>
                  <a:lnTo>
                    <a:pt x="273" y="569"/>
                  </a:lnTo>
                  <a:lnTo>
                    <a:pt x="247" y="556"/>
                  </a:lnTo>
                  <a:lnTo>
                    <a:pt x="213" y="543"/>
                  </a:lnTo>
                  <a:lnTo>
                    <a:pt x="177" y="530"/>
                  </a:lnTo>
                  <a:lnTo>
                    <a:pt x="143" y="515"/>
                  </a:lnTo>
                  <a:lnTo>
                    <a:pt x="110" y="498"/>
                  </a:lnTo>
                  <a:lnTo>
                    <a:pt x="86" y="482"/>
                  </a:lnTo>
                  <a:lnTo>
                    <a:pt x="62" y="464"/>
                  </a:lnTo>
                  <a:lnTo>
                    <a:pt x="43" y="445"/>
                  </a:lnTo>
                  <a:lnTo>
                    <a:pt x="27" y="423"/>
                  </a:lnTo>
                  <a:lnTo>
                    <a:pt x="14" y="400"/>
                  </a:lnTo>
                  <a:lnTo>
                    <a:pt x="5" y="374"/>
                  </a:lnTo>
                  <a:lnTo>
                    <a:pt x="0" y="346"/>
                  </a:lnTo>
                  <a:lnTo>
                    <a:pt x="0" y="316"/>
                  </a:lnTo>
                  <a:lnTo>
                    <a:pt x="3" y="282"/>
                  </a:lnTo>
                  <a:lnTo>
                    <a:pt x="11" y="250"/>
                  </a:lnTo>
                  <a:lnTo>
                    <a:pt x="24" y="222"/>
                  </a:lnTo>
                  <a:lnTo>
                    <a:pt x="40" y="196"/>
                  </a:lnTo>
                  <a:lnTo>
                    <a:pt x="61" y="175"/>
                  </a:lnTo>
                  <a:lnTo>
                    <a:pt x="86" y="156"/>
                  </a:lnTo>
                  <a:lnTo>
                    <a:pt x="113" y="139"/>
                  </a:lnTo>
                  <a:lnTo>
                    <a:pt x="144" y="125"/>
                  </a:lnTo>
                  <a:lnTo>
                    <a:pt x="159" y="120"/>
                  </a:lnTo>
                  <a:lnTo>
                    <a:pt x="170" y="114"/>
                  </a:lnTo>
                  <a:lnTo>
                    <a:pt x="176" y="109"/>
                  </a:lnTo>
                  <a:lnTo>
                    <a:pt x="180" y="102"/>
                  </a:lnTo>
                  <a:lnTo>
                    <a:pt x="181" y="91"/>
                  </a:lnTo>
                  <a:lnTo>
                    <a:pt x="182" y="75"/>
                  </a:lnTo>
                  <a:lnTo>
                    <a:pt x="181" y="56"/>
                  </a:lnTo>
                  <a:lnTo>
                    <a:pt x="181" y="37"/>
                  </a:lnTo>
                  <a:lnTo>
                    <a:pt x="182" y="22"/>
                  </a:lnTo>
                  <a:lnTo>
                    <a:pt x="184" y="12"/>
                  </a:lnTo>
                  <a:lnTo>
                    <a:pt x="190" y="7"/>
                  </a:lnTo>
                  <a:lnTo>
                    <a:pt x="200" y="4"/>
                  </a:lnTo>
                  <a:lnTo>
                    <a:pt x="214" y="1"/>
                  </a:lnTo>
                  <a:lnTo>
                    <a:pt x="227" y="1"/>
                  </a:lnTo>
                  <a:lnTo>
                    <a:pt x="240" y="1"/>
                  </a:lnTo>
                  <a:lnTo>
                    <a:pt x="2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04" name="Freeform 51"/>
            <p:cNvSpPr>
              <a:spLocks/>
            </p:cNvSpPr>
            <p:nvPr/>
          </p:nvSpPr>
          <p:spPr bwMode="auto">
            <a:xfrm>
              <a:off x="4927" y="3181"/>
              <a:ext cx="242" cy="27"/>
            </a:xfrm>
            <a:custGeom>
              <a:avLst/>
              <a:gdLst>
                <a:gd name="T0" fmla="*/ 97 w 1691"/>
                <a:gd name="T1" fmla="*/ 0 h 194"/>
                <a:gd name="T2" fmla="*/ 1691 w 1691"/>
                <a:gd name="T3" fmla="*/ 0 h 194"/>
                <a:gd name="T4" fmla="*/ 1640 w 1691"/>
                <a:gd name="T5" fmla="*/ 103 h 194"/>
                <a:gd name="T6" fmla="*/ 1617 w 1691"/>
                <a:gd name="T7" fmla="*/ 149 h 194"/>
                <a:gd name="T8" fmla="*/ 1597 w 1691"/>
                <a:gd name="T9" fmla="*/ 194 h 194"/>
                <a:gd name="T10" fmla="*/ 97 w 1691"/>
                <a:gd name="T11" fmla="*/ 194 h 194"/>
                <a:gd name="T12" fmla="*/ 75 w 1691"/>
                <a:gd name="T13" fmla="*/ 191 h 194"/>
                <a:gd name="T14" fmla="*/ 54 w 1691"/>
                <a:gd name="T15" fmla="*/ 183 h 194"/>
                <a:gd name="T16" fmla="*/ 37 w 1691"/>
                <a:gd name="T17" fmla="*/ 171 h 194"/>
                <a:gd name="T18" fmla="*/ 21 w 1691"/>
                <a:gd name="T19" fmla="*/ 157 h 194"/>
                <a:gd name="T20" fmla="*/ 10 w 1691"/>
                <a:gd name="T21" fmla="*/ 138 h 194"/>
                <a:gd name="T22" fmla="*/ 3 w 1691"/>
                <a:gd name="T23" fmla="*/ 118 h 194"/>
                <a:gd name="T24" fmla="*/ 0 w 1691"/>
                <a:gd name="T25" fmla="*/ 97 h 194"/>
                <a:gd name="T26" fmla="*/ 3 w 1691"/>
                <a:gd name="T27" fmla="*/ 75 h 194"/>
                <a:gd name="T28" fmla="*/ 10 w 1691"/>
                <a:gd name="T29" fmla="*/ 54 h 194"/>
                <a:gd name="T30" fmla="*/ 22 w 1691"/>
                <a:gd name="T31" fmla="*/ 36 h 194"/>
                <a:gd name="T32" fmla="*/ 37 w 1691"/>
                <a:gd name="T33" fmla="*/ 21 h 194"/>
                <a:gd name="T34" fmla="*/ 55 w 1691"/>
                <a:gd name="T35" fmla="*/ 10 h 194"/>
                <a:gd name="T36" fmla="*/ 75 w 1691"/>
                <a:gd name="T37" fmla="*/ 2 h 194"/>
                <a:gd name="T38" fmla="*/ 97 w 1691"/>
                <a:gd name="T3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91" h="194">
                  <a:moveTo>
                    <a:pt x="97" y="0"/>
                  </a:moveTo>
                  <a:lnTo>
                    <a:pt x="1691" y="0"/>
                  </a:lnTo>
                  <a:lnTo>
                    <a:pt x="1640" y="103"/>
                  </a:lnTo>
                  <a:lnTo>
                    <a:pt x="1617" y="149"/>
                  </a:lnTo>
                  <a:lnTo>
                    <a:pt x="1597" y="194"/>
                  </a:lnTo>
                  <a:lnTo>
                    <a:pt x="97" y="194"/>
                  </a:lnTo>
                  <a:lnTo>
                    <a:pt x="75" y="191"/>
                  </a:lnTo>
                  <a:lnTo>
                    <a:pt x="54" y="183"/>
                  </a:lnTo>
                  <a:lnTo>
                    <a:pt x="37" y="171"/>
                  </a:lnTo>
                  <a:lnTo>
                    <a:pt x="21" y="157"/>
                  </a:lnTo>
                  <a:lnTo>
                    <a:pt x="10" y="138"/>
                  </a:lnTo>
                  <a:lnTo>
                    <a:pt x="3" y="118"/>
                  </a:lnTo>
                  <a:lnTo>
                    <a:pt x="0" y="97"/>
                  </a:lnTo>
                  <a:lnTo>
                    <a:pt x="3" y="75"/>
                  </a:lnTo>
                  <a:lnTo>
                    <a:pt x="10" y="54"/>
                  </a:lnTo>
                  <a:lnTo>
                    <a:pt x="22" y="36"/>
                  </a:lnTo>
                  <a:lnTo>
                    <a:pt x="37" y="21"/>
                  </a:lnTo>
                  <a:lnTo>
                    <a:pt x="55" y="10"/>
                  </a:lnTo>
                  <a:lnTo>
                    <a:pt x="75" y="2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05" name="Freeform 52"/>
            <p:cNvSpPr>
              <a:spLocks/>
            </p:cNvSpPr>
            <p:nvPr/>
          </p:nvSpPr>
          <p:spPr bwMode="auto">
            <a:xfrm>
              <a:off x="4927" y="3236"/>
              <a:ext cx="216" cy="27"/>
            </a:xfrm>
            <a:custGeom>
              <a:avLst/>
              <a:gdLst>
                <a:gd name="T0" fmla="*/ 97 w 1513"/>
                <a:gd name="T1" fmla="*/ 0 h 192"/>
                <a:gd name="T2" fmla="*/ 1513 w 1513"/>
                <a:gd name="T3" fmla="*/ 0 h 192"/>
                <a:gd name="T4" fmla="*/ 1476 w 1513"/>
                <a:gd name="T5" fmla="*/ 97 h 192"/>
                <a:gd name="T6" fmla="*/ 1443 w 1513"/>
                <a:gd name="T7" fmla="*/ 192 h 192"/>
                <a:gd name="T8" fmla="*/ 97 w 1513"/>
                <a:gd name="T9" fmla="*/ 192 h 192"/>
                <a:gd name="T10" fmla="*/ 75 w 1513"/>
                <a:gd name="T11" fmla="*/ 190 h 192"/>
                <a:gd name="T12" fmla="*/ 54 w 1513"/>
                <a:gd name="T13" fmla="*/ 183 h 192"/>
                <a:gd name="T14" fmla="*/ 37 w 1513"/>
                <a:gd name="T15" fmla="*/ 171 h 192"/>
                <a:gd name="T16" fmla="*/ 21 w 1513"/>
                <a:gd name="T17" fmla="*/ 156 h 192"/>
                <a:gd name="T18" fmla="*/ 10 w 1513"/>
                <a:gd name="T19" fmla="*/ 138 h 192"/>
                <a:gd name="T20" fmla="*/ 3 w 1513"/>
                <a:gd name="T21" fmla="*/ 118 h 192"/>
                <a:gd name="T22" fmla="*/ 0 w 1513"/>
                <a:gd name="T23" fmla="*/ 95 h 192"/>
                <a:gd name="T24" fmla="*/ 3 w 1513"/>
                <a:gd name="T25" fmla="*/ 74 h 192"/>
                <a:gd name="T26" fmla="*/ 10 w 1513"/>
                <a:gd name="T27" fmla="*/ 54 h 192"/>
                <a:gd name="T28" fmla="*/ 21 w 1513"/>
                <a:gd name="T29" fmla="*/ 36 h 192"/>
                <a:gd name="T30" fmla="*/ 37 w 1513"/>
                <a:gd name="T31" fmla="*/ 21 h 192"/>
                <a:gd name="T32" fmla="*/ 54 w 1513"/>
                <a:gd name="T33" fmla="*/ 9 h 192"/>
                <a:gd name="T34" fmla="*/ 75 w 1513"/>
                <a:gd name="T35" fmla="*/ 3 h 192"/>
                <a:gd name="T36" fmla="*/ 97 w 1513"/>
                <a:gd name="T3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3" h="192">
                  <a:moveTo>
                    <a:pt x="97" y="0"/>
                  </a:moveTo>
                  <a:lnTo>
                    <a:pt x="1513" y="0"/>
                  </a:lnTo>
                  <a:lnTo>
                    <a:pt x="1476" y="97"/>
                  </a:lnTo>
                  <a:lnTo>
                    <a:pt x="1443" y="192"/>
                  </a:lnTo>
                  <a:lnTo>
                    <a:pt x="97" y="192"/>
                  </a:lnTo>
                  <a:lnTo>
                    <a:pt x="75" y="190"/>
                  </a:lnTo>
                  <a:lnTo>
                    <a:pt x="54" y="183"/>
                  </a:lnTo>
                  <a:lnTo>
                    <a:pt x="37" y="171"/>
                  </a:lnTo>
                  <a:lnTo>
                    <a:pt x="21" y="156"/>
                  </a:lnTo>
                  <a:lnTo>
                    <a:pt x="10" y="138"/>
                  </a:lnTo>
                  <a:lnTo>
                    <a:pt x="3" y="118"/>
                  </a:lnTo>
                  <a:lnTo>
                    <a:pt x="0" y="95"/>
                  </a:lnTo>
                  <a:lnTo>
                    <a:pt x="3" y="74"/>
                  </a:lnTo>
                  <a:lnTo>
                    <a:pt x="10" y="54"/>
                  </a:lnTo>
                  <a:lnTo>
                    <a:pt x="21" y="36"/>
                  </a:lnTo>
                  <a:lnTo>
                    <a:pt x="37" y="21"/>
                  </a:lnTo>
                  <a:lnTo>
                    <a:pt x="54" y="9"/>
                  </a:lnTo>
                  <a:lnTo>
                    <a:pt x="75" y="3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06" name="Freeform 53"/>
            <p:cNvSpPr>
              <a:spLocks/>
            </p:cNvSpPr>
            <p:nvPr/>
          </p:nvSpPr>
          <p:spPr bwMode="auto">
            <a:xfrm>
              <a:off x="5150" y="2982"/>
              <a:ext cx="221" cy="314"/>
            </a:xfrm>
            <a:custGeom>
              <a:avLst/>
              <a:gdLst>
                <a:gd name="T0" fmla="*/ 1268 w 1546"/>
                <a:gd name="T1" fmla="*/ 4 h 2198"/>
                <a:gd name="T2" fmla="*/ 1323 w 1546"/>
                <a:gd name="T3" fmla="*/ 27 h 2198"/>
                <a:gd name="T4" fmla="*/ 1378 w 1546"/>
                <a:gd name="T5" fmla="*/ 70 h 2198"/>
                <a:gd name="T6" fmla="*/ 1410 w 1546"/>
                <a:gd name="T7" fmla="*/ 118 h 2198"/>
                <a:gd name="T8" fmla="*/ 1417 w 1546"/>
                <a:gd name="T9" fmla="*/ 174 h 2198"/>
                <a:gd name="T10" fmla="*/ 1410 w 1546"/>
                <a:gd name="T11" fmla="*/ 224 h 2198"/>
                <a:gd name="T12" fmla="*/ 1387 w 1546"/>
                <a:gd name="T13" fmla="*/ 293 h 2198"/>
                <a:gd name="T14" fmla="*/ 1455 w 1546"/>
                <a:gd name="T15" fmla="*/ 395 h 2198"/>
                <a:gd name="T16" fmla="*/ 1526 w 1546"/>
                <a:gd name="T17" fmla="*/ 438 h 2198"/>
                <a:gd name="T18" fmla="*/ 1543 w 1546"/>
                <a:gd name="T19" fmla="*/ 468 h 2198"/>
                <a:gd name="T20" fmla="*/ 1544 w 1546"/>
                <a:gd name="T21" fmla="*/ 505 h 2198"/>
                <a:gd name="T22" fmla="*/ 1068 w 1546"/>
                <a:gd name="T23" fmla="*/ 1330 h 2198"/>
                <a:gd name="T24" fmla="*/ 1063 w 1546"/>
                <a:gd name="T25" fmla="*/ 1335 h 2198"/>
                <a:gd name="T26" fmla="*/ 1056 w 1546"/>
                <a:gd name="T27" fmla="*/ 1337 h 2198"/>
                <a:gd name="T28" fmla="*/ 1033 w 1546"/>
                <a:gd name="T29" fmla="*/ 1329 h 2198"/>
                <a:gd name="T30" fmla="*/ 1001 w 1546"/>
                <a:gd name="T31" fmla="*/ 1306 h 2198"/>
                <a:gd name="T32" fmla="*/ 983 w 1546"/>
                <a:gd name="T33" fmla="*/ 1273 h 2198"/>
                <a:gd name="T34" fmla="*/ 980 w 1546"/>
                <a:gd name="T35" fmla="*/ 1236 h 2198"/>
                <a:gd name="T36" fmla="*/ 991 w 1546"/>
                <a:gd name="T37" fmla="*/ 1198 h 2198"/>
                <a:gd name="T38" fmla="*/ 1311 w 1546"/>
                <a:gd name="T39" fmla="*/ 459 h 2198"/>
                <a:gd name="T40" fmla="*/ 1273 w 1546"/>
                <a:gd name="T41" fmla="*/ 525 h 2198"/>
                <a:gd name="T42" fmla="*/ 1137 w 1546"/>
                <a:gd name="T43" fmla="*/ 753 h 2198"/>
                <a:gd name="T44" fmla="*/ 912 w 1546"/>
                <a:gd name="T45" fmla="*/ 1119 h 2198"/>
                <a:gd name="T46" fmla="*/ 739 w 1546"/>
                <a:gd name="T47" fmla="*/ 1384 h 2198"/>
                <a:gd name="T48" fmla="*/ 558 w 1546"/>
                <a:gd name="T49" fmla="*/ 1641 h 2198"/>
                <a:gd name="T50" fmla="*/ 364 w 1546"/>
                <a:gd name="T51" fmla="*/ 1891 h 2198"/>
                <a:gd name="T52" fmla="*/ 225 w 1546"/>
                <a:gd name="T53" fmla="*/ 2055 h 2198"/>
                <a:gd name="T54" fmla="*/ 143 w 1546"/>
                <a:gd name="T55" fmla="*/ 2134 h 2198"/>
                <a:gd name="T56" fmla="*/ 86 w 1546"/>
                <a:gd name="T57" fmla="*/ 2178 h 2198"/>
                <a:gd name="T58" fmla="*/ 62 w 1546"/>
                <a:gd name="T59" fmla="*/ 2193 h 2198"/>
                <a:gd name="T60" fmla="*/ 35 w 1546"/>
                <a:gd name="T61" fmla="*/ 2198 h 2198"/>
                <a:gd name="T62" fmla="*/ 10 w 1546"/>
                <a:gd name="T63" fmla="*/ 2185 h 2198"/>
                <a:gd name="T64" fmla="*/ 1 w 1546"/>
                <a:gd name="T65" fmla="*/ 2163 h 2198"/>
                <a:gd name="T66" fmla="*/ 1 w 1546"/>
                <a:gd name="T67" fmla="*/ 2139 h 2198"/>
                <a:gd name="T68" fmla="*/ 4 w 1546"/>
                <a:gd name="T69" fmla="*/ 2113 h 2198"/>
                <a:gd name="T70" fmla="*/ 18 w 1546"/>
                <a:gd name="T71" fmla="*/ 2043 h 2198"/>
                <a:gd name="T72" fmla="*/ 87 w 1546"/>
                <a:gd name="T73" fmla="*/ 1846 h 2198"/>
                <a:gd name="T74" fmla="*/ 171 w 1546"/>
                <a:gd name="T75" fmla="*/ 1654 h 2198"/>
                <a:gd name="T76" fmla="*/ 304 w 1546"/>
                <a:gd name="T77" fmla="*/ 1381 h 2198"/>
                <a:gd name="T78" fmla="*/ 493 w 1546"/>
                <a:gd name="T79" fmla="*/ 1032 h 2198"/>
                <a:gd name="T80" fmla="*/ 716 w 1546"/>
                <a:gd name="T81" fmla="*/ 654 h 2198"/>
                <a:gd name="T82" fmla="*/ 839 w 1546"/>
                <a:gd name="T83" fmla="*/ 455 h 2198"/>
                <a:gd name="T84" fmla="*/ 965 w 1546"/>
                <a:gd name="T85" fmla="*/ 258 h 2198"/>
                <a:gd name="T86" fmla="*/ 1057 w 1546"/>
                <a:gd name="T87" fmla="*/ 130 h 2198"/>
                <a:gd name="T88" fmla="*/ 1110 w 1546"/>
                <a:gd name="T89" fmla="*/ 69 h 2198"/>
                <a:gd name="T90" fmla="*/ 1166 w 1546"/>
                <a:gd name="T91" fmla="*/ 23 h 2198"/>
                <a:gd name="T92" fmla="*/ 1217 w 1546"/>
                <a:gd name="T93" fmla="*/ 2 h 2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46" h="2198">
                  <a:moveTo>
                    <a:pt x="1241" y="0"/>
                  </a:moveTo>
                  <a:lnTo>
                    <a:pt x="1268" y="4"/>
                  </a:lnTo>
                  <a:lnTo>
                    <a:pt x="1295" y="12"/>
                  </a:lnTo>
                  <a:lnTo>
                    <a:pt x="1323" y="27"/>
                  </a:lnTo>
                  <a:lnTo>
                    <a:pt x="1353" y="48"/>
                  </a:lnTo>
                  <a:lnTo>
                    <a:pt x="1378" y="70"/>
                  </a:lnTo>
                  <a:lnTo>
                    <a:pt x="1397" y="93"/>
                  </a:lnTo>
                  <a:lnTo>
                    <a:pt x="1410" y="118"/>
                  </a:lnTo>
                  <a:lnTo>
                    <a:pt x="1416" y="146"/>
                  </a:lnTo>
                  <a:lnTo>
                    <a:pt x="1417" y="174"/>
                  </a:lnTo>
                  <a:lnTo>
                    <a:pt x="1413" y="207"/>
                  </a:lnTo>
                  <a:lnTo>
                    <a:pt x="1410" y="224"/>
                  </a:lnTo>
                  <a:lnTo>
                    <a:pt x="1404" y="242"/>
                  </a:lnTo>
                  <a:lnTo>
                    <a:pt x="1387" y="293"/>
                  </a:lnTo>
                  <a:lnTo>
                    <a:pt x="1367" y="343"/>
                  </a:lnTo>
                  <a:lnTo>
                    <a:pt x="1455" y="395"/>
                  </a:lnTo>
                  <a:lnTo>
                    <a:pt x="1511" y="426"/>
                  </a:lnTo>
                  <a:lnTo>
                    <a:pt x="1526" y="438"/>
                  </a:lnTo>
                  <a:lnTo>
                    <a:pt x="1536" y="452"/>
                  </a:lnTo>
                  <a:lnTo>
                    <a:pt x="1543" y="468"/>
                  </a:lnTo>
                  <a:lnTo>
                    <a:pt x="1546" y="487"/>
                  </a:lnTo>
                  <a:lnTo>
                    <a:pt x="1544" y="505"/>
                  </a:lnTo>
                  <a:lnTo>
                    <a:pt x="1537" y="522"/>
                  </a:lnTo>
                  <a:lnTo>
                    <a:pt x="1068" y="1330"/>
                  </a:lnTo>
                  <a:lnTo>
                    <a:pt x="1066" y="1332"/>
                  </a:lnTo>
                  <a:lnTo>
                    <a:pt x="1063" y="1335"/>
                  </a:lnTo>
                  <a:lnTo>
                    <a:pt x="1059" y="1337"/>
                  </a:lnTo>
                  <a:lnTo>
                    <a:pt x="1056" y="1337"/>
                  </a:lnTo>
                  <a:lnTo>
                    <a:pt x="1053" y="1337"/>
                  </a:lnTo>
                  <a:lnTo>
                    <a:pt x="1033" y="1329"/>
                  </a:lnTo>
                  <a:lnTo>
                    <a:pt x="1016" y="1319"/>
                  </a:lnTo>
                  <a:lnTo>
                    <a:pt x="1001" y="1306"/>
                  </a:lnTo>
                  <a:lnTo>
                    <a:pt x="990" y="1290"/>
                  </a:lnTo>
                  <a:lnTo>
                    <a:pt x="983" y="1273"/>
                  </a:lnTo>
                  <a:lnTo>
                    <a:pt x="980" y="1255"/>
                  </a:lnTo>
                  <a:lnTo>
                    <a:pt x="980" y="1236"/>
                  </a:lnTo>
                  <a:lnTo>
                    <a:pt x="984" y="1216"/>
                  </a:lnTo>
                  <a:lnTo>
                    <a:pt x="991" y="1198"/>
                  </a:lnTo>
                  <a:lnTo>
                    <a:pt x="1393" y="507"/>
                  </a:lnTo>
                  <a:lnTo>
                    <a:pt x="1311" y="459"/>
                  </a:lnTo>
                  <a:lnTo>
                    <a:pt x="1292" y="492"/>
                  </a:lnTo>
                  <a:lnTo>
                    <a:pt x="1273" y="525"/>
                  </a:lnTo>
                  <a:lnTo>
                    <a:pt x="1205" y="639"/>
                  </a:lnTo>
                  <a:lnTo>
                    <a:pt x="1137" y="753"/>
                  </a:lnTo>
                  <a:lnTo>
                    <a:pt x="1069" y="867"/>
                  </a:lnTo>
                  <a:lnTo>
                    <a:pt x="912" y="1119"/>
                  </a:lnTo>
                  <a:lnTo>
                    <a:pt x="826" y="1252"/>
                  </a:lnTo>
                  <a:lnTo>
                    <a:pt x="739" y="1384"/>
                  </a:lnTo>
                  <a:lnTo>
                    <a:pt x="649" y="1514"/>
                  </a:lnTo>
                  <a:lnTo>
                    <a:pt x="558" y="1641"/>
                  </a:lnTo>
                  <a:lnTo>
                    <a:pt x="463" y="1767"/>
                  </a:lnTo>
                  <a:lnTo>
                    <a:pt x="364" y="1891"/>
                  </a:lnTo>
                  <a:lnTo>
                    <a:pt x="262" y="2012"/>
                  </a:lnTo>
                  <a:lnTo>
                    <a:pt x="225" y="2055"/>
                  </a:lnTo>
                  <a:lnTo>
                    <a:pt x="185" y="2095"/>
                  </a:lnTo>
                  <a:lnTo>
                    <a:pt x="143" y="2134"/>
                  </a:lnTo>
                  <a:lnTo>
                    <a:pt x="98" y="2170"/>
                  </a:lnTo>
                  <a:lnTo>
                    <a:pt x="86" y="2178"/>
                  </a:lnTo>
                  <a:lnTo>
                    <a:pt x="74" y="2187"/>
                  </a:lnTo>
                  <a:lnTo>
                    <a:pt x="62" y="2193"/>
                  </a:lnTo>
                  <a:lnTo>
                    <a:pt x="49" y="2198"/>
                  </a:lnTo>
                  <a:lnTo>
                    <a:pt x="35" y="2198"/>
                  </a:lnTo>
                  <a:lnTo>
                    <a:pt x="21" y="2192"/>
                  </a:lnTo>
                  <a:lnTo>
                    <a:pt x="10" y="2185"/>
                  </a:lnTo>
                  <a:lnTo>
                    <a:pt x="4" y="2174"/>
                  </a:lnTo>
                  <a:lnTo>
                    <a:pt x="1" y="2163"/>
                  </a:lnTo>
                  <a:lnTo>
                    <a:pt x="0" y="2151"/>
                  </a:lnTo>
                  <a:lnTo>
                    <a:pt x="1" y="2139"/>
                  </a:lnTo>
                  <a:lnTo>
                    <a:pt x="3" y="2126"/>
                  </a:lnTo>
                  <a:lnTo>
                    <a:pt x="4" y="2113"/>
                  </a:lnTo>
                  <a:lnTo>
                    <a:pt x="10" y="2078"/>
                  </a:lnTo>
                  <a:lnTo>
                    <a:pt x="18" y="2043"/>
                  </a:lnTo>
                  <a:lnTo>
                    <a:pt x="51" y="1943"/>
                  </a:lnTo>
                  <a:lnTo>
                    <a:pt x="87" y="1846"/>
                  </a:lnTo>
                  <a:lnTo>
                    <a:pt x="128" y="1749"/>
                  </a:lnTo>
                  <a:lnTo>
                    <a:pt x="171" y="1654"/>
                  </a:lnTo>
                  <a:lnTo>
                    <a:pt x="216" y="1559"/>
                  </a:lnTo>
                  <a:lnTo>
                    <a:pt x="304" y="1381"/>
                  </a:lnTo>
                  <a:lnTo>
                    <a:pt x="397" y="1206"/>
                  </a:lnTo>
                  <a:lnTo>
                    <a:pt x="493" y="1032"/>
                  </a:lnTo>
                  <a:lnTo>
                    <a:pt x="592" y="861"/>
                  </a:lnTo>
                  <a:lnTo>
                    <a:pt x="716" y="654"/>
                  </a:lnTo>
                  <a:lnTo>
                    <a:pt x="777" y="555"/>
                  </a:lnTo>
                  <a:lnTo>
                    <a:pt x="839" y="455"/>
                  </a:lnTo>
                  <a:lnTo>
                    <a:pt x="901" y="356"/>
                  </a:lnTo>
                  <a:lnTo>
                    <a:pt x="965" y="258"/>
                  </a:lnTo>
                  <a:lnTo>
                    <a:pt x="1033" y="162"/>
                  </a:lnTo>
                  <a:lnTo>
                    <a:pt x="1057" y="130"/>
                  </a:lnTo>
                  <a:lnTo>
                    <a:pt x="1083" y="99"/>
                  </a:lnTo>
                  <a:lnTo>
                    <a:pt x="1110" y="69"/>
                  </a:lnTo>
                  <a:lnTo>
                    <a:pt x="1140" y="41"/>
                  </a:lnTo>
                  <a:lnTo>
                    <a:pt x="1166" y="23"/>
                  </a:lnTo>
                  <a:lnTo>
                    <a:pt x="1191" y="9"/>
                  </a:lnTo>
                  <a:lnTo>
                    <a:pt x="1217" y="2"/>
                  </a:lnTo>
                  <a:lnTo>
                    <a:pt x="1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479376" y="6553202"/>
            <a:ext cx="333062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1400" i="1">
                <a:solidFill>
                  <a:srgbClr val="616466"/>
                </a:solidFill>
                <a:latin typeface="Calibri Light" panose="020F03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uk-UA" dirty="0"/>
              <a:t>Джерело: аналіз Робочої Групи</a:t>
            </a:r>
          </a:p>
        </p:txBody>
      </p:sp>
      <p:grpSp>
        <p:nvGrpSpPr>
          <p:cNvPr id="111" name="Группа 72"/>
          <p:cNvGrpSpPr/>
          <p:nvPr/>
        </p:nvGrpSpPr>
        <p:grpSpPr>
          <a:xfrm>
            <a:off x="9444115" y="3583679"/>
            <a:ext cx="567294" cy="518978"/>
            <a:chOff x="7385444" y="4825501"/>
            <a:chExt cx="722820" cy="718049"/>
          </a:xfrm>
          <a:solidFill>
            <a:srgbClr val="002F53"/>
          </a:solidFill>
        </p:grpSpPr>
        <p:grpSp>
          <p:nvGrpSpPr>
            <p:cNvPr id="112" name="Group 4"/>
            <p:cNvGrpSpPr>
              <a:grpSpLocks noChangeAspect="1"/>
            </p:cNvGrpSpPr>
            <p:nvPr/>
          </p:nvGrpSpPr>
          <p:grpSpPr bwMode="auto">
            <a:xfrm>
              <a:off x="7385444" y="4825501"/>
              <a:ext cx="722820" cy="718049"/>
              <a:chOff x="3086" y="1322"/>
              <a:chExt cx="303" cy="301"/>
            </a:xfrm>
            <a:grpFill/>
          </p:grpSpPr>
          <p:sp>
            <p:nvSpPr>
              <p:cNvPr id="114" name="Freeform 6"/>
              <p:cNvSpPr>
                <a:spLocks/>
              </p:cNvSpPr>
              <p:nvPr/>
            </p:nvSpPr>
            <p:spPr bwMode="auto">
              <a:xfrm>
                <a:off x="3086" y="1596"/>
                <a:ext cx="303" cy="27"/>
              </a:xfrm>
              <a:custGeom>
                <a:avLst/>
                <a:gdLst>
                  <a:gd name="T0" fmla="*/ 152 w 3330"/>
                  <a:gd name="T1" fmla="*/ 0 h 301"/>
                  <a:gd name="T2" fmla="*/ 3179 w 3330"/>
                  <a:gd name="T3" fmla="*/ 0 h 301"/>
                  <a:gd name="T4" fmla="*/ 3209 w 3330"/>
                  <a:gd name="T5" fmla="*/ 3 h 301"/>
                  <a:gd name="T6" fmla="*/ 3237 w 3330"/>
                  <a:gd name="T7" fmla="*/ 11 h 301"/>
                  <a:gd name="T8" fmla="*/ 3263 w 3330"/>
                  <a:gd name="T9" fmla="*/ 26 h 301"/>
                  <a:gd name="T10" fmla="*/ 3285 w 3330"/>
                  <a:gd name="T11" fmla="*/ 44 h 301"/>
                  <a:gd name="T12" fmla="*/ 3304 w 3330"/>
                  <a:gd name="T13" fmla="*/ 67 h 301"/>
                  <a:gd name="T14" fmla="*/ 3318 w 3330"/>
                  <a:gd name="T15" fmla="*/ 93 h 301"/>
                  <a:gd name="T16" fmla="*/ 3327 w 3330"/>
                  <a:gd name="T17" fmla="*/ 121 h 301"/>
                  <a:gd name="T18" fmla="*/ 3330 w 3330"/>
                  <a:gd name="T19" fmla="*/ 151 h 301"/>
                  <a:gd name="T20" fmla="*/ 3327 w 3330"/>
                  <a:gd name="T21" fmla="*/ 181 h 301"/>
                  <a:gd name="T22" fmla="*/ 3318 w 3330"/>
                  <a:gd name="T23" fmla="*/ 209 h 301"/>
                  <a:gd name="T24" fmla="*/ 3304 w 3330"/>
                  <a:gd name="T25" fmla="*/ 235 h 301"/>
                  <a:gd name="T26" fmla="*/ 3285 w 3330"/>
                  <a:gd name="T27" fmla="*/ 257 h 301"/>
                  <a:gd name="T28" fmla="*/ 3263 w 3330"/>
                  <a:gd name="T29" fmla="*/ 276 h 301"/>
                  <a:gd name="T30" fmla="*/ 3237 w 3330"/>
                  <a:gd name="T31" fmla="*/ 289 h 301"/>
                  <a:gd name="T32" fmla="*/ 3209 w 3330"/>
                  <a:gd name="T33" fmla="*/ 297 h 301"/>
                  <a:gd name="T34" fmla="*/ 3179 w 3330"/>
                  <a:gd name="T35" fmla="*/ 301 h 301"/>
                  <a:gd name="T36" fmla="*/ 152 w 3330"/>
                  <a:gd name="T37" fmla="*/ 301 h 301"/>
                  <a:gd name="T38" fmla="*/ 121 w 3330"/>
                  <a:gd name="T39" fmla="*/ 297 h 301"/>
                  <a:gd name="T40" fmla="*/ 93 w 3330"/>
                  <a:gd name="T41" fmla="*/ 289 h 301"/>
                  <a:gd name="T42" fmla="*/ 67 w 3330"/>
                  <a:gd name="T43" fmla="*/ 276 h 301"/>
                  <a:gd name="T44" fmla="*/ 45 w 3330"/>
                  <a:gd name="T45" fmla="*/ 257 h 301"/>
                  <a:gd name="T46" fmla="*/ 26 w 3330"/>
                  <a:gd name="T47" fmla="*/ 235 h 301"/>
                  <a:gd name="T48" fmla="*/ 13 w 3330"/>
                  <a:gd name="T49" fmla="*/ 209 h 301"/>
                  <a:gd name="T50" fmla="*/ 3 w 3330"/>
                  <a:gd name="T51" fmla="*/ 181 h 301"/>
                  <a:gd name="T52" fmla="*/ 0 w 3330"/>
                  <a:gd name="T53" fmla="*/ 151 h 301"/>
                  <a:gd name="T54" fmla="*/ 3 w 3330"/>
                  <a:gd name="T55" fmla="*/ 121 h 301"/>
                  <a:gd name="T56" fmla="*/ 13 w 3330"/>
                  <a:gd name="T57" fmla="*/ 93 h 301"/>
                  <a:gd name="T58" fmla="*/ 26 w 3330"/>
                  <a:gd name="T59" fmla="*/ 67 h 301"/>
                  <a:gd name="T60" fmla="*/ 45 w 3330"/>
                  <a:gd name="T61" fmla="*/ 44 h 301"/>
                  <a:gd name="T62" fmla="*/ 67 w 3330"/>
                  <a:gd name="T63" fmla="*/ 26 h 301"/>
                  <a:gd name="T64" fmla="*/ 93 w 3330"/>
                  <a:gd name="T65" fmla="*/ 11 h 301"/>
                  <a:gd name="T66" fmla="*/ 121 w 3330"/>
                  <a:gd name="T67" fmla="*/ 3 h 301"/>
                  <a:gd name="T68" fmla="*/ 152 w 3330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30" h="301">
                    <a:moveTo>
                      <a:pt x="152" y="0"/>
                    </a:moveTo>
                    <a:lnTo>
                      <a:pt x="3179" y="0"/>
                    </a:lnTo>
                    <a:lnTo>
                      <a:pt x="3209" y="3"/>
                    </a:lnTo>
                    <a:lnTo>
                      <a:pt x="3237" y="11"/>
                    </a:lnTo>
                    <a:lnTo>
                      <a:pt x="3263" y="26"/>
                    </a:lnTo>
                    <a:lnTo>
                      <a:pt x="3285" y="44"/>
                    </a:lnTo>
                    <a:lnTo>
                      <a:pt x="3304" y="67"/>
                    </a:lnTo>
                    <a:lnTo>
                      <a:pt x="3318" y="93"/>
                    </a:lnTo>
                    <a:lnTo>
                      <a:pt x="3327" y="121"/>
                    </a:lnTo>
                    <a:lnTo>
                      <a:pt x="3330" y="151"/>
                    </a:lnTo>
                    <a:lnTo>
                      <a:pt x="3327" y="181"/>
                    </a:lnTo>
                    <a:lnTo>
                      <a:pt x="3318" y="209"/>
                    </a:lnTo>
                    <a:lnTo>
                      <a:pt x="3304" y="235"/>
                    </a:lnTo>
                    <a:lnTo>
                      <a:pt x="3285" y="257"/>
                    </a:lnTo>
                    <a:lnTo>
                      <a:pt x="3263" y="276"/>
                    </a:lnTo>
                    <a:lnTo>
                      <a:pt x="3237" y="289"/>
                    </a:lnTo>
                    <a:lnTo>
                      <a:pt x="3209" y="297"/>
                    </a:lnTo>
                    <a:lnTo>
                      <a:pt x="3179" y="301"/>
                    </a:lnTo>
                    <a:lnTo>
                      <a:pt x="152" y="301"/>
                    </a:lnTo>
                    <a:lnTo>
                      <a:pt x="121" y="297"/>
                    </a:lnTo>
                    <a:lnTo>
                      <a:pt x="93" y="289"/>
                    </a:lnTo>
                    <a:lnTo>
                      <a:pt x="67" y="276"/>
                    </a:lnTo>
                    <a:lnTo>
                      <a:pt x="45" y="257"/>
                    </a:lnTo>
                    <a:lnTo>
                      <a:pt x="26" y="235"/>
                    </a:lnTo>
                    <a:lnTo>
                      <a:pt x="13" y="209"/>
                    </a:lnTo>
                    <a:lnTo>
                      <a:pt x="3" y="181"/>
                    </a:lnTo>
                    <a:lnTo>
                      <a:pt x="0" y="151"/>
                    </a:lnTo>
                    <a:lnTo>
                      <a:pt x="3" y="121"/>
                    </a:lnTo>
                    <a:lnTo>
                      <a:pt x="13" y="93"/>
                    </a:lnTo>
                    <a:lnTo>
                      <a:pt x="26" y="67"/>
                    </a:lnTo>
                    <a:lnTo>
                      <a:pt x="45" y="44"/>
                    </a:lnTo>
                    <a:lnTo>
                      <a:pt x="67" y="26"/>
                    </a:lnTo>
                    <a:lnTo>
                      <a:pt x="93" y="11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"/>
              <p:cNvSpPr>
                <a:spLocks noEditPoints="1"/>
              </p:cNvSpPr>
              <p:nvPr/>
            </p:nvSpPr>
            <p:spPr bwMode="auto">
              <a:xfrm>
                <a:off x="3103" y="1423"/>
                <a:ext cx="268" cy="165"/>
              </a:xfrm>
              <a:custGeom>
                <a:avLst/>
                <a:gdLst>
                  <a:gd name="T0" fmla="*/ 2005 w 2952"/>
                  <a:gd name="T1" fmla="*/ 1503 h 1805"/>
                  <a:gd name="T2" fmla="*/ 2460 w 2952"/>
                  <a:gd name="T3" fmla="*/ 150 h 1805"/>
                  <a:gd name="T4" fmla="*/ 1249 w 2952"/>
                  <a:gd name="T5" fmla="*/ 150 h 1805"/>
                  <a:gd name="T6" fmla="*/ 1703 w 2952"/>
                  <a:gd name="T7" fmla="*/ 1503 h 1805"/>
                  <a:gd name="T8" fmla="*/ 1249 w 2952"/>
                  <a:gd name="T9" fmla="*/ 150 h 1805"/>
                  <a:gd name="T10" fmla="*/ 493 w 2952"/>
                  <a:gd name="T11" fmla="*/ 1503 h 1805"/>
                  <a:gd name="T12" fmla="*/ 946 w 2952"/>
                  <a:gd name="T13" fmla="*/ 150 h 1805"/>
                  <a:gd name="T14" fmla="*/ 152 w 2952"/>
                  <a:gd name="T15" fmla="*/ 0 h 1805"/>
                  <a:gd name="T16" fmla="*/ 2820 w 2952"/>
                  <a:gd name="T17" fmla="*/ 2 h 1805"/>
                  <a:gd name="T18" fmla="*/ 2853 w 2952"/>
                  <a:gd name="T19" fmla="*/ 22 h 1805"/>
                  <a:gd name="T20" fmla="*/ 2873 w 2952"/>
                  <a:gd name="T21" fmla="*/ 55 h 1805"/>
                  <a:gd name="T22" fmla="*/ 2873 w 2952"/>
                  <a:gd name="T23" fmla="*/ 95 h 1805"/>
                  <a:gd name="T24" fmla="*/ 2853 w 2952"/>
                  <a:gd name="T25" fmla="*/ 128 h 1805"/>
                  <a:gd name="T26" fmla="*/ 2820 w 2952"/>
                  <a:gd name="T27" fmla="*/ 148 h 1805"/>
                  <a:gd name="T28" fmla="*/ 2762 w 2952"/>
                  <a:gd name="T29" fmla="*/ 150 h 1805"/>
                  <a:gd name="T30" fmla="*/ 2800 w 2952"/>
                  <a:gd name="T31" fmla="*/ 1503 h 1805"/>
                  <a:gd name="T32" fmla="*/ 2859 w 2952"/>
                  <a:gd name="T33" fmla="*/ 1515 h 1805"/>
                  <a:gd name="T34" fmla="*/ 2907 w 2952"/>
                  <a:gd name="T35" fmla="*/ 1548 h 1805"/>
                  <a:gd name="T36" fmla="*/ 2939 w 2952"/>
                  <a:gd name="T37" fmla="*/ 1596 h 1805"/>
                  <a:gd name="T38" fmla="*/ 2952 w 2952"/>
                  <a:gd name="T39" fmla="*/ 1654 h 1805"/>
                  <a:gd name="T40" fmla="*/ 2939 w 2952"/>
                  <a:gd name="T41" fmla="*/ 1712 h 1805"/>
                  <a:gd name="T42" fmla="*/ 2907 w 2952"/>
                  <a:gd name="T43" fmla="*/ 1760 h 1805"/>
                  <a:gd name="T44" fmla="*/ 2859 w 2952"/>
                  <a:gd name="T45" fmla="*/ 1792 h 1805"/>
                  <a:gd name="T46" fmla="*/ 2800 w 2952"/>
                  <a:gd name="T47" fmla="*/ 1805 h 1805"/>
                  <a:gd name="T48" fmla="*/ 121 w 2952"/>
                  <a:gd name="T49" fmla="*/ 1801 h 1805"/>
                  <a:gd name="T50" fmla="*/ 67 w 2952"/>
                  <a:gd name="T51" fmla="*/ 1779 h 1805"/>
                  <a:gd name="T52" fmla="*/ 27 w 2952"/>
                  <a:gd name="T53" fmla="*/ 1738 h 1805"/>
                  <a:gd name="T54" fmla="*/ 4 w 2952"/>
                  <a:gd name="T55" fmla="*/ 1684 h 1805"/>
                  <a:gd name="T56" fmla="*/ 4 w 2952"/>
                  <a:gd name="T57" fmla="*/ 1624 h 1805"/>
                  <a:gd name="T58" fmla="*/ 27 w 2952"/>
                  <a:gd name="T59" fmla="*/ 1570 h 1805"/>
                  <a:gd name="T60" fmla="*/ 67 w 2952"/>
                  <a:gd name="T61" fmla="*/ 1529 h 1805"/>
                  <a:gd name="T62" fmla="*/ 121 w 2952"/>
                  <a:gd name="T63" fmla="*/ 1506 h 1805"/>
                  <a:gd name="T64" fmla="*/ 190 w 2952"/>
                  <a:gd name="T65" fmla="*/ 1503 h 1805"/>
                  <a:gd name="T66" fmla="*/ 152 w 2952"/>
                  <a:gd name="T67" fmla="*/ 150 h 1805"/>
                  <a:gd name="T68" fmla="*/ 114 w 2952"/>
                  <a:gd name="T69" fmla="*/ 140 h 1805"/>
                  <a:gd name="T70" fmla="*/ 86 w 2952"/>
                  <a:gd name="T71" fmla="*/ 113 h 1805"/>
                  <a:gd name="T72" fmla="*/ 76 w 2952"/>
                  <a:gd name="T73" fmla="*/ 75 h 1805"/>
                  <a:gd name="T74" fmla="*/ 86 w 2952"/>
                  <a:gd name="T75" fmla="*/ 38 h 1805"/>
                  <a:gd name="T76" fmla="*/ 114 w 2952"/>
                  <a:gd name="T77" fmla="*/ 11 h 1805"/>
                  <a:gd name="T78" fmla="*/ 152 w 2952"/>
                  <a:gd name="T79" fmla="*/ 0 h 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52" h="1805">
                    <a:moveTo>
                      <a:pt x="2005" y="150"/>
                    </a:moveTo>
                    <a:lnTo>
                      <a:pt x="2005" y="1503"/>
                    </a:lnTo>
                    <a:lnTo>
                      <a:pt x="2460" y="1503"/>
                    </a:lnTo>
                    <a:lnTo>
                      <a:pt x="2460" y="150"/>
                    </a:lnTo>
                    <a:lnTo>
                      <a:pt x="2005" y="150"/>
                    </a:lnTo>
                    <a:close/>
                    <a:moveTo>
                      <a:pt x="1249" y="150"/>
                    </a:moveTo>
                    <a:lnTo>
                      <a:pt x="1249" y="1503"/>
                    </a:lnTo>
                    <a:lnTo>
                      <a:pt x="1703" y="1503"/>
                    </a:lnTo>
                    <a:lnTo>
                      <a:pt x="1703" y="150"/>
                    </a:lnTo>
                    <a:lnTo>
                      <a:pt x="1249" y="150"/>
                    </a:lnTo>
                    <a:close/>
                    <a:moveTo>
                      <a:pt x="493" y="150"/>
                    </a:moveTo>
                    <a:lnTo>
                      <a:pt x="493" y="1503"/>
                    </a:lnTo>
                    <a:lnTo>
                      <a:pt x="946" y="1503"/>
                    </a:lnTo>
                    <a:lnTo>
                      <a:pt x="946" y="150"/>
                    </a:lnTo>
                    <a:lnTo>
                      <a:pt x="493" y="150"/>
                    </a:lnTo>
                    <a:close/>
                    <a:moveTo>
                      <a:pt x="152" y="0"/>
                    </a:moveTo>
                    <a:lnTo>
                      <a:pt x="2800" y="0"/>
                    </a:lnTo>
                    <a:lnTo>
                      <a:pt x="2820" y="2"/>
                    </a:lnTo>
                    <a:lnTo>
                      <a:pt x="2839" y="11"/>
                    </a:lnTo>
                    <a:lnTo>
                      <a:pt x="2853" y="22"/>
                    </a:lnTo>
                    <a:lnTo>
                      <a:pt x="2866" y="38"/>
                    </a:lnTo>
                    <a:lnTo>
                      <a:pt x="2873" y="55"/>
                    </a:lnTo>
                    <a:lnTo>
                      <a:pt x="2875" y="75"/>
                    </a:lnTo>
                    <a:lnTo>
                      <a:pt x="2873" y="95"/>
                    </a:lnTo>
                    <a:lnTo>
                      <a:pt x="2866" y="113"/>
                    </a:lnTo>
                    <a:lnTo>
                      <a:pt x="2853" y="128"/>
                    </a:lnTo>
                    <a:lnTo>
                      <a:pt x="2839" y="140"/>
                    </a:lnTo>
                    <a:lnTo>
                      <a:pt x="2820" y="148"/>
                    </a:lnTo>
                    <a:lnTo>
                      <a:pt x="2800" y="150"/>
                    </a:lnTo>
                    <a:lnTo>
                      <a:pt x="2762" y="150"/>
                    </a:lnTo>
                    <a:lnTo>
                      <a:pt x="2762" y="1503"/>
                    </a:lnTo>
                    <a:lnTo>
                      <a:pt x="2800" y="1503"/>
                    </a:lnTo>
                    <a:lnTo>
                      <a:pt x="2830" y="1506"/>
                    </a:lnTo>
                    <a:lnTo>
                      <a:pt x="2859" y="1515"/>
                    </a:lnTo>
                    <a:lnTo>
                      <a:pt x="2885" y="1529"/>
                    </a:lnTo>
                    <a:lnTo>
                      <a:pt x="2907" y="1548"/>
                    </a:lnTo>
                    <a:lnTo>
                      <a:pt x="2926" y="1570"/>
                    </a:lnTo>
                    <a:lnTo>
                      <a:pt x="2939" y="1596"/>
                    </a:lnTo>
                    <a:lnTo>
                      <a:pt x="2949" y="1624"/>
                    </a:lnTo>
                    <a:lnTo>
                      <a:pt x="2952" y="1654"/>
                    </a:lnTo>
                    <a:lnTo>
                      <a:pt x="2949" y="1684"/>
                    </a:lnTo>
                    <a:lnTo>
                      <a:pt x="2939" y="1712"/>
                    </a:lnTo>
                    <a:lnTo>
                      <a:pt x="2926" y="1738"/>
                    </a:lnTo>
                    <a:lnTo>
                      <a:pt x="2907" y="1760"/>
                    </a:lnTo>
                    <a:lnTo>
                      <a:pt x="2885" y="1779"/>
                    </a:lnTo>
                    <a:lnTo>
                      <a:pt x="2859" y="1792"/>
                    </a:lnTo>
                    <a:lnTo>
                      <a:pt x="2830" y="1801"/>
                    </a:lnTo>
                    <a:lnTo>
                      <a:pt x="2800" y="1805"/>
                    </a:lnTo>
                    <a:lnTo>
                      <a:pt x="152" y="1805"/>
                    </a:lnTo>
                    <a:lnTo>
                      <a:pt x="121" y="1801"/>
                    </a:lnTo>
                    <a:lnTo>
                      <a:pt x="93" y="1792"/>
                    </a:lnTo>
                    <a:lnTo>
                      <a:pt x="67" y="1779"/>
                    </a:lnTo>
                    <a:lnTo>
                      <a:pt x="44" y="1760"/>
                    </a:lnTo>
                    <a:lnTo>
                      <a:pt x="27" y="1738"/>
                    </a:lnTo>
                    <a:lnTo>
                      <a:pt x="12" y="1712"/>
                    </a:lnTo>
                    <a:lnTo>
                      <a:pt x="4" y="1684"/>
                    </a:lnTo>
                    <a:lnTo>
                      <a:pt x="0" y="1654"/>
                    </a:lnTo>
                    <a:lnTo>
                      <a:pt x="4" y="1624"/>
                    </a:lnTo>
                    <a:lnTo>
                      <a:pt x="12" y="1596"/>
                    </a:lnTo>
                    <a:lnTo>
                      <a:pt x="27" y="1570"/>
                    </a:lnTo>
                    <a:lnTo>
                      <a:pt x="44" y="1548"/>
                    </a:lnTo>
                    <a:lnTo>
                      <a:pt x="67" y="1529"/>
                    </a:lnTo>
                    <a:lnTo>
                      <a:pt x="93" y="1515"/>
                    </a:lnTo>
                    <a:lnTo>
                      <a:pt x="121" y="1506"/>
                    </a:lnTo>
                    <a:lnTo>
                      <a:pt x="152" y="1503"/>
                    </a:lnTo>
                    <a:lnTo>
                      <a:pt x="190" y="1503"/>
                    </a:lnTo>
                    <a:lnTo>
                      <a:pt x="190" y="150"/>
                    </a:lnTo>
                    <a:lnTo>
                      <a:pt x="152" y="150"/>
                    </a:lnTo>
                    <a:lnTo>
                      <a:pt x="131" y="148"/>
                    </a:lnTo>
                    <a:lnTo>
                      <a:pt x="114" y="140"/>
                    </a:lnTo>
                    <a:lnTo>
                      <a:pt x="99" y="128"/>
                    </a:lnTo>
                    <a:lnTo>
                      <a:pt x="86" y="113"/>
                    </a:lnTo>
                    <a:lnTo>
                      <a:pt x="79" y="95"/>
                    </a:lnTo>
                    <a:lnTo>
                      <a:pt x="76" y="75"/>
                    </a:lnTo>
                    <a:lnTo>
                      <a:pt x="79" y="55"/>
                    </a:lnTo>
                    <a:lnTo>
                      <a:pt x="86" y="38"/>
                    </a:lnTo>
                    <a:lnTo>
                      <a:pt x="99" y="22"/>
                    </a:lnTo>
                    <a:lnTo>
                      <a:pt x="114" y="11"/>
                    </a:lnTo>
                    <a:lnTo>
                      <a:pt x="131" y="2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8"/>
              <p:cNvSpPr>
                <a:spLocks/>
              </p:cNvSpPr>
              <p:nvPr/>
            </p:nvSpPr>
            <p:spPr bwMode="auto">
              <a:xfrm>
                <a:off x="3086" y="1322"/>
                <a:ext cx="303" cy="89"/>
              </a:xfrm>
              <a:custGeom>
                <a:avLst/>
                <a:gdLst>
                  <a:gd name="T0" fmla="*/ 1678 w 3331"/>
                  <a:gd name="T1" fmla="*/ 0 h 977"/>
                  <a:gd name="T2" fmla="*/ 1702 w 3331"/>
                  <a:gd name="T3" fmla="*/ 5 h 977"/>
                  <a:gd name="T4" fmla="*/ 1727 w 3331"/>
                  <a:gd name="T5" fmla="*/ 13 h 977"/>
                  <a:gd name="T6" fmla="*/ 3229 w 3331"/>
                  <a:gd name="T7" fmla="*/ 684 h 977"/>
                  <a:gd name="T8" fmla="*/ 3253 w 3331"/>
                  <a:gd name="T9" fmla="*/ 695 h 977"/>
                  <a:gd name="T10" fmla="*/ 3275 w 3331"/>
                  <a:gd name="T11" fmla="*/ 710 h 977"/>
                  <a:gd name="T12" fmla="*/ 3295 w 3331"/>
                  <a:gd name="T13" fmla="*/ 727 h 977"/>
                  <a:gd name="T14" fmla="*/ 3309 w 3331"/>
                  <a:gd name="T15" fmla="*/ 749 h 977"/>
                  <a:gd name="T16" fmla="*/ 3322 w 3331"/>
                  <a:gd name="T17" fmla="*/ 773 h 977"/>
                  <a:gd name="T18" fmla="*/ 3329 w 3331"/>
                  <a:gd name="T19" fmla="*/ 799 h 977"/>
                  <a:gd name="T20" fmla="*/ 3331 w 3331"/>
                  <a:gd name="T21" fmla="*/ 826 h 977"/>
                  <a:gd name="T22" fmla="*/ 3328 w 3331"/>
                  <a:gd name="T23" fmla="*/ 856 h 977"/>
                  <a:gd name="T24" fmla="*/ 3320 w 3331"/>
                  <a:gd name="T25" fmla="*/ 885 h 977"/>
                  <a:gd name="T26" fmla="*/ 3305 w 3331"/>
                  <a:gd name="T27" fmla="*/ 910 h 977"/>
                  <a:gd name="T28" fmla="*/ 3287 w 3331"/>
                  <a:gd name="T29" fmla="*/ 933 h 977"/>
                  <a:gd name="T30" fmla="*/ 3264 w 3331"/>
                  <a:gd name="T31" fmla="*/ 951 h 977"/>
                  <a:gd name="T32" fmla="*/ 3239 w 3331"/>
                  <a:gd name="T33" fmla="*/ 966 h 977"/>
                  <a:gd name="T34" fmla="*/ 3210 w 3331"/>
                  <a:gd name="T35" fmla="*/ 974 h 977"/>
                  <a:gd name="T36" fmla="*/ 3180 w 3331"/>
                  <a:gd name="T37" fmla="*/ 977 h 977"/>
                  <a:gd name="T38" fmla="*/ 152 w 3331"/>
                  <a:gd name="T39" fmla="*/ 977 h 977"/>
                  <a:gd name="T40" fmla="*/ 121 w 3331"/>
                  <a:gd name="T41" fmla="*/ 974 h 977"/>
                  <a:gd name="T42" fmla="*/ 93 w 3331"/>
                  <a:gd name="T43" fmla="*/ 966 h 977"/>
                  <a:gd name="T44" fmla="*/ 68 w 3331"/>
                  <a:gd name="T45" fmla="*/ 952 h 977"/>
                  <a:gd name="T46" fmla="*/ 46 w 3331"/>
                  <a:gd name="T47" fmla="*/ 934 h 977"/>
                  <a:gd name="T48" fmla="*/ 27 w 3331"/>
                  <a:gd name="T49" fmla="*/ 911 h 977"/>
                  <a:gd name="T50" fmla="*/ 13 w 3331"/>
                  <a:gd name="T51" fmla="*/ 887 h 977"/>
                  <a:gd name="T52" fmla="*/ 4 w 3331"/>
                  <a:gd name="T53" fmla="*/ 858 h 977"/>
                  <a:gd name="T54" fmla="*/ 0 w 3331"/>
                  <a:gd name="T55" fmla="*/ 832 h 977"/>
                  <a:gd name="T56" fmla="*/ 2 w 3331"/>
                  <a:gd name="T57" fmla="*/ 806 h 977"/>
                  <a:gd name="T58" fmla="*/ 7 w 3331"/>
                  <a:gd name="T59" fmla="*/ 781 h 977"/>
                  <a:gd name="T60" fmla="*/ 17 w 3331"/>
                  <a:gd name="T61" fmla="*/ 759 h 977"/>
                  <a:gd name="T62" fmla="*/ 29 w 3331"/>
                  <a:gd name="T63" fmla="*/ 738 h 977"/>
                  <a:gd name="T64" fmla="*/ 47 w 3331"/>
                  <a:gd name="T65" fmla="*/ 718 h 977"/>
                  <a:gd name="T66" fmla="*/ 67 w 3331"/>
                  <a:gd name="T67" fmla="*/ 702 h 977"/>
                  <a:gd name="T68" fmla="*/ 90 w 3331"/>
                  <a:gd name="T69" fmla="*/ 689 h 977"/>
                  <a:gd name="T70" fmla="*/ 1603 w 3331"/>
                  <a:gd name="T71" fmla="*/ 13 h 977"/>
                  <a:gd name="T72" fmla="*/ 1627 w 3331"/>
                  <a:gd name="T73" fmla="*/ 5 h 977"/>
                  <a:gd name="T74" fmla="*/ 1652 w 3331"/>
                  <a:gd name="T75" fmla="*/ 0 h 977"/>
                  <a:gd name="T76" fmla="*/ 1678 w 3331"/>
                  <a:gd name="T77" fmla="*/ 0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31" h="977">
                    <a:moveTo>
                      <a:pt x="1678" y="0"/>
                    </a:moveTo>
                    <a:lnTo>
                      <a:pt x="1702" y="5"/>
                    </a:lnTo>
                    <a:lnTo>
                      <a:pt x="1727" y="13"/>
                    </a:lnTo>
                    <a:lnTo>
                      <a:pt x="3229" y="684"/>
                    </a:lnTo>
                    <a:lnTo>
                      <a:pt x="3253" y="695"/>
                    </a:lnTo>
                    <a:lnTo>
                      <a:pt x="3275" y="710"/>
                    </a:lnTo>
                    <a:lnTo>
                      <a:pt x="3295" y="727"/>
                    </a:lnTo>
                    <a:lnTo>
                      <a:pt x="3309" y="749"/>
                    </a:lnTo>
                    <a:lnTo>
                      <a:pt x="3322" y="773"/>
                    </a:lnTo>
                    <a:lnTo>
                      <a:pt x="3329" y="799"/>
                    </a:lnTo>
                    <a:lnTo>
                      <a:pt x="3331" y="826"/>
                    </a:lnTo>
                    <a:lnTo>
                      <a:pt x="3328" y="856"/>
                    </a:lnTo>
                    <a:lnTo>
                      <a:pt x="3320" y="885"/>
                    </a:lnTo>
                    <a:lnTo>
                      <a:pt x="3305" y="910"/>
                    </a:lnTo>
                    <a:lnTo>
                      <a:pt x="3287" y="933"/>
                    </a:lnTo>
                    <a:lnTo>
                      <a:pt x="3264" y="951"/>
                    </a:lnTo>
                    <a:lnTo>
                      <a:pt x="3239" y="966"/>
                    </a:lnTo>
                    <a:lnTo>
                      <a:pt x="3210" y="974"/>
                    </a:lnTo>
                    <a:lnTo>
                      <a:pt x="3180" y="977"/>
                    </a:lnTo>
                    <a:lnTo>
                      <a:pt x="152" y="977"/>
                    </a:lnTo>
                    <a:lnTo>
                      <a:pt x="121" y="974"/>
                    </a:lnTo>
                    <a:lnTo>
                      <a:pt x="93" y="966"/>
                    </a:lnTo>
                    <a:lnTo>
                      <a:pt x="68" y="952"/>
                    </a:lnTo>
                    <a:lnTo>
                      <a:pt x="46" y="934"/>
                    </a:lnTo>
                    <a:lnTo>
                      <a:pt x="27" y="911"/>
                    </a:lnTo>
                    <a:lnTo>
                      <a:pt x="13" y="887"/>
                    </a:lnTo>
                    <a:lnTo>
                      <a:pt x="4" y="858"/>
                    </a:lnTo>
                    <a:lnTo>
                      <a:pt x="0" y="832"/>
                    </a:lnTo>
                    <a:lnTo>
                      <a:pt x="2" y="806"/>
                    </a:lnTo>
                    <a:lnTo>
                      <a:pt x="7" y="781"/>
                    </a:lnTo>
                    <a:lnTo>
                      <a:pt x="17" y="759"/>
                    </a:lnTo>
                    <a:lnTo>
                      <a:pt x="29" y="738"/>
                    </a:lnTo>
                    <a:lnTo>
                      <a:pt x="47" y="718"/>
                    </a:lnTo>
                    <a:lnTo>
                      <a:pt x="67" y="702"/>
                    </a:lnTo>
                    <a:lnTo>
                      <a:pt x="90" y="689"/>
                    </a:lnTo>
                    <a:lnTo>
                      <a:pt x="1603" y="13"/>
                    </a:lnTo>
                    <a:lnTo>
                      <a:pt x="1627" y="5"/>
                    </a:lnTo>
                    <a:lnTo>
                      <a:pt x="1652" y="0"/>
                    </a:lnTo>
                    <a:lnTo>
                      <a:pt x="16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3" name="Freeform 13"/>
            <p:cNvSpPr>
              <a:spLocks/>
            </p:cNvSpPr>
            <p:nvPr/>
          </p:nvSpPr>
          <p:spPr bwMode="auto">
            <a:xfrm>
              <a:off x="7684479" y="4846090"/>
              <a:ext cx="126000" cy="180000"/>
            </a:xfrm>
            <a:custGeom>
              <a:avLst/>
              <a:gdLst>
                <a:gd name="T0" fmla="*/ 1826 w 3212"/>
                <a:gd name="T1" fmla="*/ 4 h 6200"/>
                <a:gd name="T2" fmla="*/ 1981 w 3212"/>
                <a:gd name="T3" fmla="*/ 91 h 6200"/>
                <a:gd name="T4" fmla="*/ 2003 w 3212"/>
                <a:gd name="T5" fmla="*/ 387 h 6200"/>
                <a:gd name="T6" fmla="*/ 2024 w 3212"/>
                <a:gd name="T7" fmla="*/ 612 h 6200"/>
                <a:gd name="T8" fmla="*/ 2164 w 3212"/>
                <a:gd name="T9" fmla="*/ 687 h 6200"/>
                <a:gd name="T10" fmla="*/ 2737 w 3212"/>
                <a:gd name="T11" fmla="*/ 829 h 6200"/>
                <a:gd name="T12" fmla="*/ 2999 w 3212"/>
                <a:gd name="T13" fmla="*/ 997 h 6200"/>
                <a:gd name="T14" fmla="*/ 2899 w 3212"/>
                <a:gd name="T15" fmla="*/ 1457 h 6200"/>
                <a:gd name="T16" fmla="*/ 2773 w 3212"/>
                <a:gd name="T17" fmla="*/ 1759 h 6200"/>
                <a:gd name="T18" fmla="*/ 2597 w 3212"/>
                <a:gd name="T19" fmla="*/ 1733 h 6200"/>
                <a:gd name="T20" fmla="*/ 1922 w 3212"/>
                <a:gd name="T21" fmla="*/ 1548 h 6200"/>
                <a:gd name="T22" fmla="*/ 1447 w 3212"/>
                <a:gd name="T23" fmla="*/ 1572 h 6200"/>
                <a:gd name="T24" fmla="*/ 1198 w 3212"/>
                <a:gd name="T25" fmla="*/ 1744 h 6200"/>
                <a:gd name="T26" fmla="*/ 1141 w 3212"/>
                <a:gd name="T27" fmla="*/ 1997 h 6200"/>
                <a:gd name="T28" fmla="*/ 1294 w 3212"/>
                <a:gd name="T29" fmla="*/ 2241 h 6200"/>
                <a:gd name="T30" fmla="*/ 1711 w 3212"/>
                <a:gd name="T31" fmla="*/ 2473 h 6200"/>
                <a:gd name="T32" fmla="*/ 2469 w 3212"/>
                <a:gd name="T33" fmla="*/ 2816 h 6200"/>
                <a:gd name="T34" fmla="*/ 2907 w 3212"/>
                <a:gd name="T35" fmla="*/ 3184 h 6200"/>
                <a:gd name="T36" fmla="*/ 3158 w 3212"/>
                <a:gd name="T37" fmla="*/ 3660 h 6200"/>
                <a:gd name="T38" fmla="*/ 3205 w 3212"/>
                <a:gd name="T39" fmla="*/ 4184 h 6200"/>
                <a:gd name="T40" fmla="*/ 3037 w 3212"/>
                <a:gd name="T41" fmla="*/ 4698 h 6200"/>
                <a:gd name="T42" fmla="*/ 2660 w 3212"/>
                <a:gd name="T43" fmla="*/ 5124 h 6200"/>
                <a:gd name="T44" fmla="*/ 2150 w 3212"/>
                <a:gd name="T45" fmla="*/ 5370 h 6200"/>
                <a:gd name="T46" fmla="*/ 1988 w 3212"/>
                <a:gd name="T47" fmla="*/ 5485 h 6200"/>
                <a:gd name="T48" fmla="*/ 1967 w 3212"/>
                <a:gd name="T49" fmla="*/ 5879 h 6200"/>
                <a:gd name="T50" fmla="*/ 1909 w 3212"/>
                <a:gd name="T51" fmla="*/ 6160 h 6200"/>
                <a:gd name="T52" fmla="*/ 1358 w 3212"/>
                <a:gd name="T53" fmla="*/ 6200 h 6200"/>
                <a:gd name="T54" fmla="*/ 1198 w 3212"/>
                <a:gd name="T55" fmla="*/ 6117 h 6200"/>
                <a:gd name="T56" fmla="*/ 1168 w 3212"/>
                <a:gd name="T57" fmla="*/ 5709 h 6200"/>
                <a:gd name="T58" fmla="*/ 1138 w 3212"/>
                <a:gd name="T59" fmla="*/ 5511 h 6200"/>
                <a:gd name="T60" fmla="*/ 953 w 3212"/>
                <a:gd name="T61" fmla="*/ 5451 h 6200"/>
                <a:gd name="T62" fmla="*/ 308 w 3212"/>
                <a:gd name="T63" fmla="*/ 5285 h 6200"/>
                <a:gd name="T64" fmla="*/ 30 w 3212"/>
                <a:gd name="T65" fmla="*/ 5128 h 6200"/>
                <a:gd name="T66" fmla="*/ 13 w 3212"/>
                <a:gd name="T67" fmla="*/ 4945 h 6200"/>
                <a:gd name="T68" fmla="*/ 189 w 3212"/>
                <a:gd name="T69" fmla="*/ 4362 h 6200"/>
                <a:gd name="T70" fmla="*/ 298 w 3212"/>
                <a:gd name="T71" fmla="*/ 4292 h 6200"/>
                <a:gd name="T72" fmla="*/ 687 w 3212"/>
                <a:gd name="T73" fmla="*/ 4456 h 6200"/>
                <a:gd name="T74" fmla="*/ 1362 w 3212"/>
                <a:gd name="T75" fmla="*/ 4600 h 6200"/>
                <a:gd name="T76" fmla="*/ 1824 w 3212"/>
                <a:gd name="T77" fmla="*/ 4517 h 6200"/>
                <a:gd name="T78" fmla="*/ 2062 w 3212"/>
                <a:gd name="T79" fmla="*/ 4307 h 6200"/>
                <a:gd name="T80" fmla="*/ 2099 w 3212"/>
                <a:gd name="T81" fmla="*/ 4022 h 6200"/>
                <a:gd name="T82" fmla="*/ 1928 w 3212"/>
                <a:gd name="T83" fmla="*/ 3754 h 6200"/>
                <a:gd name="T84" fmla="*/ 1485 w 3212"/>
                <a:gd name="T85" fmla="*/ 3513 h 6200"/>
                <a:gd name="T86" fmla="*/ 858 w 3212"/>
                <a:gd name="T87" fmla="*/ 3243 h 6200"/>
                <a:gd name="T88" fmla="*/ 419 w 3212"/>
                <a:gd name="T89" fmla="*/ 2939 h 6200"/>
                <a:gd name="T90" fmla="*/ 143 w 3212"/>
                <a:gd name="T91" fmla="*/ 2569 h 6200"/>
                <a:gd name="T92" fmla="*/ 40 w 3212"/>
                <a:gd name="T93" fmla="*/ 2103 h 6200"/>
                <a:gd name="T94" fmla="*/ 136 w 3212"/>
                <a:gd name="T95" fmla="*/ 1552 h 6200"/>
                <a:gd name="T96" fmla="*/ 425 w 3212"/>
                <a:gd name="T97" fmla="*/ 1127 h 6200"/>
                <a:gd name="T98" fmla="*/ 881 w 3212"/>
                <a:gd name="T99" fmla="*/ 834 h 6200"/>
                <a:gd name="T100" fmla="*/ 1154 w 3212"/>
                <a:gd name="T101" fmla="*/ 723 h 6200"/>
                <a:gd name="T102" fmla="*/ 1220 w 3212"/>
                <a:gd name="T103" fmla="*/ 608 h 6200"/>
                <a:gd name="T104" fmla="*/ 1226 w 3212"/>
                <a:gd name="T105" fmla="*/ 221 h 6200"/>
                <a:gd name="T106" fmla="*/ 1281 w 3212"/>
                <a:gd name="T107" fmla="*/ 34 h 6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12" h="6200">
                  <a:moveTo>
                    <a:pt x="1445" y="0"/>
                  </a:moveTo>
                  <a:lnTo>
                    <a:pt x="1613" y="0"/>
                  </a:lnTo>
                  <a:lnTo>
                    <a:pt x="1696" y="0"/>
                  </a:lnTo>
                  <a:lnTo>
                    <a:pt x="1767" y="2"/>
                  </a:lnTo>
                  <a:lnTo>
                    <a:pt x="1826" y="4"/>
                  </a:lnTo>
                  <a:lnTo>
                    <a:pt x="1873" y="12"/>
                  </a:lnTo>
                  <a:lnTo>
                    <a:pt x="1913" y="23"/>
                  </a:lnTo>
                  <a:lnTo>
                    <a:pt x="1943" y="38"/>
                  </a:lnTo>
                  <a:lnTo>
                    <a:pt x="1966" y="61"/>
                  </a:lnTo>
                  <a:lnTo>
                    <a:pt x="1981" y="91"/>
                  </a:lnTo>
                  <a:lnTo>
                    <a:pt x="1992" y="129"/>
                  </a:lnTo>
                  <a:lnTo>
                    <a:pt x="1998" y="176"/>
                  </a:lnTo>
                  <a:lnTo>
                    <a:pt x="2001" y="234"/>
                  </a:lnTo>
                  <a:lnTo>
                    <a:pt x="2003" y="306"/>
                  </a:lnTo>
                  <a:lnTo>
                    <a:pt x="2003" y="387"/>
                  </a:lnTo>
                  <a:lnTo>
                    <a:pt x="2005" y="451"/>
                  </a:lnTo>
                  <a:lnTo>
                    <a:pt x="2005" y="504"/>
                  </a:lnTo>
                  <a:lnTo>
                    <a:pt x="2009" y="548"/>
                  </a:lnTo>
                  <a:lnTo>
                    <a:pt x="2015" y="583"/>
                  </a:lnTo>
                  <a:lnTo>
                    <a:pt x="2024" y="612"/>
                  </a:lnTo>
                  <a:lnTo>
                    <a:pt x="2039" y="634"/>
                  </a:lnTo>
                  <a:lnTo>
                    <a:pt x="2060" y="653"/>
                  </a:lnTo>
                  <a:lnTo>
                    <a:pt x="2086" y="667"/>
                  </a:lnTo>
                  <a:lnTo>
                    <a:pt x="2120" y="678"/>
                  </a:lnTo>
                  <a:lnTo>
                    <a:pt x="2164" y="687"/>
                  </a:lnTo>
                  <a:lnTo>
                    <a:pt x="2216" y="697"/>
                  </a:lnTo>
                  <a:lnTo>
                    <a:pt x="2279" y="706"/>
                  </a:lnTo>
                  <a:lnTo>
                    <a:pt x="2435" y="736"/>
                  </a:lnTo>
                  <a:lnTo>
                    <a:pt x="2588" y="778"/>
                  </a:lnTo>
                  <a:lnTo>
                    <a:pt x="2737" y="829"/>
                  </a:lnTo>
                  <a:lnTo>
                    <a:pt x="2884" y="887"/>
                  </a:lnTo>
                  <a:lnTo>
                    <a:pt x="2926" y="910"/>
                  </a:lnTo>
                  <a:lnTo>
                    <a:pt x="2958" y="935"/>
                  </a:lnTo>
                  <a:lnTo>
                    <a:pt x="2984" y="965"/>
                  </a:lnTo>
                  <a:lnTo>
                    <a:pt x="2999" y="997"/>
                  </a:lnTo>
                  <a:lnTo>
                    <a:pt x="3009" y="1035"/>
                  </a:lnTo>
                  <a:lnTo>
                    <a:pt x="3007" y="1076"/>
                  </a:lnTo>
                  <a:lnTo>
                    <a:pt x="2997" y="1121"/>
                  </a:lnTo>
                  <a:lnTo>
                    <a:pt x="2948" y="1289"/>
                  </a:lnTo>
                  <a:lnTo>
                    <a:pt x="2899" y="1457"/>
                  </a:lnTo>
                  <a:lnTo>
                    <a:pt x="2848" y="1625"/>
                  </a:lnTo>
                  <a:lnTo>
                    <a:pt x="2831" y="1672"/>
                  </a:lnTo>
                  <a:lnTo>
                    <a:pt x="2814" y="1710"/>
                  </a:lnTo>
                  <a:lnTo>
                    <a:pt x="2794" y="1740"/>
                  </a:lnTo>
                  <a:lnTo>
                    <a:pt x="2773" y="1759"/>
                  </a:lnTo>
                  <a:lnTo>
                    <a:pt x="2746" y="1771"/>
                  </a:lnTo>
                  <a:lnTo>
                    <a:pt x="2718" y="1772"/>
                  </a:lnTo>
                  <a:lnTo>
                    <a:pt x="2684" y="1767"/>
                  </a:lnTo>
                  <a:lnTo>
                    <a:pt x="2643" y="1754"/>
                  </a:lnTo>
                  <a:lnTo>
                    <a:pt x="2597" y="1733"/>
                  </a:lnTo>
                  <a:lnTo>
                    <a:pt x="2465" y="1676"/>
                  </a:lnTo>
                  <a:lnTo>
                    <a:pt x="2333" y="1629"/>
                  </a:lnTo>
                  <a:lnTo>
                    <a:pt x="2198" y="1591"/>
                  </a:lnTo>
                  <a:lnTo>
                    <a:pt x="2062" y="1565"/>
                  </a:lnTo>
                  <a:lnTo>
                    <a:pt x="1922" y="1548"/>
                  </a:lnTo>
                  <a:lnTo>
                    <a:pt x="1783" y="1540"/>
                  </a:lnTo>
                  <a:lnTo>
                    <a:pt x="1639" y="1544"/>
                  </a:lnTo>
                  <a:lnTo>
                    <a:pt x="1575" y="1548"/>
                  </a:lnTo>
                  <a:lnTo>
                    <a:pt x="1509" y="1557"/>
                  </a:lnTo>
                  <a:lnTo>
                    <a:pt x="1447" y="1572"/>
                  </a:lnTo>
                  <a:lnTo>
                    <a:pt x="1385" y="1595"/>
                  </a:lnTo>
                  <a:lnTo>
                    <a:pt x="1326" y="1625"/>
                  </a:lnTo>
                  <a:lnTo>
                    <a:pt x="1275" y="1661"/>
                  </a:lnTo>
                  <a:lnTo>
                    <a:pt x="1232" y="1701"/>
                  </a:lnTo>
                  <a:lnTo>
                    <a:pt x="1198" y="1744"/>
                  </a:lnTo>
                  <a:lnTo>
                    <a:pt x="1170" y="1791"/>
                  </a:lnTo>
                  <a:lnTo>
                    <a:pt x="1151" y="1840"/>
                  </a:lnTo>
                  <a:lnTo>
                    <a:pt x="1139" y="1891"/>
                  </a:lnTo>
                  <a:lnTo>
                    <a:pt x="1136" y="1944"/>
                  </a:lnTo>
                  <a:lnTo>
                    <a:pt x="1141" y="1997"/>
                  </a:lnTo>
                  <a:lnTo>
                    <a:pt x="1154" y="2048"/>
                  </a:lnTo>
                  <a:lnTo>
                    <a:pt x="1175" y="2099"/>
                  </a:lnTo>
                  <a:lnTo>
                    <a:pt x="1207" y="2150"/>
                  </a:lnTo>
                  <a:lnTo>
                    <a:pt x="1247" y="2197"/>
                  </a:lnTo>
                  <a:lnTo>
                    <a:pt x="1294" y="2241"/>
                  </a:lnTo>
                  <a:lnTo>
                    <a:pt x="1371" y="2297"/>
                  </a:lnTo>
                  <a:lnTo>
                    <a:pt x="1453" y="2348"/>
                  </a:lnTo>
                  <a:lnTo>
                    <a:pt x="1535" y="2393"/>
                  </a:lnTo>
                  <a:lnTo>
                    <a:pt x="1622" y="2435"/>
                  </a:lnTo>
                  <a:lnTo>
                    <a:pt x="1711" y="2473"/>
                  </a:lnTo>
                  <a:lnTo>
                    <a:pt x="1866" y="2537"/>
                  </a:lnTo>
                  <a:lnTo>
                    <a:pt x="2018" y="2601"/>
                  </a:lnTo>
                  <a:lnTo>
                    <a:pt x="2171" y="2669"/>
                  </a:lnTo>
                  <a:lnTo>
                    <a:pt x="2320" y="2739"/>
                  </a:lnTo>
                  <a:lnTo>
                    <a:pt x="2469" y="2816"/>
                  </a:lnTo>
                  <a:lnTo>
                    <a:pt x="2571" y="2878"/>
                  </a:lnTo>
                  <a:lnTo>
                    <a:pt x="2665" y="2946"/>
                  </a:lnTo>
                  <a:lnTo>
                    <a:pt x="2754" y="3020"/>
                  </a:lnTo>
                  <a:lnTo>
                    <a:pt x="2835" y="3099"/>
                  </a:lnTo>
                  <a:lnTo>
                    <a:pt x="2907" y="3184"/>
                  </a:lnTo>
                  <a:lnTo>
                    <a:pt x="2973" y="3273"/>
                  </a:lnTo>
                  <a:lnTo>
                    <a:pt x="3031" y="3363"/>
                  </a:lnTo>
                  <a:lnTo>
                    <a:pt x="3080" y="3460"/>
                  </a:lnTo>
                  <a:lnTo>
                    <a:pt x="3124" y="3558"/>
                  </a:lnTo>
                  <a:lnTo>
                    <a:pt x="3158" y="3660"/>
                  </a:lnTo>
                  <a:lnTo>
                    <a:pt x="3184" y="3762"/>
                  </a:lnTo>
                  <a:lnTo>
                    <a:pt x="3201" y="3867"/>
                  </a:lnTo>
                  <a:lnTo>
                    <a:pt x="3210" y="3973"/>
                  </a:lnTo>
                  <a:lnTo>
                    <a:pt x="3212" y="4079"/>
                  </a:lnTo>
                  <a:lnTo>
                    <a:pt x="3205" y="4184"/>
                  </a:lnTo>
                  <a:lnTo>
                    <a:pt x="3188" y="4290"/>
                  </a:lnTo>
                  <a:lnTo>
                    <a:pt x="3163" y="4394"/>
                  </a:lnTo>
                  <a:lnTo>
                    <a:pt x="3129" y="4498"/>
                  </a:lnTo>
                  <a:lnTo>
                    <a:pt x="3088" y="4600"/>
                  </a:lnTo>
                  <a:lnTo>
                    <a:pt x="3037" y="4698"/>
                  </a:lnTo>
                  <a:lnTo>
                    <a:pt x="2975" y="4794"/>
                  </a:lnTo>
                  <a:lnTo>
                    <a:pt x="2905" y="4886"/>
                  </a:lnTo>
                  <a:lnTo>
                    <a:pt x="2829" y="4973"/>
                  </a:lnTo>
                  <a:lnTo>
                    <a:pt x="2746" y="5053"/>
                  </a:lnTo>
                  <a:lnTo>
                    <a:pt x="2660" y="5124"/>
                  </a:lnTo>
                  <a:lnTo>
                    <a:pt x="2567" y="5188"/>
                  </a:lnTo>
                  <a:lnTo>
                    <a:pt x="2469" y="5245"/>
                  </a:lnTo>
                  <a:lnTo>
                    <a:pt x="2367" y="5294"/>
                  </a:lnTo>
                  <a:lnTo>
                    <a:pt x="2262" y="5336"/>
                  </a:lnTo>
                  <a:lnTo>
                    <a:pt x="2150" y="5370"/>
                  </a:lnTo>
                  <a:lnTo>
                    <a:pt x="2105" y="5385"/>
                  </a:lnTo>
                  <a:lnTo>
                    <a:pt x="2067" y="5404"/>
                  </a:lnTo>
                  <a:lnTo>
                    <a:pt x="2033" y="5426"/>
                  </a:lnTo>
                  <a:lnTo>
                    <a:pt x="2009" y="5453"/>
                  </a:lnTo>
                  <a:lnTo>
                    <a:pt x="1988" y="5485"/>
                  </a:lnTo>
                  <a:lnTo>
                    <a:pt x="1975" y="5521"/>
                  </a:lnTo>
                  <a:lnTo>
                    <a:pt x="1969" y="5564"/>
                  </a:lnTo>
                  <a:lnTo>
                    <a:pt x="1967" y="5611"/>
                  </a:lnTo>
                  <a:lnTo>
                    <a:pt x="1969" y="5745"/>
                  </a:lnTo>
                  <a:lnTo>
                    <a:pt x="1967" y="5879"/>
                  </a:lnTo>
                  <a:lnTo>
                    <a:pt x="1967" y="6011"/>
                  </a:lnTo>
                  <a:lnTo>
                    <a:pt x="1964" y="6060"/>
                  </a:lnTo>
                  <a:lnTo>
                    <a:pt x="1952" y="6100"/>
                  </a:lnTo>
                  <a:lnTo>
                    <a:pt x="1933" y="6134"/>
                  </a:lnTo>
                  <a:lnTo>
                    <a:pt x="1909" y="6160"/>
                  </a:lnTo>
                  <a:lnTo>
                    <a:pt x="1875" y="6181"/>
                  </a:lnTo>
                  <a:lnTo>
                    <a:pt x="1835" y="6192"/>
                  </a:lnTo>
                  <a:lnTo>
                    <a:pt x="1788" y="6198"/>
                  </a:lnTo>
                  <a:lnTo>
                    <a:pt x="1573" y="6200"/>
                  </a:lnTo>
                  <a:lnTo>
                    <a:pt x="1358" y="6200"/>
                  </a:lnTo>
                  <a:lnTo>
                    <a:pt x="1313" y="6194"/>
                  </a:lnTo>
                  <a:lnTo>
                    <a:pt x="1275" y="6185"/>
                  </a:lnTo>
                  <a:lnTo>
                    <a:pt x="1243" y="6168"/>
                  </a:lnTo>
                  <a:lnTo>
                    <a:pt x="1217" y="6145"/>
                  </a:lnTo>
                  <a:lnTo>
                    <a:pt x="1198" y="6117"/>
                  </a:lnTo>
                  <a:lnTo>
                    <a:pt x="1183" y="6085"/>
                  </a:lnTo>
                  <a:lnTo>
                    <a:pt x="1173" y="6045"/>
                  </a:lnTo>
                  <a:lnTo>
                    <a:pt x="1171" y="6002"/>
                  </a:lnTo>
                  <a:lnTo>
                    <a:pt x="1170" y="5855"/>
                  </a:lnTo>
                  <a:lnTo>
                    <a:pt x="1168" y="5709"/>
                  </a:lnTo>
                  <a:lnTo>
                    <a:pt x="1168" y="5651"/>
                  </a:lnTo>
                  <a:lnTo>
                    <a:pt x="1164" y="5602"/>
                  </a:lnTo>
                  <a:lnTo>
                    <a:pt x="1160" y="5564"/>
                  </a:lnTo>
                  <a:lnTo>
                    <a:pt x="1151" y="5534"/>
                  </a:lnTo>
                  <a:lnTo>
                    <a:pt x="1138" y="5511"/>
                  </a:lnTo>
                  <a:lnTo>
                    <a:pt x="1117" y="5494"/>
                  </a:lnTo>
                  <a:lnTo>
                    <a:pt x="1090" y="5481"/>
                  </a:lnTo>
                  <a:lnTo>
                    <a:pt x="1055" y="5470"/>
                  </a:lnTo>
                  <a:lnTo>
                    <a:pt x="1007" y="5460"/>
                  </a:lnTo>
                  <a:lnTo>
                    <a:pt x="953" y="5451"/>
                  </a:lnTo>
                  <a:lnTo>
                    <a:pt x="821" y="5428"/>
                  </a:lnTo>
                  <a:lnTo>
                    <a:pt x="689" y="5402"/>
                  </a:lnTo>
                  <a:lnTo>
                    <a:pt x="560" y="5370"/>
                  </a:lnTo>
                  <a:lnTo>
                    <a:pt x="432" y="5332"/>
                  </a:lnTo>
                  <a:lnTo>
                    <a:pt x="308" y="5285"/>
                  </a:lnTo>
                  <a:lnTo>
                    <a:pt x="183" y="5230"/>
                  </a:lnTo>
                  <a:lnTo>
                    <a:pt x="132" y="5204"/>
                  </a:lnTo>
                  <a:lnTo>
                    <a:pt x="89" y="5179"/>
                  </a:lnTo>
                  <a:lnTo>
                    <a:pt x="55" y="5154"/>
                  </a:lnTo>
                  <a:lnTo>
                    <a:pt x="30" y="5128"/>
                  </a:lnTo>
                  <a:lnTo>
                    <a:pt x="13" y="5100"/>
                  </a:lnTo>
                  <a:lnTo>
                    <a:pt x="4" y="5070"/>
                  </a:lnTo>
                  <a:lnTo>
                    <a:pt x="0" y="5034"/>
                  </a:lnTo>
                  <a:lnTo>
                    <a:pt x="4" y="4994"/>
                  </a:lnTo>
                  <a:lnTo>
                    <a:pt x="13" y="4945"/>
                  </a:lnTo>
                  <a:lnTo>
                    <a:pt x="28" y="4890"/>
                  </a:lnTo>
                  <a:lnTo>
                    <a:pt x="89" y="4668"/>
                  </a:lnTo>
                  <a:lnTo>
                    <a:pt x="155" y="4445"/>
                  </a:lnTo>
                  <a:lnTo>
                    <a:pt x="172" y="4400"/>
                  </a:lnTo>
                  <a:lnTo>
                    <a:pt x="189" y="4362"/>
                  </a:lnTo>
                  <a:lnTo>
                    <a:pt x="206" y="4332"/>
                  </a:lnTo>
                  <a:lnTo>
                    <a:pt x="225" y="4309"/>
                  </a:lnTo>
                  <a:lnTo>
                    <a:pt x="245" y="4296"/>
                  </a:lnTo>
                  <a:lnTo>
                    <a:pt x="270" y="4290"/>
                  </a:lnTo>
                  <a:lnTo>
                    <a:pt x="298" y="4292"/>
                  </a:lnTo>
                  <a:lnTo>
                    <a:pt x="330" y="4300"/>
                  </a:lnTo>
                  <a:lnTo>
                    <a:pt x="368" y="4315"/>
                  </a:lnTo>
                  <a:lnTo>
                    <a:pt x="413" y="4335"/>
                  </a:lnTo>
                  <a:lnTo>
                    <a:pt x="549" y="4400"/>
                  </a:lnTo>
                  <a:lnTo>
                    <a:pt x="687" y="4456"/>
                  </a:lnTo>
                  <a:lnTo>
                    <a:pt x="828" y="4501"/>
                  </a:lnTo>
                  <a:lnTo>
                    <a:pt x="972" y="4539"/>
                  </a:lnTo>
                  <a:lnTo>
                    <a:pt x="1117" y="4568"/>
                  </a:lnTo>
                  <a:lnTo>
                    <a:pt x="1266" y="4590"/>
                  </a:lnTo>
                  <a:lnTo>
                    <a:pt x="1362" y="4600"/>
                  </a:lnTo>
                  <a:lnTo>
                    <a:pt x="1456" y="4600"/>
                  </a:lnTo>
                  <a:lnTo>
                    <a:pt x="1551" y="4592"/>
                  </a:lnTo>
                  <a:lnTo>
                    <a:pt x="1643" y="4577"/>
                  </a:lnTo>
                  <a:lnTo>
                    <a:pt x="1735" y="4552"/>
                  </a:lnTo>
                  <a:lnTo>
                    <a:pt x="1824" y="4517"/>
                  </a:lnTo>
                  <a:lnTo>
                    <a:pt x="1888" y="4484"/>
                  </a:lnTo>
                  <a:lnTo>
                    <a:pt x="1943" y="4447"/>
                  </a:lnTo>
                  <a:lnTo>
                    <a:pt x="1990" y="4403"/>
                  </a:lnTo>
                  <a:lnTo>
                    <a:pt x="2030" y="4356"/>
                  </a:lnTo>
                  <a:lnTo>
                    <a:pt x="2062" y="4307"/>
                  </a:lnTo>
                  <a:lnTo>
                    <a:pt x="2086" y="4252"/>
                  </a:lnTo>
                  <a:lnTo>
                    <a:pt x="2101" y="4196"/>
                  </a:lnTo>
                  <a:lnTo>
                    <a:pt x="2109" y="4139"/>
                  </a:lnTo>
                  <a:lnTo>
                    <a:pt x="2109" y="4081"/>
                  </a:lnTo>
                  <a:lnTo>
                    <a:pt x="2099" y="4022"/>
                  </a:lnTo>
                  <a:lnTo>
                    <a:pt x="2082" y="3965"/>
                  </a:lnTo>
                  <a:lnTo>
                    <a:pt x="2058" y="3909"/>
                  </a:lnTo>
                  <a:lnTo>
                    <a:pt x="2022" y="3854"/>
                  </a:lnTo>
                  <a:lnTo>
                    <a:pt x="1981" y="3803"/>
                  </a:lnTo>
                  <a:lnTo>
                    <a:pt x="1928" y="3754"/>
                  </a:lnTo>
                  <a:lnTo>
                    <a:pt x="1854" y="3697"/>
                  </a:lnTo>
                  <a:lnTo>
                    <a:pt x="1777" y="3650"/>
                  </a:lnTo>
                  <a:lnTo>
                    <a:pt x="1696" y="3607"/>
                  </a:lnTo>
                  <a:lnTo>
                    <a:pt x="1611" y="3567"/>
                  </a:lnTo>
                  <a:lnTo>
                    <a:pt x="1485" y="3513"/>
                  </a:lnTo>
                  <a:lnTo>
                    <a:pt x="1358" y="3462"/>
                  </a:lnTo>
                  <a:lnTo>
                    <a:pt x="1232" y="3411"/>
                  </a:lnTo>
                  <a:lnTo>
                    <a:pt x="1105" y="3358"/>
                  </a:lnTo>
                  <a:lnTo>
                    <a:pt x="981" y="3303"/>
                  </a:lnTo>
                  <a:lnTo>
                    <a:pt x="858" y="3243"/>
                  </a:lnTo>
                  <a:lnTo>
                    <a:pt x="740" y="3175"/>
                  </a:lnTo>
                  <a:lnTo>
                    <a:pt x="653" y="3120"/>
                  </a:lnTo>
                  <a:lnTo>
                    <a:pt x="570" y="3063"/>
                  </a:lnTo>
                  <a:lnTo>
                    <a:pt x="492" y="3001"/>
                  </a:lnTo>
                  <a:lnTo>
                    <a:pt x="419" y="2939"/>
                  </a:lnTo>
                  <a:lnTo>
                    <a:pt x="353" y="2871"/>
                  </a:lnTo>
                  <a:lnTo>
                    <a:pt x="291" y="2801"/>
                  </a:lnTo>
                  <a:lnTo>
                    <a:pt x="236" y="2727"/>
                  </a:lnTo>
                  <a:lnTo>
                    <a:pt x="187" y="2650"/>
                  </a:lnTo>
                  <a:lnTo>
                    <a:pt x="143" y="2569"/>
                  </a:lnTo>
                  <a:lnTo>
                    <a:pt x="108" y="2484"/>
                  </a:lnTo>
                  <a:lnTo>
                    <a:pt x="79" y="2395"/>
                  </a:lnTo>
                  <a:lnTo>
                    <a:pt x="59" y="2301"/>
                  </a:lnTo>
                  <a:lnTo>
                    <a:pt x="45" y="2205"/>
                  </a:lnTo>
                  <a:lnTo>
                    <a:pt x="40" y="2103"/>
                  </a:lnTo>
                  <a:lnTo>
                    <a:pt x="42" y="1995"/>
                  </a:lnTo>
                  <a:lnTo>
                    <a:pt x="53" y="1876"/>
                  </a:lnTo>
                  <a:lnTo>
                    <a:pt x="74" y="1761"/>
                  </a:lnTo>
                  <a:lnTo>
                    <a:pt x="100" y="1654"/>
                  </a:lnTo>
                  <a:lnTo>
                    <a:pt x="136" y="1552"/>
                  </a:lnTo>
                  <a:lnTo>
                    <a:pt x="179" y="1455"/>
                  </a:lnTo>
                  <a:lnTo>
                    <a:pt x="230" y="1365"/>
                  </a:lnTo>
                  <a:lnTo>
                    <a:pt x="287" y="1280"/>
                  </a:lnTo>
                  <a:lnTo>
                    <a:pt x="351" y="1201"/>
                  </a:lnTo>
                  <a:lnTo>
                    <a:pt x="425" y="1127"/>
                  </a:lnTo>
                  <a:lnTo>
                    <a:pt x="502" y="1059"/>
                  </a:lnTo>
                  <a:lnTo>
                    <a:pt x="587" y="995"/>
                  </a:lnTo>
                  <a:lnTo>
                    <a:pt x="679" y="936"/>
                  </a:lnTo>
                  <a:lnTo>
                    <a:pt x="777" y="884"/>
                  </a:lnTo>
                  <a:lnTo>
                    <a:pt x="881" y="834"/>
                  </a:lnTo>
                  <a:lnTo>
                    <a:pt x="990" y="791"/>
                  </a:lnTo>
                  <a:lnTo>
                    <a:pt x="1043" y="772"/>
                  </a:lnTo>
                  <a:lnTo>
                    <a:pt x="1088" y="755"/>
                  </a:lnTo>
                  <a:lnTo>
                    <a:pt x="1124" y="740"/>
                  </a:lnTo>
                  <a:lnTo>
                    <a:pt x="1154" y="723"/>
                  </a:lnTo>
                  <a:lnTo>
                    <a:pt x="1177" y="708"/>
                  </a:lnTo>
                  <a:lnTo>
                    <a:pt x="1194" y="689"/>
                  </a:lnTo>
                  <a:lnTo>
                    <a:pt x="1207" y="667"/>
                  </a:lnTo>
                  <a:lnTo>
                    <a:pt x="1217" y="640"/>
                  </a:lnTo>
                  <a:lnTo>
                    <a:pt x="1220" y="608"/>
                  </a:lnTo>
                  <a:lnTo>
                    <a:pt x="1224" y="570"/>
                  </a:lnTo>
                  <a:lnTo>
                    <a:pt x="1226" y="523"/>
                  </a:lnTo>
                  <a:lnTo>
                    <a:pt x="1226" y="468"/>
                  </a:lnTo>
                  <a:lnTo>
                    <a:pt x="1226" y="344"/>
                  </a:lnTo>
                  <a:lnTo>
                    <a:pt x="1226" y="221"/>
                  </a:lnTo>
                  <a:lnTo>
                    <a:pt x="1230" y="165"/>
                  </a:lnTo>
                  <a:lnTo>
                    <a:pt x="1236" y="119"/>
                  </a:lnTo>
                  <a:lnTo>
                    <a:pt x="1245" y="83"/>
                  </a:lnTo>
                  <a:lnTo>
                    <a:pt x="1260" y="55"/>
                  </a:lnTo>
                  <a:lnTo>
                    <a:pt x="1281" y="34"/>
                  </a:lnTo>
                  <a:lnTo>
                    <a:pt x="1309" y="19"/>
                  </a:lnTo>
                  <a:lnTo>
                    <a:pt x="1345" y="8"/>
                  </a:lnTo>
                  <a:lnTo>
                    <a:pt x="1390" y="2"/>
                  </a:lnTo>
                  <a:lnTo>
                    <a:pt x="144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0" name="Группа 139"/>
          <p:cNvGrpSpPr/>
          <p:nvPr/>
        </p:nvGrpSpPr>
        <p:grpSpPr>
          <a:xfrm>
            <a:off x="11081199" y="125610"/>
            <a:ext cx="540000" cy="648000"/>
            <a:chOff x="460042" y="388558"/>
            <a:chExt cx="562034" cy="723501"/>
          </a:xfrm>
        </p:grpSpPr>
        <p:sp>
          <p:nvSpPr>
            <p:cNvPr id="141" name="Freeform 5"/>
            <p:cNvSpPr>
              <a:spLocks/>
            </p:cNvSpPr>
            <p:nvPr/>
          </p:nvSpPr>
          <p:spPr bwMode="auto">
            <a:xfrm>
              <a:off x="460042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8D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42" name="Freeform 6"/>
            <p:cNvSpPr>
              <a:spLocks/>
            </p:cNvSpPr>
            <p:nvPr/>
          </p:nvSpPr>
          <p:spPr bwMode="auto">
            <a:xfrm>
              <a:off x="460042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1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43" name="Freeform 7"/>
            <p:cNvSpPr>
              <a:spLocks/>
            </p:cNvSpPr>
            <p:nvPr/>
          </p:nvSpPr>
          <p:spPr bwMode="auto">
            <a:xfrm>
              <a:off x="597165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F7E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44" name="Freeform 8"/>
            <p:cNvSpPr>
              <a:spLocks/>
            </p:cNvSpPr>
            <p:nvPr/>
          </p:nvSpPr>
          <p:spPr bwMode="auto">
            <a:xfrm>
              <a:off x="597165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4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45" name="Freeform 9"/>
            <p:cNvSpPr>
              <a:spLocks/>
            </p:cNvSpPr>
            <p:nvPr/>
          </p:nvSpPr>
          <p:spPr bwMode="auto">
            <a:xfrm>
              <a:off x="460042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1E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46" name="Freeform 10"/>
            <p:cNvSpPr>
              <a:spLocks/>
            </p:cNvSpPr>
            <p:nvPr/>
          </p:nvSpPr>
          <p:spPr bwMode="auto">
            <a:xfrm>
              <a:off x="460042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87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47" name="Freeform 11"/>
            <p:cNvSpPr>
              <a:spLocks/>
            </p:cNvSpPr>
            <p:nvPr/>
          </p:nvSpPr>
          <p:spPr bwMode="auto">
            <a:xfrm>
              <a:off x="597165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FCE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48" name="Freeform 12"/>
            <p:cNvSpPr>
              <a:spLocks/>
            </p:cNvSpPr>
            <p:nvPr/>
          </p:nvSpPr>
          <p:spPr bwMode="auto">
            <a:xfrm>
              <a:off x="597165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grpSp>
          <p:nvGrpSpPr>
            <p:cNvPr id="149" name="Группа 148"/>
            <p:cNvGrpSpPr/>
            <p:nvPr/>
          </p:nvGrpSpPr>
          <p:grpSpPr>
            <a:xfrm>
              <a:off x="460042" y="1030801"/>
              <a:ext cx="562034" cy="81258"/>
              <a:chOff x="460042" y="1109868"/>
              <a:chExt cx="562034" cy="81258"/>
            </a:xfrm>
          </p:grpSpPr>
          <p:sp>
            <p:nvSpPr>
              <p:cNvPr id="150" name="Freeform 13"/>
              <p:cNvSpPr>
                <a:spLocks/>
              </p:cNvSpPr>
              <p:nvPr/>
            </p:nvSpPr>
            <p:spPr bwMode="auto">
              <a:xfrm>
                <a:off x="460042" y="1111561"/>
                <a:ext cx="74486" cy="79565"/>
              </a:xfrm>
              <a:custGeom>
                <a:avLst/>
                <a:gdLst>
                  <a:gd name="T0" fmla="*/ 0 w 44"/>
                  <a:gd name="T1" fmla="*/ 0 h 47"/>
                  <a:gd name="T2" fmla="*/ 9 w 44"/>
                  <a:gd name="T3" fmla="*/ 0 h 47"/>
                  <a:gd name="T4" fmla="*/ 22 w 44"/>
                  <a:gd name="T5" fmla="*/ 39 h 47"/>
                  <a:gd name="T6" fmla="*/ 22 w 44"/>
                  <a:gd name="T7" fmla="*/ 39 h 47"/>
                  <a:gd name="T8" fmla="*/ 36 w 44"/>
                  <a:gd name="T9" fmla="*/ 0 h 47"/>
                  <a:gd name="T10" fmla="*/ 44 w 44"/>
                  <a:gd name="T11" fmla="*/ 0 h 47"/>
                  <a:gd name="T12" fmla="*/ 44 w 44"/>
                  <a:gd name="T13" fmla="*/ 47 h 47"/>
                  <a:gd name="T14" fmla="*/ 38 w 44"/>
                  <a:gd name="T15" fmla="*/ 47 h 47"/>
                  <a:gd name="T16" fmla="*/ 38 w 44"/>
                  <a:gd name="T17" fmla="*/ 7 h 47"/>
                  <a:gd name="T18" fmla="*/ 38 w 44"/>
                  <a:gd name="T19" fmla="*/ 7 h 47"/>
                  <a:gd name="T20" fmla="*/ 26 w 44"/>
                  <a:gd name="T21" fmla="*/ 47 h 47"/>
                  <a:gd name="T22" fmla="*/ 19 w 44"/>
                  <a:gd name="T23" fmla="*/ 47 h 47"/>
                  <a:gd name="T24" fmla="*/ 6 w 44"/>
                  <a:gd name="T25" fmla="*/ 7 h 47"/>
                  <a:gd name="T26" fmla="*/ 6 w 44"/>
                  <a:gd name="T27" fmla="*/ 7 h 47"/>
                  <a:gd name="T28" fmla="*/ 6 w 44"/>
                  <a:gd name="T29" fmla="*/ 47 h 47"/>
                  <a:gd name="T30" fmla="*/ 0 w 44"/>
                  <a:gd name="T31" fmla="*/ 47 h 47"/>
                  <a:gd name="T32" fmla="*/ 0 w 44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7">
                    <a:moveTo>
                      <a:pt x="0" y="0"/>
                    </a:moveTo>
                    <a:lnTo>
                      <a:pt x="9" y="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47"/>
                    </a:lnTo>
                    <a:lnTo>
                      <a:pt x="38" y="4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26" y="47"/>
                    </a:lnTo>
                    <a:lnTo>
                      <a:pt x="19" y="4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51" name="Rectangle 14"/>
              <p:cNvSpPr>
                <a:spLocks noChangeArrowheads="1"/>
              </p:cNvSpPr>
              <p:nvPr/>
            </p:nvSpPr>
            <p:spPr bwMode="auto">
              <a:xfrm>
                <a:off x="549764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52" name="Freeform 15"/>
              <p:cNvSpPr>
                <a:spLocks/>
              </p:cNvSpPr>
              <p:nvPr/>
            </p:nvSpPr>
            <p:spPr bwMode="auto">
              <a:xfrm>
                <a:off x="576850" y="1111561"/>
                <a:ext cx="62636" cy="79565"/>
              </a:xfrm>
              <a:custGeom>
                <a:avLst/>
                <a:gdLst>
                  <a:gd name="T0" fmla="*/ 0 w 37"/>
                  <a:gd name="T1" fmla="*/ 0 h 47"/>
                  <a:gd name="T2" fmla="*/ 6 w 37"/>
                  <a:gd name="T3" fmla="*/ 0 h 47"/>
                  <a:gd name="T4" fmla="*/ 6 w 37"/>
                  <a:gd name="T5" fmla="*/ 19 h 47"/>
                  <a:gd name="T6" fmla="*/ 31 w 37"/>
                  <a:gd name="T7" fmla="*/ 19 h 47"/>
                  <a:gd name="T8" fmla="*/ 31 w 37"/>
                  <a:gd name="T9" fmla="*/ 0 h 47"/>
                  <a:gd name="T10" fmla="*/ 37 w 37"/>
                  <a:gd name="T11" fmla="*/ 0 h 47"/>
                  <a:gd name="T12" fmla="*/ 37 w 37"/>
                  <a:gd name="T13" fmla="*/ 47 h 47"/>
                  <a:gd name="T14" fmla="*/ 31 w 37"/>
                  <a:gd name="T15" fmla="*/ 47 h 47"/>
                  <a:gd name="T16" fmla="*/ 31 w 37"/>
                  <a:gd name="T17" fmla="*/ 24 h 47"/>
                  <a:gd name="T18" fmla="*/ 6 w 37"/>
                  <a:gd name="T19" fmla="*/ 24 h 47"/>
                  <a:gd name="T20" fmla="*/ 6 w 37"/>
                  <a:gd name="T21" fmla="*/ 47 h 47"/>
                  <a:gd name="T22" fmla="*/ 0 w 37"/>
                  <a:gd name="T23" fmla="*/ 47 h 47"/>
                  <a:gd name="T24" fmla="*/ 0 w 3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7">
                    <a:moveTo>
                      <a:pt x="0" y="0"/>
                    </a:moveTo>
                    <a:lnTo>
                      <a:pt x="6" y="0"/>
                    </a:lnTo>
                    <a:lnTo>
                      <a:pt x="6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6" y="24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53" name="Freeform 16"/>
              <p:cNvSpPr>
                <a:spLocks noEditPoints="1"/>
              </p:cNvSpPr>
              <p:nvPr/>
            </p:nvSpPr>
            <p:spPr bwMode="auto">
              <a:xfrm>
                <a:off x="654722" y="1111561"/>
                <a:ext cx="59251" cy="79565"/>
              </a:xfrm>
              <a:custGeom>
                <a:avLst/>
                <a:gdLst>
                  <a:gd name="T0" fmla="*/ 0 w 52"/>
                  <a:gd name="T1" fmla="*/ 0 h 69"/>
                  <a:gd name="T2" fmla="*/ 29 w 52"/>
                  <a:gd name="T3" fmla="*/ 0 h 69"/>
                  <a:gd name="T4" fmla="*/ 52 w 52"/>
                  <a:gd name="T5" fmla="*/ 20 h 69"/>
                  <a:gd name="T6" fmla="*/ 29 w 52"/>
                  <a:gd name="T7" fmla="*/ 40 h 69"/>
                  <a:gd name="T8" fmla="*/ 10 w 52"/>
                  <a:gd name="T9" fmla="*/ 40 h 69"/>
                  <a:gd name="T10" fmla="*/ 10 w 52"/>
                  <a:gd name="T11" fmla="*/ 69 h 69"/>
                  <a:gd name="T12" fmla="*/ 0 w 52"/>
                  <a:gd name="T13" fmla="*/ 69 h 69"/>
                  <a:gd name="T14" fmla="*/ 0 w 52"/>
                  <a:gd name="T15" fmla="*/ 0 h 69"/>
                  <a:gd name="T16" fmla="*/ 29 w 52"/>
                  <a:gd name="T17" fmla="*/ 32 h 69"/>
                  <a:gd name="T18" fmla="*/ 42 w 52"/>
                  <a:gd name="T19" fmla="*/ 20 h 69"/>
                  <a:gd name="T20" fmla="*/ 29 w 52"/>
                  <a:gd name="T21" fmla="*/ 8 h 69"/>
                  <a:gd name="T22" fmla="*/ 10 w 52"/>
                  <a:gd name="T23" fmla="*/ 8 h 69"/>
                  <a:gd name="T24" fmla="*/ 10 w 52"/>
                  <a:gd name="T25" fmla="*/ 32 h 69"/>
                  <a:gd name="T26" fmla="*/ 29 w 52"/>
                  <a:gd name="T2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45" y="0"/>
                      <a:pt x="52" y="8"/>
                      <a:pt x="52" y="20"/>
                    </a:cubicBezTo>
                    <a:cubicBezTo>
                      <a:pt x="52" y="32"/>
                      <a:pt x="45" y="40"/>
                      <a:pt x="29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69"/>
                      <a:pt x="0" y="69"/>
                      <a:pt x="0" y="69"/>
                    </a:cubicBezTo>
                    <a:lnTo>
                      <a:pt x="0" y="0"/>
                    </a:lnTo>
                    <a:close/>
                    <a:moveTo>
                      <a:pt x="29" y="32"/>
                    </a:moveTo>
                    <a:cubicBezTo>
                      <a:pt x="38" y="32"/>
                      <a:pt x="42" y="28"/>
                      <a:pt x="42" y="20"/>
                    </a:cubicBezTo>
                    <a:cubicBezTo>
                      <a:pt x="42" y="12"/>
                      <a:pt x="38" y="8"/>
                      <a:pt x="2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32"/>
                      <a:pt x="10" y="32"/>
                      <a:pt x="10" y="32"/>
                    </a:cubicBez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54" name="Freeform 17"/>
              <p:cNvSpPr>
                <a:spLocks/>
              </p:cNvSpPr>
              <p:nvPr/>
            </p:nvSpPr>
            <p:spPr bwMode="auto">
              <a:xfrm>
                <a:off x="724130" y="1111561"/>
                <a:ext cx="57558" cy="79565"/>
              </a:xfrm>
              <a:custGeom>
                <a:avLst/>
                <a:gdLst>
                  <a:gd name="T0" fmla="*/ 0 w 34"/>
                  <a:gd name="T1" fmla="*/ 0 h 47"/>
                  <a:gd name="T2" fmla="*/ 34 w 34"/>
                  <a:gd name="T3" fmla="*/ 0 h 47"/>
                  <a:gd name="T4" fmla="*/ 34 w 34"/>
                  <a:gd name="T5" fmla="*/ 5 h 47"/>
                  <a:gd name="T6" fmla="*/ 6 w 34"/>
                  <a:gd name="T7" fmla="*/ 5 h 47"/>
                  <a:gd name="T8" fmla="*/ 6 w 34"/>
                  <a:gd name="T9" fmla="*/ 20 h 47"/>
                  <a:gd name="T10" fmla="*/ 31 w 34"/>
                  <a:gd name="T11" fmla="*/ 20 h 47"/>
                  <a:gd name="T12" fmla="*/ 31 w 34"/>
                  <a:gd name="T13" fmla="*/ 25 h 47"/>
                  <a:gd name="T14" fmla="*/ 6 w 34"/>
                  <a:gd name="T15" fmla="*/ 25 h 47"/>
                  <a:gd name="T16" fmla="*/ 6 w 34"/>
                  <a:gd name="T17" fmla="*/ 41 h 47"/>
                  <a:gd name="T18" fmla="*/ 34 w 34"/>
                  <a:gd name="T19" fmla="*/ 41 h 47"/>
                  <a:gd name="T20" fmla="*/ 34 w 34"/>
                  <a:gd name="T21" fmla="*/ 47 h 47"/>
                  <a:gd name="T22" fmla="*/ 0 w 34"/>
                  <a:gd name="T23" fmla="*/ 47 h 47"/>
                  <a:gd name="T24" fmla="*/ 0 w 34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6" y="5"/>
                    </a:lnTo>
                    <a:lnTo>
                      <a:pt x="6" y="20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6" y="25"/>
                    </a:lnTo>
                    <a:lnTo>
                      <a:pt x="6" y="41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55" name="Freeform 18"/>
              <p:cNvSpPr>
                <a:spLocks/>
              </p:cNvSpPr>
              <p:nvPr/>
            </p:nvSpPr>
            <p:spPr bwMode="auto">
              <a:xfrm>
                <a:off x="793538" y="1111561"/>
                <a:ext cx="45708" cy="79565"/>
              </a:xfrm>
              <a:custGeom>
                <a:avLst/>
                <a:gdLst>
                  <a:gd name="T0" fmla="*/ 0 w 27"/>
                  <a:gd name="T1" fmla="*/ 0 h 47"/>
                  <a:gd name="T2" fmla="*/ 27 w 27"/>
                  <a:gd name="T3" fmla="*/ 0 h 47"/>
                  <a:gd name="T4" fmla="*/ 27 w 27"/>
                  <a:gd name="T5" fmla="*/ 5 h 47"/>
                  <a:gd name="T6" fmla="*/ 6 w 27"/>
                  <a:gd name="T7" fmla="*/ 5 h 47"/>
                  <a:gd name="T8" fmla="*/ 6 w 27"/>
                  <a:gd name="T9" fmla="*/ 47 h 47"/>
                  <a:gd name="T10" fmla="*/ 0 w 27"/>
                  <a:gd name="T11" fmla="*/ 47 h 47"/>
                  <a:gd name="T12" fmla="*/ 0 w 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7">
                    <a:moveTo>
                      <a:pt x="0" y="0"/>
                    </a:moveTo>
                    <a:lnTo>
                      <a:pt x="27" y="0"/>
                    </a:lnTo>
                    <a:lnTo>
                      <a:pt x="27" y="5"/>
                    </a:lnTo>
                    <a:lnTo>
                      <a:pt x="6" y="5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56" name="Rectangle 19"/>
              <p:cNvSpPr>
                <a:spLocks noChangeArrowheads="1"/>
              </p:cNvSpPr>
              <p:nvPr/>
            </p:nvSpPr>
            <p:spPr bwMode="auto">
              <a:xfrm>
                <a:off x="849403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57" name="Freeform 20"/>
              <p:cNvSpPr>
                <a:spLocks noEditPoints="1"/>
              </p:cNvSpPr>
              <p:nvPr/>
            </p:nvSpPr>
            <p:spPr bwMode="auto">
              <a:xfrm>
                <a:off x="871410" y="1109868"/>
                <a:ext cx="76179" cy="81258"/>
              </a:xfrm>
              <a:custGeom>
                <a:avLst/>
                <a:gdLst>
                  <a:gd name="T0" fmla="*/ 34 w 68"/>
                  <a:gd name="T1" fmla="*/ 72 h 72"/>
                  <a:gd name="T2" fmla="*/ 0 w 68"/>
                  <a:gd name="T3" fmla="*/ 36 h 72"/>
                  <a:gd name="T4" fmla="*/ 34 w 68"/>
                  <a:gd name="T5" fmla="*/ 0 h 72"/>
                  <a:gd name="T6" fmla="*/ 68 w 68"/>
                  <a:gd name="T7" fmla="*/ 36 h 72"/>
                  <a:gd name="T8" fmla="*/ 34 w 68"/>
                  <a:gd name="T9" fmla="*/ 72 h 72"/>
                  <a:gd name="T10" fmla="*/ 34 w 68"/>
                  <a:gd name="T11" fmla="*/ 8 h 72"/>
                  <a:gd name="T12" fmla="*/ 10 w 68"/>
                  <a:gd name="T13" fmla="*/ 36 h 72"/>
                  <a:gd name="T14" fmla="*/ 34 w 68"/>
                  <a:gd name="T15" fmla="*/ 64 h 72"/>
                  <a:gd name="T16" fmla="*/ 58 w 68"/>
                  <a:gd name="T17" fmla="*/ 36 h 72"/>
                  <a:gd name="T18" fmla="*/ 34 w 68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2">
                    <a:moveTo>
                      <a:pt x="34" y="72"/>
                    </a:moveTo>
                    <a:cubicBezTo>
                      <a:pt x="11" y="72"/>
                      <a:pt x="0" y="54"/>
                      <a:pt x="0" y="36"/>
                    </a:cubicBezTo>
                    <a:cubicBezTo>
                      <a:pt x="0" y="15"/>
                      <a:pt x="13" y="0"/>
                      <a:pt x="34" y="0"/>
                    </a:cubicBezTo>
                    <a:cubicBezTo>
                      <a:pt x="55" y="0"/>
                      <a:pt x="68" y="15"/>
                      <a:pt x="68" y="36"/>
                    </a:cubicBezTo>
                    <a:cubicBezTo>
                      <a:pt x="68" y="54"/>
                      <a:pt x="57" y="72"/>
                      <a:pt x="34" y="72"/>
                    </a:cubicBezTo>
                    <a:close/>
                    <a:moveTo>
                      <a:pt x="34" y="8"/>
                    </a:moveTo>
                    <a:cubicBezTo>
                      <a:pt x="19" y="8"/>
                      <a:pt x="10" y="20"/>
                      <a:pt x="10" y="36"/>
                    </a:cubicBezTo>
                    <a:cubicBezTo>
                      <a:pt x="10" y="53"/>
                      <a:pt x="18" y="64"/>
                      <a:pt x="34" y="64"/>
                    </a:cubicBezTo>
                    <a:cubicBezTo>
                      <a:pt x="50" y="64"/>
                      <a:pt x="58" y="53"/>
                      <a:pt x="58" y="36"/>
                    </a:cubicBezTo>
                    <a:cubicBezTo>
                      <a:pt x="58" y="20"/>
                      <a:pt x="49" y="8"/>
                      <a:pt x="34" y="8"/>
                    </a:cubicBez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58" name="Freeform 21"/>
              <p:cNvSpPr>
                <a:spLocks/>
              </p:cNvSpPr>
              <p:nvPr/>
            </p:nvSpPr>
            <p:spPr bwMode="auto">
              <a:xfrm>
                <a:off x="957747" y="1111561"/>
                <a:ext cx="64329" cy="79565"/>
              </a:xfrm>
              <a:custGeom>
                <a:avLst/>
                <a:gdLst>
                  <a:gd name="T0" fmla="*/ 0 w 38"/>
                  <a:gd name="T1" fmla="*/ 0 h 47"/>
                  <a:gd name="T2" fmla="*/ 7 w 38"/>
                  <a:gd name="T3" fmla="*/ 0 h 47"/>
                  <a:gd name="T4" fmla="*/ 7 w 38"/>
                  <a:gd name="T5" fmla="*/ 19 h 47"/>
                  <a:gd name="T6" fmla="*/ 31 w 38"/>
                  <a:gd name="T7" fmla="*/ 19 h 47"/>
                  <a:gd name="T8" fmla="*/ 31 w 38"/>
                  <a:gd name="T9" fmla="*/ 0 h 47"/>
                  <a:gd name="T10" fmla="*/ 38 w 38"/>
                  <a:gd name="T11" fmla="*/ 0 h 47"/>
                  <a:gd name="T12" fmla="*/ 38 w 38"/>
                  <a:gd name="T13" fmla="*/ 47 h 47"/>
                  <a:gd name="T14" fmla="*/ 31 w 38"/>
                  <a:gd name="T15" fmla="*/ 47 h 47"/>
                  <a:gd name="T16" fmla="*/ 31 w 38"/>
                  <a:gd name="T17" fmla="*/ 24 h 47"/>
                  <a:gd name="T18" fmla="*/ 7 w 38"/>
                  <a:gd name="T19" fmla="*/ 24 h 47"/>
                  <a:gd name="T20" fmla="*/ 7 w 38"/>
                  <a:gd name="T21" fmla="*/ 47 h 47"/>
                  <a:gd name="T22" fmla="*/ 0 w 38"/>
                  <a:gd name="T23" fmla="*/ 47 h 47"/>
                  <a:gd name="T24" fmla="*/ 0 w 38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7">
                    <a:moveTo>
                      <a:pt x="0" y="0"/>
                    </a:moveTo>
                    <a:lnTo>
                      <a:pt x="7" y="0"/>
                    </a:lnTo>
                    <a:lnTo>
                      <a:pt x="7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7" y="24"/>
                    </a:lnTo>
                    <a:lnTo>
                      <a:pt x="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789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Прямая со стрелкой 46"/>
          <p:cNvCxnSpPr>
            <a:stCxn id="35" idx="0"/>
          </p:cNvCxnSpPr>
          <p:nvPr/>
        </p:nvCxnSpPr>
        <p:spPr>
          <a:xfrm flipV="1">
            <a:off x="2693288" y="3552810"/>
            <a:ext cx="7079997" cy="2923"/>
          </a:xfrm>
          <a:prstGeom prst="straightConnector1">
            <a:avLst/>
          </a:prstGeom>
          <a:ln w="12700">
            <a:solidFill>
              <a:srgbClr val="002F5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Шестиугольник 29"/>
          <p:cNvSpPr/>
          <p:nvPr/>
        </p:nvSpPr>
        <p:spPr>
          <a:xfrm>
            <a:off x="7608308" y="2917995"/>
            <a:ext cx="1521938" cy="1262698"/>
          </a:xfrm>
          <a:prstGeom prst="hexagon">
            <a:avLst/>
          </a:prstGeom>
          <a:solidFill>
            <a:schemeClr val="bg1"/>
          </a:solidFill>
          <a:ln w="19050">
            <a:solidFill>
              <a:srgbClr val="008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520815" y="200475"/>
            <a:ext cx="111605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uk-UA" altLang="en-US" sz="3200" b="1" dirty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Особливості подачі інвестиційної заявки від ОСББ</a:t>
            </a:r>
          </a:p>
        </p:txBody>
      </p:sp>
      <p:sp>
        <p:nvSpPr>
          <p:cNvPr id="6" name="Номер слайда 7"/>
          <p:cNvSpPr txBox="1">
            <a:spLocks/>
          </p:cNvSpPr>
          <p:nvPr/>
        </p:nvSpPr>
        <p:spPr>
          <a:xfrm>
            <a:off x="9648396" y="6525348"/>
            <a:ext cx="2208245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02FE95-47BD-4873-8606-162A2877824F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5" name="Шестиугольник 29"/>
          <p:cNvSpPr/>
          <p:nvPr/>
        </p:nvSpPr>
        <p:spPr>
          <a:xfrm>
            <a:off x="1171350" y="2924384"/>
            <a:ext cx="1521938" cy="1262698"/>
          </a:xfrm>
          <a:prstGeom prst="hexagon">
            <a:avLst/>
          </a:prstGeom>
          <a:solidFill>
            <a:schemeClr val="bg1"/>
          </a:solidFill>
          <a:ln w="19050">
            <a:solidFill>
              <a:srgbClr val="008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78"/>
          <p:cNvSpPr/>
          <p:nvPr/>
        </p:nvSpPr>
        <p:spPr>
          <a:xfrm>
            <a:off x="997052" y="2537758"/>
            <a:ext cx="1870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i="1" dirty="0">
                <a:solidFill>
                  <a:srgbClr val="008BC1"/>
                </a:solidFill>
              </a:rPr>
              <a:t>Збори ОСББ</a:t>
            </a:r>
          </a:p>
        </p:txBody>
      </p:sp>
      <p:sp>
        <p:nvSpPr>
          <p:cNvPr id="37" name="Freeform 44"/>
          <p:cNvSpPr>
            <a:spLocks noEditPoints="1"/>
          </p:cNvSpPr>
          <p:nvPr/>
        </p:nvSpPr>
        <p:spPr bwMode="auto">
          <a:xfrm>
            <a:off x="1922840" y="3678615"/>
            <a:ext cx="509817" cy="442116"/>
          </a:xfrm>
          <a:custGeom>
            <a:avLst/>
            <a:gdLst>
              <a:gd name="T0" fmla="*/ 1911 w 3413"/>
              <a:gd name="T1" fmla="*/ 2191 h 3117"/>
              <a:gd name="T2" fmla="*/ 2081 w 3413"/>
              <a:gd name="T3" fmla="*/ 2989 h 3117"/>
              <a:gd name="T4" fmla="*/ 1903 w 3413"/>
              <a:gd name="T5" fmla="*/ 3058 h 3117"/>
              <a:gd name="T6" fmla="*/ 1372 w 3413"/>
              <a:gd name="T7" fmla="*/ 3116 h 3117"/>
              <a:gd name="T8" fmla="*/ 709 w 3413"/>
              <a:gd name="T9" fmla="*/ 2996 h 3117"/>
              <a:gd name="T10" fmla="*/ 840 w 3413"/>
              <a:gd name="T11" fmla="*/ 2228 h 3117"/>
              <a:gd name="T12" fmla="*/ 1892 w 3413"/>
              <a:gd name="T13" fmla="*/ 1643 h 3117"/>
              <a:gd name="T14" fmla="*/ 2616 w 3413"/>
              <a:gd name="T15" fmla="*/ 1813 h 3117"/>
              <a:gd name="T16" fmla="*/ 2745 w 3413"/>
              <a:gd name="T17" fmla="*/ 2575 h 3117"/>
              <a:gd name="T18" fmla="*/ 2528 w 3413"/>
              <a:gd name="T19" fmla="*/ 2654 h 3117"/>
              <a:gd name="T20" fmla="*/ 2165 w 3413"/>
              <a:gd name="T21" fmla="*/ 2449 h 3117"/>
              <a:gd name="T22" fmla="*/ 1851 w 3413"/>
              <a:gd name="T23" fmla="*/ 2034 h 3117"/>
              <a:gd name="T24" fmla="*/ 1889 w 3413"/>
              <a:gd name="T25" fmla="*/ 1693 h 3117"/>
              <a:gd name="T26" fmla="*/ 940 w 3413"/>
              <a:gd name="T27" fmla="*/ 1835 h 3117"/>
              <a:gd name="T28" fmla="*/ 794 w 3413"/>
              <a:gd name="T29" fmla="*/ 2138 h 3117"/>
              <a:gd name="T30" fmla="*/ 611 w 3413"/>
              <a:gd name="T31" fmla="*/ 2699 h 3117"/>
              <a:gd name="T32" fmla="*/ 0 w 3413"/>
              <a:gd name="T33" fmla="*/ 2575 h 3117"/>
              <a:gd name="T34" fmla="*/ 170 w 3413"/>
              <a:gd name="T35" fmla="*/ 1776 h 3117"/>
              <a:gd name="T36" fmla="*/ 2897 w 3413"/>
              <a:gd name="T37" fmla="*/ 1240 h 3117"/>
              <a:gd name="T38" fmla="*/ 3313 w 3413"/>
              <a:gd name="T39" fmla="*/ 1450 h 3117"/>
              <a:gd name="T40" fmla="*/ 3383 w 3413"/>
              <a:gd name="T41" fmla="*/ 2184 h 3117"/>
              <a:gd name="T42" fmla="*/ 3145 w 3413"/>
              <a:gd name="T43" fmla="*/ 2260 h 3117"/>
              <a:gd name="T44" fmla="*/ 2814 w 3413"/>
              <a:gd name="T45" fmla="*/ 1986 h 3117"/>
              <a:gd name="T46" fmla="*/ 2461 w 3413"/>
              <a:gd name="T47" fmla="*/ 1604 h 3117"/>
              <a:gd name="T48" fmla="*/ 2558 w 3413"/>
              <a:gd name="T49" fmla="*/ 1240 h 3117"/>
              <a:gd name="T50" fmla="*/ 1726 w 3413"/>
              <a:gd name="T51" fmla="*/ 1400 h 3117"/>
              <a:gd name="T52" fmla="*/ 1750 w 3413"/>
              <a:gd name="T53" fmla="*/ 1818 h 3117"/>
              <a:gd name="T54" fmla="*/ 1395 w 3413"/>
              <a:gd name="T55" fmla="*/ 2031 h 3117"/>
              <a:gd name="T56" fmla="*/ 1038 w 3413"/>
              <a:gd name="T57" fmla="*/ 1818 h 3117"/>
              <a:gd name="T58" fmla="*/ 1063 w 3413"/>
              <a:gd name="T59" fmla="*/ 1400 h 3117"/>
              <a:gd name="T60" fmla="*/ 1189 w 3413"/>
              <a:gd name="T61" fmla="*/ 902 h 3117"/>
              <a:gd name="T62" fmla="*/ 1585 w 3413"/>
              <a:gd name="T63" fmla="*/ 1169 h 3117"/>
              <a:gd name="T64" fmla="*/ 1165 w 3413"/>
              <a:gd name="T65" fmla="*/ 1189 h 3117"/>
              <a:gd name="T66" fmla="*/ 2061 w 3413"/>
              <a:gd name="T67" fmla="*/ 813 h 3117"/>
              <a:gd name="T68" fmla="*/ 2417 w 3413"/>
              <a:gd name="T69" fmla="*/ 1026 h 3117"/>
              <a:gd name="T70" fmla="*/ 2392 w 3413"/>
              <a:gd name="T71" fmla="*/ 1444 h 3117"/>
              <a:gd name="T72" fmla="*/ 2016 w 3413"/>
              <a:gd name="T73" fmla="*/ 1614 h 3117"/>
              <a:gd name="T74" fmla="*/ 1772 w 3413"/>
              <a:gd name="T75" fmla="*/ 1305 h 3117"/>
              <a:gd name="T76" fmla="*/ 1762 w 3413"/>
              <a:gd name="T77" fmla="*/ 945 h 3117"/>
              <a:gd name="T78" fmla="*/ 738 w 3413"/>
              <a:gd name="T79" fmla="*/ 816 h 3117"/>
              <a:gd name="T80" fmla="*/ 1063 w 3413"/>
              <a:gd name="T81" fmla="*/ 1069 h 3117"/>
              <a:gd name="T82" fmla="*/ 931 w 3413"/>
              <a:gd name="T83" fmla="*/ 1448 h 3117"/>
              <a:gd name="T84" fmla="*/ 588 w 3413"/>
              <a:gd name="T85" fmla="*/ 1604 h 3117"/>
              <a:gd name="T86" fmla="*/ 296 w 3413"/>
              <a:gd name="T87" fmla="*/ 1313 h 3117"/>
              <a:gd name="T88" fmla="*/ 420 w 3413"/>
              <a:gd name="T89" fmla="*/ 914 h 3117"/>
              <a:gd name="T90" fmla="*/ 2825 w 3413"/>
              <a:gd name="T91" fmla="*/ 420 h 3117"/>
              <a:gd name="T92" fmla="*/ 3116 w 3413"/>
              <a:gd name="T93" fmla="*/ 711 h 3117"/>
              <a:gd name="T94" fmla="*/ 2994 w 3413"/>
              <a:gd name="T95" fmla="*/ 1110 h 3117"/>
              <a:gd name="T96" fmla="*/ 2595 w 3413"/>
              <a:gd name="T97" fmla="*/ 1190 h 3117"/>
              <a:gd name="T98" fmla="*/ 2364 w 3413"/>
              <a:gd name="T99" fmla="*/ 833 h 3117"/>
              <a:gd name="T100" fmla="*/ 2498 w 3413"/>
              <a:gd name="T101" fmla="*/ 479 h 3117"/>
              <a:gd name="T102" fmla="*/ 1521 w 3413"/>
              <a:gd name="T103" fmla="*/ 25 h 3117"/>
              <a:gd name="T104" fmla="*/ 1800 w 3413"/>
              <a:gd name="T105" fmla="*/ 336 h 3117"/>
              <a:gd name="T106" fmla="*/ 1684 w 3413"/>
              <a:gd name="T107" fmla="*/ 744 h 3117"/>
              <a:gd name="T108" fmla="*/ 1274 w 3413"/>
              <a:gd name="T109" fmla="*/ 860 h 3117"/>
              <a:gd name="T110" fmla="*/ 962 w 3413"/>
              <a:gd name="T111" fmla="*/ 583 h 3117"/>
              <a:gd name="T112" fmla="*/ 1033 w 3413"/>
              <a:gd name="T113" fmla="*/ 163 h 3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13" h="3117">
                <a:moveTo>
                  <a:pt x="1223" y="2058"/>
                </a:moveTo>
                <a:lnTo>
                  <a:pt x="1566" y="2058"/>
                </a:lnTo>
                <a:lnTo>
                  <a:pt x="1622" y="2061"/>
                </a:lnTo>
                <a:lnTo>
                  <a:pt x="1676" y="2070"/>
                </a:lnTo>
                <a:lnTo>
                  <a:pt x="1729" y="2085"/>
                </a:lnTo>
                <a:lnTo>
                  <a:pt x="1778" y="2104"/>
                </a:lnTo>
                <a:lnTo>
                  <a:pt x="1826" y="2129"/>
                </a:lnTo>
                <a:lnTo>
                  <a:pt x="1870" y="2158"/>
                </a:lnTo>
                <a:lnTo>
                  <a:pt x="1911" y="2191"/>
                </a:lnTo>
                <a:lnTo>
                  <a:pt x="1948" y="2228"/>
                </a:lnTo>
                <a:lnTo>
                  <a:pt x="1982" y="2269"/>
                </a:lnTo>
                <a:lnTo>
                  <a:pt x="2011" y="2313"/>
                </a:lnTo>
                <a:lnTo>
                  <a:pt x="2035" y="2360"/>
                </a:lnTo>
                <a:lnTo>
                  <a:pt x="2055" y="2410"/>
                </a:lnTo>
                <a:lnTo>
                  <a:pt x="2070" y="2463"/>
                </a:lnTo>
                <a:lnTo>
                  <a:pt x="2078" y="2516"/>
                </a:lnTo>
                <a:lnTo>
                  <a:pt x="2081" y="2572"/>
                </a:lnTo>
                <a:lnTo>
                  <a:pt x="2081" y="2989"/>
                </a:lnTo>
                <a:lnTo>
                  <a:pt x="2079" y="2989"/>
                </a:lnTo>
                <a:lnTo>
                  <a:pt x="2052" y="3003"/>
                </a:lnTo>
                <a:lnTo>
                  <a:pt x="2046" y="3006"/>
                </a:lnTo>
                <a:lnTo>
                  <a:pt x="2035" y="3011"/>
                </a:lnTo>
                <a:lnTo>
                  <a:pt x="2019" y="3017"/>
                </a:lnTo>
                <a:lnTo>
                  <a:pt x="1998" y="3027"/>
                </a:lnTo>
                <a:lnTo>
                  <a:pt x="1971" y="3036"/>
                </a:lnTo>
                <a:lnTo>
                  <a:pt x="1939" y="3046"/>
                </a:lnTo>
                <a:lnTo>
                  <a:pt x="1903" y="3058"/>
                </a:lnTo>
                <a:lnTo>
                  <a:pt x="1861" y="3069"/>
                </a:lnTo>
                <a:lnTo>
                  <a:pt x="1815" y="3079"/>
                </a:lnTo>
                <a:lnTo>
                  <a:pt x="1763" y="3090"/>
                </a:lnTo>
                <a:lnTo>
                  <a:pt x="1708" y="3099"/>
                </a:lnTo>
                <a:lnTo>
                  <a:pt x="1647" y="3106"/>
                </a:lnTo>
                <a:lnTo>
                  <a:pt x="1581" y="3112"/>
                </a:lnTo>
                <a:lnTo>
                  <a:pt x="1513" y="3116"/>
                </a:lnTo>
                <a:lnTo>
                  <a:pt x="1438" y="3117"/>
                </a:lnTo>
                <a:lnTo>
                  <a:pt x="1372" y="3116"/>
                </a:lnTo>
                <a:lnTo>
                  <a:pt x="1304" y="3113"/>
                </a:lnTo>
                <a:lnTo>
                  <a:pt x="1231" y="3107"/>
                </a:lnTo>
                <a:lnTo>
                  <a:pt x="1156" y="3099"/>
                </a:lnTo>
                <a:lnTo>
                  <a:pt x="1078" y="3086"/>
                </a:lnTo>
                <a:lnTo>
                  <a:pt x="997" y="3072"/>
                </a:lnTo>
                <a:lnTo>
                  <a:pt x="913" y="3053"/>
                </a:lnTo>
                <a:lnTo>
                  <a:pt x="826" y="3031"/>
                </a:lnTo>
                <a:lnTo>
                  <a:pt x="737" y="3005"/>
                </a:lnTo>
                <a:lnTo>
                  <a:pt x="709" y="2996"/>
                </a:lnTo>
                <a:lnTo>
                  <a:pt x="707" y="2989"/>
                </a:lnTo>
                <a:lnTo>
                  <a:pt x="707" y="2572"/>
                </a:lnTo>
                <a:lnTo>
                  <a:pt x="710" y="2516"/>
                </a:lnTo>
                <a:lnTo>
                  <a:pt x="719" y="2463"/>
                </a:lnTo>
                <a:lnTo>
                  <a:pt x="734" y="2410"/>
                </a:lnTo>
                <a:lnTo>
                  <a:pt x="753" y="2360"/>
                </a:lnTo>
                <a:lnTo>
                  <a:pt x="778" y="2313"/>
                </a:lnTo>
                <a:lnTo>
                  <a:pt x="807" y="2269"/>
                </a:lnTo>
                <a:lnTo>
                  <a:pt x="840" y="2228"/>
                </a:lnTo>
                <a:lnTo>
                  <a:pt x="878" y="2191"/>
                </a:lnTo>
                <a:lnTo>
                  <a:pt x="919" y="2158"/>
                </a:lnTo>
                <a:lnTo>
                  <a:pt x="963" y="2129"/>
                </a:lnTo>
                <a:lnTo>
                  <a:pt x="1010" y="2104"/>
                </a:lnTo>
                <a:lnTo>
                  <a:pt x="1060" y="2085"/>
                </a:lnTo>
                <a:lnTo>
                  <a:pt x="1113" y="2070"/>
                </a:lnTo>
                <a:lnTo>
                  <a:pt x="1167" y="2061"/>
                </a:lnTo>
                <a:lnTo>
                  <a:pt x="1223" y="2058"/>
                </a:lnTo>
                <a:close/>
                <a:moveTo>
                  <a:pt x="1892" y="1643"/>
                </a:moveTo>
                <a:lnTo>
                  <a:pt x="2232" y="1643"/>
                </a:lnTo>
                <a:lnTo>
                  <a:pt x="2288" y="1647"/>
                </a:lnTo>
                <a:lnTo>
                  <a:pt x="2343" y="1655"/>
                </a:lnTo>
                <a:lnTo>
                  <a:pt x="2395" y="1669"/>
                </a:lnTo>
                <a:lnTo>
                  <a:pt x="2446" y="1689"/>
                </a:lnTo>
                <a:lnTo>
                  <a:pt x="2492" y="1714"/>
                </a:lnTo>
                <a:lnTo>
                  <a:pt x="2537" y="1743"/>
                </a:lnTo>
                <a:lnTo>
                  <a:pt x="2578" y="1776"/>
                </a:lnTo>
                <a:lnTo>
                  <a:pt x="2616" y="1813"/>
                </a:lnTo>
                <a:lnTo>
                  <a:pt x="2649" y="1854"/>
                </a:lnTo>
                <a:lnTo>
                  <a:pt x="2678" y="1899"/>
                </a:lnTo>
                <a:lnTo>
                  <a:pt x="2703" y="1945"/>
                </a:lnTo>
                <a:lnTo>
                  <a:pt x="2723" y="1996"/>
                </a:lnTo>
                <a:lnTo>
                  <a:pt x="2737" y="2047"/>
                </a:lnTo>
                <a:lnTo>
                  <a:pt x="2745" y="2102"/>
                </a:lnTo>
                <a:lnTo>
                  <a:pt x="2748" y="2158"/>
                </a:lnTo>
                <a:lnTo>
                  <a:pt x="2748" y="2575"/>
                </a:lnTo>
                <a:lnTo>
                  <a:pt x="2745" y="2575"/>
                </a:lnTo>
                <a:lnTo>
                  <a:pt x="2718" y="2589"/>
                </a:lnTo>
                <a:lnTo>
                  <a:pt x="2713" y="2591"/>
                </a:lnTo>
                <a:lnTo>
                  <a:pt x="2702" y="2596"/>
                </a:lnTo>
                <a:lnTo>
                  <a:pt x="2686" y="2603"/>
                </a:lnTo>
                <a:lnTo>
                  <a:pt x="2664" y="2611"/>
                </a:lnTo>
                <a:lnTo>
                  <a:pt x="2638" y="2622"/>
                </a:lnTo>
                <a:lnTo>
                  <a:pt x="2605" y="2632"/>
                </a:lnTo>
                <a:lnTo>
                  <a:pt x="2569" y="2643"/>
                </a:lnTo>
                <a:lnTo>
                  <a:pt x="2528" y="2654"/>
                </a:lnTo>
                <a:lnTo>
                  <a:pt x="2481" y="2665"/>
                </a:lnTo>
                <a:lnTo>
                  <a:pt x="2429" y="2675"/>
                </a:lnTo>
                <a:lnTo>
                  <a:pt x="2373" y="2684"/>
                </a:lnTo>
                <a:lnTo>
                  <a:pt x="2312" y="2692"/>
                </a:lnTo>
                <a:lnTo>
                  <a:pt x="2247" y="2698"/>
                </a:lnTo>
                <a:lnTo>
                  <a:pt x="2177" y="2701"/>
                </a:lnTo>
                <a:lnTo>
                  <a:pt x="2177" y="2573"/>
                </a:lnTo>
                <a:lnTo>
                  <a:pt x="2174" y="2510"/>
                </a:lnTo>
                <a:lnTo>
                  <a:pt x="2165" y="2449"/>
                </a:lnTo>
                <a:lnTo>
                  <a:pt x="2149" y="2390"/>
                </a:lnTo>
                <a:lnTo>
                  <a:pt x="2129" y="2333"/>
                </a:lnTo>
                <a:lnTo>
                  <a:pt x="2102" y="2280"/>
                </a:lnTo>
                <a:lnTo>
                  <a:pt x="2071" y="2229"/>
                </a:lnTo>
                <a:lnTo>
                  <a:pt x="2035" y="2183"/>
                </a:lnTo>
                <a:lnTo>
                  <a:pt x="1995" y="2138"/>
                </a:lnTo>
                <a:lnTo>
                  <a:pt x="1950" y="2099"/>
                </a:lnTo>
                <a:lnTo>
                  <a:pt x="1903" y="2064"/>
                </a:lnTo>
                <a:lnTo>
                  <a:pt x="1851" y="2034"/>
                </a:lnTo>
                <a:lnTo>
                  <a:pt x="1797" y="2008"/>
                </a:lnTo>
                <a:lnTo>
                  <a:pt x="1740" y="1988"/>
                </a:lnTo>
                <a:lnTo>
                  <a:pt x="1772" y="1954"/>
                </a:lnTo>
                <a:lnTo>
                  <a:pt x="1802" y="1916"/>
                </a:lnTo>
                <a:lnTo>
                  <a:pt x="1827" y="1877"/>
                </a:lnTo>
                <a:lnTo>
                  <a:pt x="1849" y="1834"/>
                </a:lnTo>
                <a:lnTo>
                  <a:pt x="1868" y="1789"/>
                </a:lnTo>
                <a:lnTo>
                  <a:pt x="1880" y="1743"/>
                </a:lnTo>
                <a:lnTo>
                  <a:pt x="1889" y="1693"/>
                </a:lnTo>
                <a:lnTo>
                  <a:pt x="1892" y="1643"/>
                </a:lnTo>
                <a:close/>
                <a:moveTo>
                  <a:pt x="516" y="1643"/>
                </a:moveTo>
                <a:lnTo>
                  <a:pt x="858" y="1643"/>
                </a:lnTo>
                <a:lnTo>
                  <a:pt x="877" y="1644"/>
                </a:lnTo>
                <a:lnTo>
                  <a:pt x="896" y="1646"/>
                </a:lnTo>
                <a:lnTo>
                  <a:pt x="900" y="1695"/>
                </a:lnTo>
                <a:lnTo>
                  <a:pt x="909" y="1744"/>
                </a:lnTo>
                <a:lnTo>
                  <a:pt x="922" y="1790"/>
                </a:lnTo>
                <a:lnTo>
                  <a:pt x="940" y="1835"/>
                </a:lnTo>
                <a:lnTo>
                  <a:pt x="962" y="1877"/>
                </a:lnTo>
                <a:lnTo>
                  <a:pt x="988" y="1917"/>
                </a:lnTo>
                <a:lnTo>
                  <a:pt x="1017" y="1954"/>
                </a:lnTo>
                <a:lnTo>
                  <a:pt x="1049" y="1988"/>
                </a:lnTo>
                <a:lnTo>
                  <a:pt x="992" y="2008"/>
                </a:lnTo>
                <a:lnTo>
                  <a:pt x="938" y="2034"/>
                </a:lnTo>
                <a:lnTo>
                  <a:pt x="886" y="2064"/>
                </a:lnTo>
                <a:lnTo>
                  <a:pt x="838" y="2099"/>
                </a:lnTo>
                <a:lnTo>
                  <a:pt x="794" y="2138"/>
                </a:lnTo>
                <a:lnTo>
                  <a:pt x="753" y="2182"/>
                </a:lnTo>
                <a:lnTo>
                  <a:pt x="718" y="2229"/>
                </a:lnTo>
                <a:lnTo>
                  <a:pt x="686" y="2280"/>
                </a:lnTo>
                <a:lnTo>
                  <a:pt x="660" y="2333"/>
                </a:lnTo>
                <a:lnTo>
                  <a:pt x="639" y="2390"/>
                </a:lnTo>
                <a:lnTo>
                  <a:pt x="624" y="2449"/>
                </a:lnTo>
                <a:lnTo>
                  <a:pt x="615" y="2510"/>
                </a:lnTo>
                <a:lnTo>
                  <a:pt x="611" y="2573"/>
                </a:lnTo>
                <a:lnTo>
                  <a:pt x="611" y="2699"/>
                </a:lnTo>
                <a:lnTo>
                  <a:pt x="537" y="2694"/>
                </a:lnTo>
                <a:lnTo>
                  <a:pt x="460" y="2685"/>
                </a:lnTo>
                <a:lnTo>
                  <a:pt x="380" y="2673"/>
                </a:lnTo>
                <a:lnTo>
                  <a:pt x="296" y="2659"/>
                </a:lnTo>
                <a:lnTo>
                  <a:pt x="210" y="2640"/>
                </a:lnTo>
                <a:lnTo>
                  <a:pt x="122" y="2618"/>
                </a:lnTo>
                <a:lnTo>
                  <a:pt x="30" y="2591"/>
                </a:lnTo>
                <a:lnTo>
                  <a:pt x="1" y="2581"/>
                </a:lnTo>
                <a:lnTo>
                  <a:pt x="0" y="2575"/>
                </a:lnTo>
                <a:lnTo>
                  <a:pt x="0" y="2158"/>
                </a:lnTo>
                <a:lnTo>
                  <a:pt x="3" y="2102"/>
                </a:lnTo>
                <a:lnTo>
                  <a:pt x="12" y="2047"/>
                </a:lnTo>
                <a:lnTo>
                  <a:pt x="26" y="1996"/>
                </a:lnTo>
                <a:lnTo>
                  <a:pt x="46" y="1945"/>
                </a:lnTo>
                <a:lnTo>
                  <a:pt x="70" y="1899"/>
                </a:lnTo>
                <a:lnTo>
                  <a:pt x="99" y="1854"/>
                </a:lnTo>
                <a:lnTo>
                  <a:pt x="133" y="1813"/>
                </a:lnTo>
                <a:lnTo>
                  <a:pt x="170" y="1776"/>
                </a:lnTo>
                <a:lnTo>
                  <a:pt x="211" y="1743"/>
                </a:lnTo>
                <a:lnTo>
                  <a:pt x="256" y="1714"/>
                </a:lnTo>
                <a:lnTo>
                  <a:pt x="303" y="1689"/>
                </a:lnTo>
                <a:lnTo>
                  <a:pt x="353" y="1669"/>
                </a:lnTo>
                <a:lnTo>
                  <a:pt x="405" y="1655"/>
                </a:lnTo>
                <a:lnTo>
                  <a:pt x="460" y="1647"/>
                </a:lnTo>
                <a:lnTo>
                  <a:pt x="516" y="1643"/>
                </a:lnTo>
                <a:close/>
                <a:moveTo>
                  <a:pt x="2558" y="1240"/>
                </a:moveTo>
                <a:lnTo>
                  <a:pt x="2897" y="1240"/>
                </a:lnTo>
                <a:lnTo>
                  <a:pt x="2953" y="1242"/>
                </a:lnTo>
                <a:lnTo>
                  <a:pt x="3008" y="1251"/>
                </a:lnTo>
                <a:lnTo>
                  <a:pt x="3059" y="1265"/>
                </a:lnTo>
                <a:lnTo>
                  <a:pt x="3110" y="1285"/>
                </a:lnTo>
                <a:lnTo>
                  <a:pt x="3157" y="1310"/>
                </a:lnTo>
                <a:lnTo>
                  <a:pt x="3201" y="1339"/>
                </a:lnTo>
                <a:lnTo>
                  <a:pt x="3243" y="1372"/>
                </a:lnTo>
                <a:lnTo>
                  <a:pt x="3280" y="1409"/>
                </a:lnTo>
                <a:lnTo>
                  <a:pt x="3313" y="1450"/>
                </a:lnTo>
                <a:lnTo>
                  <a:pt x="3342" y="1494"/>
                </a:lnTo>
                <a:lnTo>
                  <a:pt x="3367" y="1541"/>
                </a:lnTo>
                <a:lnTo>
                  <a:pt x="3387" y="1591"/>
                </a:lnTo>
                <a:lnTo>
                  <a:pt x="3401" y="1643"/>
                </a:lnTo>
                <a:lnTo>
                  <a:pt x="3410" y="1697"/>
                </a:lnTo>
                <a:lnTo>
                  <a:pt x="3413" y="1754"/>
                </a:lnTo>
                <a:lnTo>
                  <a:pt x="3413" y="2170"/>
                </a:lnTo>
                <a:lnTo>
                  <a:pt x="3410" y="2170"/>
                </a:lnTo>
                <a:lnTo>
                  <a:pt x="3383" y="2184"/>
                </a:lnTo>
                <a:lnTo>
                  <a:pt x="3378" y="2187"/>
                </a:lnTo>
                <a:lnTo>
                  <a:pt x="3367" y="2192"/>
                </a:lnTo>
                <a:lnTo>
                  <a:pt x="3351" y="2199"/>
                </a:lnTo>
                <a:lnTo>
                  <a:pt x="3329" y="2207"/>
                </a:lnTo>
                <a:lnTo>
                  <a:pt x="3302" y="2217"/>
                </a:lnTo>
                <a:lnTo>
                  <a:pt x="3271" y="2227"/>
                </a:lnTo>
                <a:lnTo>
                  <a:pt x="3233" y="2238"/>
                </a:lnTo>
                <a:lnTo>
                  <a:pt x="3192" y="2250"/>
                </a:lnTo>
                <a:lnTo>
                  <a:pt x="3145" y="2260"/>
                </a:lnTo>
                <a:lnTo>
                  <a:pt x="3094" y="2270"/>
                </a:lnTo>
                <a:lnTo>
                  <a:pt x="3038" y="2280"/>
                </a:lnTo>
                <a:lnTo>
                  <a:pt x="2977" y="2288"/>
                </a:lnTo>
                <a:lnTo>
                  <a:pt x="2912" y="2293"/>
                </a:lnTo>
                <a:lnTo>
                  <a:pt x="2842" y="2297"/>
                </a:lnTo>
                <a:lnTo>
                  <a:pt x="2842" y="2169"/>
                </a:lnTo>
                <a:lnTo>
                  <a:pt x="2839" y="2106"/>
                </a:lnTo>
                <a:lnTo>
                  <a:pt x="2829" y="2045"/>
                </a:lnTo>
                <a:lnTo>
                  <a:pt x="2814" y="1986"/>
                </a:lnTo>
                <a:lnTo>
                  <a:pt x="2793" y="1930"/>
                </a:lnTo>
                <a:lnTo>
                  <a:pt x="2767" y="1876"/>
                </a:lnTo>
                <a:lnTo>
                  <a:pt x="2735" y="1825"/>
                </a:lnTo>
                <a:lnTo>
                  <a:pt x="2700" y="1778"/>
                </a:lnTo>
                <a:lnTo>
                  <a:pt x="2659" y="1734"/>
                </a:lnTo>
                <a:lnTo>
                  <a:pt x="2615" y="1695"/>
                </a:lnTo>
                <a:lnTo>
                  <a:pt x="2567" y="1660"/>
                </a:lnTo>
                <a:lnTo>
                  <a:pt x="2516" y="1629"/>
                </a:lnTo>
                <a:lnTo>
                  <a:pt x="2461" y="1604"/>
                </a:lnTo>
                <a:lnTo>
                  <a:pt x="2404" y="1584"/>
                </a:lnTo>
                <a:lnTo>
                  <a:pt x="2438" y="1549"/>
                </a:lnTo>
                <a:lnTo>
                  <a:pt x="2467" y="1512"/>
                </a:lnTo>
                <a:lnTo>
                  <a:pt x="2492" y="1472"/>
                </a:lnTo>
                <a:lnTo>
                  <a:pt x="2514" y="1430"/>
                </a:lnTo>
                <a:lnTo>
                  <a:pt x="2532" y="1384"/>
                </a:lnTo>
                <a:lnTo>
                  <a:pt x="2545" y="1338"/>
                </a:lnTo>
                <a:lnTo>
                  <a:pt x="2554" y="1289"/>
                </a:lnTo>
                <a:lnTo>
                  <a:pt x="2558" y="1240"/>
                </a:lnTo>
                <a:close/>
                <a:moveTo>
                  <a:pt x="1395" y="1227"/>
                </a:moveTo>
                <a:lnTo>
                  <a:pt x="1445" y="1230"/>
                </a:lnTo>
                <a:lnTo>
                  <a:pt x="1493" y="1240"/>
                </a:lnTo>
                <a:lnTo>
                  <a:pt x="1540" y="1254"/>
                </a:lnTo>
                <a:lnTo>
                  <a:pt x="1584" y="1275"/>
                </a:lnTo>
                <a:lnTo>
                  <a:pt x="1625" y="1299"/>
                </a:lnTo>
                <a:lnTo>
                  <a:pt x="1662" y="1328"/>
                </a:lnTo>
                <a:lnTo>
                  <a:pt x="1695" y="1363"/>
                </a:lnTo>
                <a:lnTo>
                  <a:pt x="1726" y="1400"/>
                </a:lnTo>
                <a:lnTo>
                  <a:pt x="1750" y="1440"/>
                </a:lnTo>
                <a:lnTo>
                  <a:pt x="1770" y="1483"/>
                </a:lnTo>
                <a:lnTo>
                  <a:pt x="1786" y="1530"/>
                </a:lnTo>
                <a:lnTo>
                  <a:pt x="1794" y="1578"/>
                </a:lnTo>
                <a:lnTo>
                  <a:pt x="1797" y="1629"/>
                </a:lnTo>
                <a:lnTo>
                  <a:pt x="1794" y="1680"/>
                </a:lnTo>
                <a:lnTo>
                  <a:pt x="1786" y="1728"/>
                </a:lnTo>
                <a:lnTo>
                  <a:pt x="1770" y="1775"/>
                </a:lnTo>
                <a:lnTo>
                  <a:pt x="1750" y="1818"/>
                </a:lnTo>
                <a:lnTo>
                  <a:pt x="1726" y="1858"/>
                </a:lnTo>
                <a:lnTo>
                  <a:pt x="1695" y="1895"/>
                </a:lnTo>
                <a:lnTo>
                  <a:pt x="1662" y="1930"/>
                </a:lnTo>
                <a:lnTo>
                  <a:pt x="1625" y="1959"/>
                </a:lnTo>
                <a:lnTo>
                  <a:pt x="1584" y="1983"/>
                </a:lnTo>
                <a:lnTo>
                  <a:pt x="1540" y="2004"/>
                </a:lnTo>
                <a:lnTo>
                  <a:pt x="1493" y="2018"/>
                </a:lnTo>
                <a:lnTo>
                  <a:pt x="1445" y="2028"/>
                </a:lnTo>
                <a:lnTo>
                  <a:pt x="1395" y="2031"/>
                </a:lnTo>
                <a:lnTo>
                  <a:pt x="1344" y="2028"/>
                </a:lnTo>
                <a:lnTo>
                  <a:pt x="1295" y="2018"/>
                </a:lnTo>
                <a:lnTo>
                  <a:pt x="1249" y="2004"/>
                </a:lnTo>
                <a:lnTo>
                  <a:pt x="1205" y="1983"/>
                </a:lnTo>
                <a:lnTo>
                  <a:pt x="1164" y="1959"/>
                </a:lnTo>
                <a:lnTo>
                  <a:pt x="1127" y="1930"/>
                </a:lnTo>
                <a:lnTo>
                  <a:pt x="1093" y="1895"/>
                </a:lnTo>
                <a:lnTo>
                  <a:pt x="1063" y="1858"/>
                </a:lnTo>
                <a:lnTo>
                  <a:pt x="1038" y="1818"/>
                </a:lnTo>
                <a:lnTo>
                  <a:pt x="1019" y="1775"/>
                </a:lnTo>
                <a:lnTo>
                  <a:pt x="1003" y="1728"/>
                </a:lnTo>
                <a:lnTo>
                  <a:pt x="994" y="1680"/>
                </a:lnTo>
                <a:lnTo>
                  <a:pt x="991" y="1629"/>
                </a:lnTo>
                <a:lnTo>
                  <a:pt x="994" y="1578"/>
                </a:lnTo>
                <a:lnTo>
                  <a:pt x="1003" y="1530"/>
                </a:lnTo>
                <a:lnTo>
                  <a:pt x="1019" y="1483"/>
                </a:lnTo>
                <a:lnTo>
                  <a:pt x="1038" y="1440"/>
                </a:lnTo>
                <a:lnTo>
                  <a:pt x="1063" y="1400"/>
                </a:lnTo>
                <a:lnTo>
                  <a:pt x="1093" y="1363"/>
                </a:lnTo>
                <a:lnTo>
                  <a:pt x="1127" y="1328"/>
                </a:lnTo>
                <a:lnTo>
                  <a:pt x="1164" y="1299"/>
                </a:lnTo>
                <a:lnTo>
                  <a:pt x="1205" y="1275"/>
                </a:lnTo>
                <a:lnTo>
                  <a:pt x="1249" y="1254"/>
                </a:lnTo>
                <a:lnTo>
                  <a:pt x="1295" y="1240"/>
                </a:lnTo>
                <a:lnTo>
                  <a:pt x="1344" y="1230"/>
                </a:lnTo>
                <a:lnTo>
                  <a:pt x="1395" y="1227"/>
                </a:lnTo>
                <a:close/>
                <a:moveTo>
                  <a:pt x="1189" y="902"/>
                </a:moveTo>
                <a:lnTo>
                  <a:pt x="1560" y="902"/>
                </a:lnTo>
                <a:lnTo>
                  <a:pt x="1618" y="905"/>
                </a:lnTo>
                <a:lnTo>
                  <a:pt x="1675" y="913"/>
                </a:lnTo>
                <a:lnTo>
                  <a:pt x="1650" y="951"/>
                </a:lnTo>
                <a:lnTo>
                  <a:pt x="1629" y="991"/>
                </a:lnTo>
                <a:lnTo>
                  <a:pt x="1612" y="1033"/>
                </a:lnTo>
                <a:lnTo>
                  <a:pt x="1598" y="1076"/>
                </a:lnTo>
                <a:lnTo>
                  <a:pt x="1589" y="1122"/>
                </a:lnTo>
                <a:lnTo>
                  <a:pt x="1585" y="1169"/>
                </a:lnTo>
                <a:lnTo>
                  <a:pt x="1540" y="1152"/>
                </a:lnTo>
                <a:lnTo>
                  <a:pt x="1493" y="1140"/>
                </a:lnTo>
                <a:lnTo>
                  <a:pt x="1445" y="1132"/>
                </a:lnTo>
                <a:lnTo>
                  <a:pt x="1395" y="1130"/>
                </a:lnTo>
                <a:lnTo>
                  <a:pt x="1345" y="1132"/>
                </a:lnTo>
                <a:lnTo>
                  <a:pt x="1298" y="1139"/>
                </a:lnTo>
                <a:lnTo>
                  <a:pt x="1251" y="1152"/>
                </a:lnTo>
                <a:lnTo>
                  <a:pt x="1207" y="1168"/>
                </a:lnTo>
                <a:lnTo>
                  <a:pt x="1165" y="1189"/>
                </a:lnTo>
                <a:lnTo>
                  <a:pt x="1162" y="1138"/>
                </a:lnTo>
                <a:lnTo>
                  <a:pt x="1153" y="1089"/>
                </a:lnTo>
                <a:lnTo>
                  <a:pt x="1140" y="1041"/>
                </a:lnTo>
                <a:lnTo>
                  <a:pt x="1122" y="997"/>
                </a:lnTo>
                <a:lnTo>
                  <a:pt x="1101" y="953"/>
                </a:lnTo>
                <a:lnTo>
                  <a:pt x="1075" y="913"/>
                </a:lnTo>
                <a:lnTo>
                  <a:pt x="1131" y="905"/>
                </a:lnTo>
                <a:lnTo>
                  <a:pt x="1189" y="902"/>
                </a:lnTo>
                <a:close/>
                <a:moveTo>
                  <a:pt x="2061" y="813"/>
                </a:moveTo>
                <a:lnTo>
                  <a:pt x="2112" y="816"/>
                </a:lnTo>
                <a:lnTo>
                  <a:pt x="2161" y="824"/>
                </a:lnTo>
                <a:lnTo>
                  <a:pt x="2207" y="840"/>
                </a:lnTo>
                <a:lnTo>
                  <a:pt x="2251" y="859"/>
                </a:lnTo>
                <a:lnTo>
                  <a:pt x="2291" y="884"/>
                </a:lnTo>
                <a:lnTo>
                  <a:pt x="2329" y="914"/>
                </a:lnTo>
                <a:lnTo>
                  <a:pt x="2363" y="947"/>
                </a:lnTo>
                <a:lnTo>
                  <a:pt x="2392" y="984"/>
                </a:lnTo>
                <a:lnTo>
                  <a:pt x="2417" y="1026"/>
                </a:lnTo>
                <a:lnTo>
                  <a:pt x="2438" y="1069"/>
                </a:lnTo>
                <a:lnTo>
                  <a:pt x="2452" y="1116"/>
                </a:lnTo>
                <a:lnTo>
                  <a:pt x="2461" y="1164"/>
                </a:lnTo>
                <a:lnTo>
                  <a:pt x="2464" y="1214"/>
                </a:lnTo>
                <a:lnTo>
                  <a:pt x="2461" y="1264"/>
                </a:lnTo>
                <a:lnTo>
                  <a:pt x="2452" y="1313"/>
                </a:lnTo>
                <a:lnTo>
                  <a:pt x="2438" y="1359"/>
                </a:lnTo>
                <a:lnTo>
                  <a:pt x="2417" y="1403"/>
                </a:lnTo>
                <a:lnTo>
                  <a:pt x="2392" y="1444"/>
                </a:lnTo>
                <a:lnTo>
                  <a:pt x="2363" y="1481"/>
                </a:lnTo>
                <a:lnTo>
                  <a:pt x="2329" y="1514"/>
                </a:lnTo>
                <a:lnTo>
                  <a:pt x="2291" y="1544"/>
                </a:lnTo>
                <a:lnTo>
                  <a:pt x="2251" y="1569"/>
                </a:lnTo>
                <a:lnTo>
                  <a:pt x="2207" y="1589"/>
                </a:lnTo>
                <a:lnTo>
                  <a:pt x="2161" y="1604"/>
                </a:lnTo>
                <a:lnTo>
                  <a:pt x="2112" y="1612"/>
                </a:lnTo>
                <a:lnTo>
                  <a:pt x="2061" y="1616"/>
                </a:lnTo>
                <a:lnTo>
                  <a:pt x="2016" y="1614"/>
                </a:lnTo>
                <a:lnTo>
                  <a:pt x="1972" y="1606"/>
                </a:lnTo>
                <a:lnTo>
                  <a:pt x="1931" y="1594"/>
                </a:lnTo>
                <a:lnTo>
                  <a:pt x="1891" y="1578"/>
                </a:lnTo>
                <a:lnTo>
                  <a:pt x="1883" y="1527"/>
                </a:lnTo>
                <a:lnTo>
                  <a:pt x="1870" y="1477"/>
                </a:lnTo>
                <a:lnTo>
                  <a:pt x="1852" y="1431"/>
                </a:lnTo>
                <a:lnTo>
                  <a:pt x="1829" y="1385"/>
                </a:lnTo>
                <a:lnTo>
                  <a:pt x="1802" y="1344"/>
                </a:lnTo>
                <a:lnTo>
                  <a:pt x="1772" y="1305"/>
                </a:lnTo>
                <a:lnTo>
                  <a:pt x="1737" y="1269"/>
                </a:lnTo>
                <a:lnTo>
                  <a:pt x="1700" y="1236"/>
                </a:lnTo>
                <a:lnTo>
                  <a:pt x="1658" y="1209"/>
                </a:lnTo>
                <a:lnTo>
                  <a:pt x="1662" y="1158"/>
                </a:lnTo>
                <a:lnTo>
                  <a:pt x="1672" y="1110"/>
                </a:lnTo>
                <a:lnTo>
                  <a:pt x="1687" y="1065"/>
                </a:lnTo>
                <a:lnTo>
                  <a:pt x="1708" y="1022"/>
                </a:lnTo>
                <a:lnTo>
                  <a:pt x="1733" y="981"/>
                </a:lnTo>
                <a:lnTo>
                  <a:pt x="1762" y="945"/>
                </a:lnTo>
                <a:lnTo>
                  <a:pt x="1796" y="912"/>
                </a:lnTo>
                <a:lnTo>
                  <a:pt x="1833" y="883"/>
                </a:lnTo>
                <a:lnTo>
                  <a:pt x="1874" y="858"/>
                </a:lnTo>
                <a:lnTo>
                  <a:pt x="1917" y="839"/>
                </a:lnTo>
                <a:lnTo>
                  <a:pt x="1963" y="824"/>
                </a:lnTo>
                <a:lnTo>
                  <a:pt x="2012" y="815"/>
                </a:lnTo>
                <a:lnTo>
                  <a:pt x="2061" y="813"/>
                </a:lnTo>
                <a:close/>
                <a:moveTo>
                  <a:pt x="687" y="813"/>
                </a:moveTo>
                <a:lnTo>
                  <a:pt x="738" y="816"/>
                </a:lnTo>
                <a:lnTo>
                  <a:pt x="787" y="824"/>
                </a:lnTo>
                <a:lnTo>
                  <a:pt x="833" y="840"/>
                </a:lnTo>
                <a:lnTo>
                  <a:pt x="877" y="859"/>
                </a:lnTo>
                <a:lnTo>
                  <a:pt x="917" y="884"/>
                </a:lnTo>
                <a:lnTo>
                  <a:pt x="954" y="914"/>
                </a:lnTo>
                <a:lnTo>
                  <a:pt x="989" y="947"/>
                </a:lnTo>
                <a:lnTo>
                  <a:pt x="1018" y="984"/>
                </a:lnTo>
                <a:lnTo>
                  <a:pt x="1043" y="1026"/>
                </a:lnTo>
                <a:lnTo>
                  <a:pt x="1063" y="1069"/>
                </a:lnTo>
                <a:lnTo>
                  <a:pt x="1078" y="1116"/>
                </a:lnTo>
                <a:lnTo>
                  <a:pt x="1087" y="1164"/>
                </a:lnTo>
                <a:lnTo>
                  <a:pt x="1090" y="1214"/>
                </a:lnTo>
                <a:lnTo>
                  <a:pt x="1089" y="1236"/>
                </a:lnTo>
                <a:lnTo>
                  <a:pt x="1049" y="1272"/>
                </a:lnTo>
                <a:lnTo>
                  <a:pt x="1013" y="1311"/>
                </a:lnTo>
                <a:lnTo>
                  <a:pt x="980" y="1353"/>
                </a:lnTo>
                <a:lnTo>
                  <a:pt x="952" y="1400"/>
                </a:lnTo>
                <a:lnTo>
                  <a:pt x="931" y="1448"/>
                </a:lnTo>
                <a:lnTo>
                  <a:pt x="913" y="1500"/>
                </a:lnTo>
                <a:lnTo>
                  <a:pt x="902" y="1554"/>
                </a:lnTo>
                <a:lnTo>
                  <a:pt x="863" y="1575"/>
                </a:lnTo>
                <a:lnTo>
                  <a:pt x="822" y="1593"/>
                </a:lnTo>
                <a:lnTo>
                  <a:pt x="778" y="1605"/>
                </a:lnTo>
                <a:lnTo>
                  <a:pt x="734" y="1614"/>
                </a:lnTo>
                <a:lnTo>
                  <a:pt x="687" y="1616"/>
                </a:lnTo>
                <a:lnTo>
                  <a:pt x="636" y="1612"/>
                </a:lnTo>
                <a:lnTo>
                  <a:pt x="588" y="1604"/>
                </a:lnTo>
                <a:lnTo>
                  <a:pt x="542" y="1589"/>
                </a:lnTo>
                <a:lnTo>
                  <a:pt x="497" y="1569"/>
                </a:lnTo>
                <a:lnTo>
                  <a:pt x="457" y="1544"/>
                </a:lnTo>
                <a:lnTo>
                  <a:pt x="420" y="1514"/>
                </a:lnTo>
                <a:lnTo>
                  <a:pt x="386" y="1481"/>
                </a:lnTo>
                <a:lnTo>
                  <a:pt x="357" y="1444"/>
                </a:lnTo>
                <a:lnTo>
                  <a:pt x="332" y="1403"/>
                </a:lnTo>
                <a:lnTo>
                  <a:pt x="311" y="1359"/>
                </a:lnTo>
                <a:lnTo>
                  <a:pt x="296" y="1313"/>
                </a:lnTo>
                <a:lnTo>
                  <a:pt x="287" y="1264"/>
                </a:lnTo>
                <a:lnTo>
                  <a:pt x="284" y="1214"/>
                </a:lnTo>
                <a:lnTo>
                  <a:pt x="287" y="1164"/>
                </a:lnTo>
                <a:lnTo>
                  <a:pt x="296" y="1116"/>
                </a:lnTo>
                <a:lnTo>
                  <a:pt x="311" y="1069"/>
                </a:lnTo>
                <a:lnTo>
                  <a:pt x="332" y="1026"/>
                </a:lnTo>
                <a:lnTo>
                  <a:pt x="357" y="984"/>
                </a:lnTo>
                <a:lnTo>
                  <a:pt x="386" y="947"/>
                </a:lnTo>
                <a:lnTo>
                  <a:pt x="420" y="914"/>
                </a:lnTo>
                <a:lnTo>
                  <a:pt x="457" y="884"/>
                </a:lnTo>
                <a:lnTo>
                  <a:pt x="497" y="859"/>
                </a:lnTo>
                <a:lnTo>
                  <a:pt x="542" y="840"/>
                </a:lnTo>
                <a:lnTo>
                  <a:pt x="588" y="824"/>
                </a:lnTo>
                <a:lnTo>
                  <a:pt x="636" y="816"/>
                </a:lnTo>
                <a:lnTo>
                  <a:pt x="687" y="813"/>
                </a:lnTo>
                <a:close/>
                <a:moveTo>
                  <a:pt x="2726" y="408"/>
                </a:moveTo>
                <a:lnTo>
                  <a:pt x="2776" y="411"/>
                </a:lnTo>
                <a:lnTo>
                  <a:pt x="2825" y="420"/>
                </a:lnTo>
                <a:lnTo>
                  <a:pt x="2872" y="435"/>
                </a:lnTo>
                <a:lnTo>
                  <a:pt x="2915" y="456"/>
                </a:lnTo>
                <a:lnTo>
                  <a:pt x="2956" y="480"/>
                </a:lnTo>
                <a:lnTo>
                  <a:pt x="2994" y="509"/>
                </a:lnTo>
                <a:lnTo>
                  <a:pt x="3027" y="543"/>
                </a:lnTo>
                <a:lnTo>
                  <a:pt x="3056" y="581"/>
                </a:lnTo>
                <a:lnTo>
                  <a:pt x="3082" y="621"/>
                </a:lnTo>
                <a:lnTo>
                  <a:pt x="3102" y="665"/>
                </a:lnTo>
                <a:lnTo>
                  <a:pt x="3116" y="711"/>
                </a:lnTo>
                <a:lnTo>
                  <a:pt x="3126" y="759"/>
                </a:lnTo>
                <a:lnTo>
                  <a:pt x="3129" y="810"/>
                </a:lnTo>
                <a:lnTo>
                  <a:pt x="3126" y="860"/>
                </a:lnTo>
                <a:lnTo>
                  <a:pt x="3116" y="909"/>
                </a:lnTo>
                <a:lnTo>
                  <a:pt x="3102" y="956"/>
                </a:lnTo>
                <a:lnTo>
                  <a:pt x="3082" y="999"/>
                </a:lnTo>
                <a:lnTo>
                  <a:pt x="3056" y="1039"/>
                </a:lnTo>
                <a:lnTo>
                  <a:pt x="3027" y="1076"/>
                </a:lnTo>
                <a:lnTo>
                  <a:pt x="2994" y="1110"/>
                </a:lnTo>
                <a:lnTo>
                  <a:pt x="2956" y="1139"/>
                </a:lnTo>
                <a:lnTo>
                  <a:pt x="2915" y="1164"/>
                </a:lnTo>
                <a:lnTo>
                  <a:pt x="2872" y="1185"/>
                </a:lnTo>
                <a:lnTo>
                  <a:pt x="2825" y="1199"/>
                </a:lnTo>
                <a:lnTo>
                  <a:pt x="2776" y="1209"/>
                </a:lnTo>
                <a:lnTo>
                  <a:pt x="2726" y="1212"/>
                </a:lnTo>
                <a:lnTo>
                  <a:pt x="2681" y="1210"/>
                </a:lnTo>
                <a:lnTo>
                  <a:pt x="2638" y="1201"/>
                </a:lnTo>
                <a:lnTo>
                  <a:pt x="2595" y="1190"/>
                </a:lnTo>
                <a:lnTo>
                  <a:pt x="2556" y="1173"/>
                </a:lnTo>
                <a:lnTo>
                  <a:pt x="2547" y="1123"/>
                </a:lnTo>
                <a:lnTo>
                  <a:pt x="2534" y="1073"/>
                </a:lnTo>
                <a:lnTo>
                  <a:pt x="2516" y="1026"/>
                </a:lnTo>
                <a:lnTo>
                  <a:pt x="2493" y="981"/>
                </a:lnTo>
                <a:lnTo>
                  <a:pt x="2467" y="939"/>
                </a:lnTo>
                <a:lnTo>
                  <a:pt x="2436" y="901"/>
                </a:lnTo>
                <a:lnTo>
                  <a:pt x="2402" y="865"/>
                </a:lnTo>
                <a:lnTo>
                  <a:pt x="2364" y="833"/>
                </a:lnTo>
                <a:lnTo>
                  <a:pt x="2324" y="804"/>
                </a:lnTo>
                <a:lnTo>
                  <a:pt x="2327" y="754"/>
                </a:lnTo>
                <a:lnTo>
                  <a:pt x="2337" y="707"/>
                </a:lnTo>
                <a:lnTo>
                  <a:pt x="2352" y="661"/>
                </a:lnTo>
                <a:lnTo>
                  <a:pt x="2372" y="618"/>
                </a:lnTo>
                <a:lnTo>
                  <a:pt x="2397" y="577"/>
                </a:lnTo>
                <a:lnTo>
                  <a:pt x="2427" y="541"/>
                </a:lnTo>
                <a:lnTo>
                  <a:pt x="2460" y="508"/>
                </a:lnTo>
                <a:lnTo>
                  <a:pt x="2498" y="479"/>
                </a:lnTo>
                <a:lnTo>
                  <a:pt x="2538" y="455"/>
                </a:lnTo>
                <a:lnTo>
                  <a:pt x="2582" y="435"/>
                </a:lnTo>
                <a:lnTo>
                  <a:pt x="2627" y="420"/>
                </a:lnTo>
                <a:lnTo>
                  <a:pt x="2676" y="411"/>
                </a:lnTo>
                <a:lnTo>
                  <a:pt x="2726" y="408"/>
                </a:lnTo>
                <a:close/>
                <a:moveTo>
                  <a:pt x="1374" y="0"/>
                </a:moveTo>
                <a:lnTo>
                  <a:pt x="1425" y="3"/>
                </a:lnTo>
                <a:lnTo>
                  <a:pt x="1475" y="11"/>
                </a:lnTo>
                <a:lnTo>
                  <a:pt x="1521" y="25"/>
                </a:lnTo>
                <a:lnTo>
                  <a:pt x="1567" y="44"/>
                </a:lnTo>
                <a:lnTo>
                  <a:pt x="1608" y="68"/>
                </a:lnTo>
                <a:lnTo>
                  <a:pt x="1648" y="96"/>
                </a:lnTo>
                <a:lnTo>
                  <a:pt x="1684" y="127"/>
                </a:lnTo>
                <a:lnTo>
                  <a:pt x="1715" y="163"/>
                </a:lnTo>
                <a:lnTo>
                  <a:pt x="1743" y="203"/>
                </a:lnTo>
                <a:lnTo>
                  <a:pt x="1767" y="244"/>
                </a:lnTo>
                <a:lnTo>
                  <a:pt x="1787" y="289"/>
                </a:lnTo>
                <a:lnTo>
                  <a:pt x="1800" y="336"/>
                </a:lnTo>
                <a:lnTo>
                  <a:pt x="1808" y="385"/>
                </a:lnTo>
                <a:lnTo>
                  <a:pt x="1812" y="436"/>
                </a:lnTo>
                <a:lnTo>
                  <a:pt x="1808" y="487"/>
                </a:lnTo>
                <a:lnTo>
                  <a:pt x="1800" y="536"/>
                </a:lnTo>
                <a:lnTo>
                  <a:pt x="1787" y="583"/>
                </a:lnTo>
                <a:lnTo>
                  <a:pt x="1767" y="628"/>
                </a:lnTo>
                <a:lnTo>
                  <a:pt x="1743" y="669"/>
                </a:lnTo>
                <a:lnTo>
                  <a:pt x="1715" y="709"/>
                </a:lnTo>
                <a:lnTo>
                  <a:pt x="1684" y="744"/>
                </a:lnTo>
                <a:lnTo>
                  <a:pt x="1648" y="776"/>
                </a:lnTo>
                <a:lnTo>
                  <a:pt x="1608" y="804"/>
                </a:lnTo>
                <a:lnTo>
                  <a:pt x="1567" y="827"/>
                </a:lnTo>
                <a:lnTo>
                  <a:pt x="1521" y="846"/>
                </a:lnTo>
                <a:lnTo>
                  <a:pt x="1475" y="860"/>
                </a:lnTo>
                <a:lnTo>
                  <a:pt x="1425" y="869"/>
                </a:lnTo>
                <a:lnTo>
                  <a:pt x="1374" y="872"/>
                </a:lnTo>
                <a:lnTo>
                  <a:pt x="1323" y="869"/>
                </a:lnTo>
                <a:lnTo>
                  <a:pt x="1274" y="860"/>
                </a:lnTo>
                <a:lnTo>
                  <a:pt x="1227" y="846"/>
                </a:lnTo>
                <a:lnTo>
                  <a:pt x="1181" y="827"/>
                </a:lnTo>
                <a:lnTo>
                  <a:pt x="1140" y="804"/>
                </a:lnTo>
                <a:lnTo>
                  <a:pt x="1101" y="776"/>
                </a:lnTo>
                <a:lnTo>
                  <a:pt x="1064" y="744"/>
                </a:lnTo>
                <a:lnTo>
                  <a:pt x="1033" y="709"/>
                </a:lnTo>
                <a:lnTo>
                  <a:pt x="1005" y="669"/>
                </a:lnTo>
                <a:lnTo>
                  <a:pt x="981" y="628"/>
                </a:lnTo>
                <a:lnTo>
                  <a:pt x="962" y="583"/>
                </a:lnTo>
                <a:lnTo>
                  <a:pt x="948" y="536"/>
                </a:lnTo>
                <a:lnTo>
                  <a:pt x="940" y="487"/>
                </a:lnTo>
                <a:lnTo>
                  <a:pt x="937" y="436"/>
                </a:lnTo>
                <a:lnTo>
                  <a:pt x="940" y="385"/>
                </a:lnTo>
                <a:lnTo>
                  <a:pt x="948" y="336"/>
                </a:lnTo>
                <a:lnTo>
                  <a:pt x="962" y="289"/>
                </a:lnTo>
                <a:lnTo>
                  <a:pt x="981" y="244"/>
                </a:lnTo>
                <a:lnTo>
                  <a:pt x="1005" y="203"/>
                </a:lnTo>
                <a:lnTo>
                  <a:pt x="1033" y="163"/>
                </a:lnTo>
                <a:lnTo>
                  <a:pt x="1064" y="127"/>
                </a:lnTo>
                <a:lnTo>
                  <a:pt x="1101" y="96"/>
                </a:lnTo>
                <a:lnTo>
                  <a:pt x="1140" y="68"/>
                </a:lnTo>
                <a:lnTo>
                  <a:pt x="1181" y="44"/>
                </a:lnTo>
                <a:lnTo>
                  <a:pt x="1227" y="25"/>
                </a:lnTo>
                <a:lnTo>
                  <a:pt x="1274" y="11"/>
                </a:lnTo>
                <a:lnTo>
                  <a:pt x="1323" y="3"/>
                </a:lnTo>
                <a:lnTo>
                  <a:pt x="1374" y="0"/>
                </a:lnTo>
                <a:close/>
              </a:path>
            </a:pathLst>
          </a:custGeom>
          <a:solidFill>
            <a:srgbClr val="002F5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grpSp>
        <p:nvGrpSpPr>
          <p:cNvPr id="38" name="Group 33"/>
          <p:cNvGrpSpPr>
            <a:grpSpLocks noChangeAspect="1"/>
          </p:cNvGrpSpPr>
          <p:nvPr/>
        </p:nvGrpSpPr>
        <p:grpSpPr bwMode="auto">
          <a:xfrm>
            <a:off x="1571786" y="2989178"/>
            <a:ext cx="712941" cy="645256"/>
            <a:chOff x="2565" y="1906"/>
            <a:chExt cx="1865" cy="1509"/>
          </a:xfrm>
          <a:solidFill>
            <a:srgbClr val="002F53"/>
          </a:solidFill>
        </p:grpSpPr>
        <p:sp>
          <p:nvSpPr>
            <p:cNvPr id="39" name="Freeform 35"/>
            <p:cNvSpPr>
              <a:spLocks noEditPoints="1"/>
            </p:cNvSpPr>
            <p:nvPr/>
          </p:nvSpPr>
          <p:spPr bwMode="auto">
            <a:xfrm>
              <a:off x="3069" y="1906"/>
              <a:ext cx="857" cy="1509"/>
            </a:xfrm>
            <a:custGeom>
              <a:avLst/>
              <a:gdLst>
                <a:gd name="T0" fmla="*/ 977 w 1715"/>
                <a:gd name="T1" fmla="*/ 1630 h 3019"/>
                <a:gd name="T2" fmla="*/ 977 w 1715"/>
                <a:gd name="T3" fmla="*/ 2026 h 3019"/>
                <a:gd name="T4" fmla="*/ 1374 w 1715"/>
                <a:gd name="T5" fmla="*/ 2026 h 3019"/>
                <a:gd name="T6" fmla="*/ 1374 w 1715"/>
                <a:gd name="T7" fmla="*/ 1630 h 3019"/>
                <a:gd name="T8" fmla="*/ 977 w 1715"/>
                <a:gd name="T9" fmla="*/ 1630 h 3019"/>
                <a:gd name="T10" fmla="*/ 342 w 1715"/>
                <a:gd name="T11" fmla="*/ 1630 h 3019"/>
                <a:gd name="T12" fmla="*/ 342 w 1715"/>
                <a:gd name="T13" fmla="*/ 2026 h 3019"/>
                <a:gd name="T14" fmla="*/ 738 w 1715"/>
                <a:gd name="T15" fmla="*/ 2026 h 3019"/>
                <a:gd name="T16" fmla="*/ 738 w 1715"/>
                <a:gd name="T17" fmla="*/ 1630 h 3019"/>
                <a:gd name="T18" fmla="*/ 342 w 1715"/>
                <a:gd name="T19" fmla="*/ 1630 h 3019"/>
                <a:gd name="T20" fmla="*/ 977 w 1715"/>
                <a:gd name="T21" fmla="*/ 993 h 3019"/>
                <a:gd name="T22" fmla="*/ 977 w 1715"/>
                <a:gd name="T23" fmla="*/ 1389 h 3019"/>
                <a:gd name="T24" fmla="*/ 1374 w 1715"/>
                <a:gd name="T25" fmla="*/ 1389 h 3019"/>
                <a:gd name="T26" fmla="*/ 1374 w 1715"/>
                <a:gd name="T27" fmla="*/ 993 h 3019"/>
                <a:gd name="T28" fmla="*/ 977 w 1715"/>
                <a:gd name="T29" fmla="*/ 993 h 3019"/>
                <a:gd name="T30" fmla="*/ 342 w 1715"/>
                <a:gd name="T31" fmla="*/ 993 h 3019"/>
                <a:gd name="T32" fmla="*/ 342 w 1715"/>
                <a:gd name="T33" fmla="*/ 1389 h 3019"/>
                <a:gd name="T34" fmla="*/ 738 w 1715"/>
                <a:gd name="T35" fmla="*/ 1389 h 3019"/>
                <a:gd name="T36" fmla="*/ 738 w 1715"/>
                <a:gd name="T37" fmla="*/ 993 h 3019"/>
                <a:gd name="T38" fmla="*/ 342 w 1715"/>
                <a:gd name="T39" fmla="*/ 993 h 3019"/>
                <a:gd name="T40" fmla="*/ 977 w 1715"/>
                <a:gd name="T41" fmla="*/ 356 h 3019"/>
                <a:gd name="T42" fmla="*/ 977 w 1715"/>
                <a:gd name="T43" fmla="*/ 752 h 3019"/>
                <a:gd name="T44" fmla="*/ 1374 w 1715"/>
                <a:gd name="T45" fmla="*/ 752 h 3019"/>
                <a:gd name="T46" fmla="*/ 1374 w 1715"/>
                <a:gd name="T47" fmla="*/ 356 h 3019"/>
                <a:gd name="T48" fmla="*/ 977 w 1715"/>
                <a:gd name="T49" fmla="*/ 356 h 3019"/>
                <a:gd name="T50" fmla="*/ 342 w 1715"/>
                <a:gd name="T51" fmla="*/ 356 h 3019"/>
                <a:gd name="T52" fmla="*/ 342 w 1715"/>
                <a:gd name="T53" fmla="*/ 752 h 3019"/>
                <a:gd name="T54" fmla="*/ 738 w 1715"/>
                <a:gd name="T55" fmla="*/ 752 h 3019"/>
                <a:gd name="T56" fmla="*/ 738 w 1715"/>
                <a:gd name="T57" fmla="*/ 356 h 3019"/>
                <a:gd name="T58" fmla="*/ 342 w 1715"/>
                <a:gd name="T59" fmla="*/ 356 h 3019"/>
                <a:gd name="T60" fmla="*/ 0 w 1715"/>
                <a:gd name="T61" fmla="*/ 0 h 3019"/>
                <a:gd name="T62" fmla="*/ 1715 w 1715"/>
                <a:gd name="T63" fmla="*/ 0 h 3019"/>
                <a:gd name="T64" fmla="*/ 1715 w 1715"/>
                <a:gd name="T65" fmla="*/ 3019 h 3019"/>
                <a:gd name="T66" fmla="*/ 1055 w 1715"/>
                <a:gd name="T67" fmla="*/ 3019 h 3019"/>
                <a:gd name="T68" fmla="*/ 1055 w 1715"/>
                <a:gd name="T69" fmla="*/ 2344 h 3019"/>
                <a:gd name="T70" fmla="*/ 659 w 1715"/>
                <a:gd name="T71" fmla="*/ 2344 h 3019"/>
                <a:gd name="T72" fmla="*/ 659 w 1715"/>
                <a:gd name="T73" fmla="*/ 3019 h 3019"/>
                <a:gd name="T74" fmla="*/ 0 w 1715"/>
                <a:gd name="T75" fmla="*/ 3019 h 3019"/>
                <a:gd name="T76" fmla="*/ 0 w 1715"/>
                <a:gd name="T77" fmla="*/ 0 h 3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15" h="3019">
                  <a:moveTo>
                    <a:pt x="977" y="1630"/>
                  </a:moveTo>
                  <a:lnTo>
                    <a:pt x="977" y="2026"/>
                  </a:lnTo>
                  <a:lnTo>
                    <a:pt x="1374" y="2026"/>
                  </a:lnTo>
                  <a:lnTo>
                    <a:pt x="1374" y="1630"/>
                  </a:lnTo>
                  <a:lnTo>
                    <a:pt x="977" y="1630"/>
                  </a:lnTo>
                  <a:close/>
                  <a:moveTo>
                    <a:pt x="342" y="1630"/>
                  </a:moveTo>
                  <a:lnTo>
                    <a:pt x="342" y="2026"/>
                  </a:lnTo>
                  <a:lnTo>
                    <a:pt x="738" y="2026"/>
                  </a:lnTo>
                  <a:lnTo>
                    <a:pt x="738" y="1630"/>
                  </a:lnTo>
                  <a:lnTo>
                    <a:pt x="342" y="1630"/>
                  </a:lnTo>
                  <a:close/>
                  <a:moveTo>
                    <a:pt x="977" y="993"/>
                  </a:moveTo>
                  <a:lnTo>
                    <a:pt x="977" y="1389"/>
                  </a:lnTo>
                  <a:lnTo>
                    <a:pt x="1374" y="1389"/>
                  </a:lnTo>
                  <a:lnTo>
                    <a:pt x="1374" y="993"/>
                  </a:lnTo>
                  <a:lnTo>
                    <a:pt x="977" y="993"/>
                  </a:lnTo>
                  <a:close/>
                  <a:moveTo>
                    <a:pt x="342" y="993"/>
                  </a:moveTo>
                  <a:lnTo>
                    <a:pt x="342" y="1389"/>
                  </a:lnTo>
                  <a:lnTo>
                    <a:pt x="738" y="1389"/>
                  </a:lnTo>
                  <a:lnTo>
                    <a:pt x="738" y="993"/>
                  </a:lnTo>
                  <a:lnTo>
                    <a:pt x="342" y="993"/>
                  </a:lnTo>
                  <a:close/>
                  <a:moveTo>
                    <a:pt x="977" y="356"/>
                  </a:moveTo>
                  <a:lnTo>
                    <a:pt x="977" y="752"/>
                  </a:lnTo>
                  <a:lnTo>
                    <a:pt x="1374" y="752"/>
                  </a:lnTo>
                  <a:lnTo>
                    <a:pt x="1374" y="356"/>
                  </a:lnTo>
                  <a:lnTo>
                    <a:pt x="977" y="356"/>
                  </a:lnTo>
                  <a:close/>
                  <a:moveTo>
                    <a:pt x="342" y="356"/>
                  </a:moveTo>
                  <a:lnTo>
                    <a:pt x="342" y="752"/>
                  </a:lnTo>
                  <a:lnTo>
                    <a:pt x="738" y="752"/>
                  </a:lnTo>
                  <a:lnTo>
                    <a:pt x="738" y="356"/>
                  </a:lnTo>
                  <a:lnTo>
                    <a:pt x="342" y="356"/>
                  </a:lnTo>
                  <a:close/>
                  <a:moveTo>
                    <a:pt x="0" y="0"/>
                  </a:moveTo>
                  <a:lnTo>
                    <a:pt x="1715" y="0"/>
                  </a:lnTo>
                  <a:lnTo>
                    <a:pt x="1715" y="3019"/>
                  </a:lnTo>
                  <a:lnTo>
                    <a:pt x="1055" y="3019"/>
                  </a:lnTo>
                  <a:lnTo>
                    <a:pt x="1055" y="2344"/>
                  </a:lnTo>
                  <a:lnTo>
                    <a:pt x="659" y="2344"/>
                  </a:lnTo>
                  <a:lnTo>
                    <a:pt x="659" y="3019"/>
                  </a:lnTo>
                  <a:lnTo>
                    <a:pt x="0" y="30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uk-UA" sz="1350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4003" y="2041"/>
              <a:ext cx="427" cy="1374"/>
            </a:xfrm>
            <a:custGeom>
              <a:avLst/>
              <a:gdLst>
                <a:gd name="T0" fmla="*/ 183 w 854"/>
                <a:gd name="T1" fmla="*/ 1484 h 2748"/>
                <a:gd name="T2" fmla="*/ 183 w 854"/>
                <a:gd name="T3" fmla="*/ 1845 h 2748"/>
                <a:gd name="T4" fmla="*/ 544 w 854"/>
                <a:gd name="T5" fmla="*/ 1845 h 2748"/>
                <a:gd name="T6" fmla="*/ 544 w 854"/>
                <a:gd name="T7" fmla="*/ 1484 h 2748"/>
                <a:gd name="T8" fmla="*/ 183 w 854"/>
                <a:gd name="T9" fmla="*/ 1484 h 2748"/>
                <a:gd name="T10" fmla="*/ 183 w 854"/>
                <a:gd name="T11" fmla="*/ 903 h 2748"/>
                <a:gd name="T12" fmla="*/ 183 w 854"/>
                <a:gd name="T13" fmla="*/ 1264 h 2748"/>
                <a:gd name="T14" fmla="*/ 544 w 854"/>
                <a:gd name="T15" fmla="*/ 1264 h 2748"/>
                <a:gd name="T16" fmla="*/ 544 w 854"/>
                <a:gd name="T17" fmla="*/ 903 h 2748"/>
                <a:gd name="T18" fmla="*/ 183 w 854"/>
                <a:gd name="T19" fmla="*/ 903 h 2748"/>
                <a:gd name="T20" fmla="*/ 183 w 854"/>
                <a:gd name="T21" fmla="*/ 324 h 2748"/>
                <a:gd name="T22" fmla="*/ 183 w 854"/>
                <a:gd name="T23" fmla="*/ 685 h 2748"/>
                <a:gd name="T24" fmla="*/ 544 w 854"/>
                <a:gd name="T25" fmla="*/ 685 h 2748"/>
                <a:gd name="T26" fmla="*/ 544 w 854"/>
                <a:gd name="T27" fmla="*/ 324 h 2748"/>
                <a:gd name="T28" fmla="*/ 183 w 854"/>
                <a:gd name="T29" fmla="*/ 324 h 2748"/>
                <a:gd name="T30" fmla="*/ 0 w 854"/>
                <a:gd name="T31" fmla="*/ 0 h 2748"/>
                <a:gd name="T32" fmla="*/ 854 w 854"/>
                <a:gd name="T33" fmla="*/ 0 h 2748"/>
                <a:gd name="T34" fmla="*/ 854 w 854"/>
                <a:gd name="T35" fmla="*/ 2748 h 2748"/>
                <a:gd name="T36" fmla="*/ 254 w 854"/>
                <a:gd name="T37" fmla="*/ 2748 h 2748"/>
                <a:gd name="T38" fmla="*/ 254 w 854"/>
                <a:gd name="T39" fmla="*/ 2134 h 2748"/>
                <a:gd name="T40" fmla="*/ 0 w 854"/>
                <a:gd name="T41" fmla="*/ 2134 h 2748"/>
                <a:gd name="T42" fmla="*/ 0 w 854"/>
                <a:gd name="T43" fmla="*/ 0 h 2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4" h="2748">
                  <a:moveTo>
                    <a:pt x="183" y="1484"/>
                  </a:moveTo>
                  <a:lnTo>
                    <a:pt x="183" y="1845"/>
                  </a:lnTo>
                  <a:lnTo>
                    <a:pt x="544" y="1845"/>
                  </a:lnTo>
                  <a:lnTo>
                    <a:pt x="544" y="1484"/>
                  </a:lnTo>
                  <a:lnTo>
                    <a:pt x="183" y="1484"/>
                  </a:lnTo>
                  <a:close/>
                  <a:moveTo>
                    <a:pt x="183" y="903"/>
                  </a:moveTo>
                  <a:lnTo>
                    <a:pt x="183" y="1264"/>
                  </a:lnTo>
                  <a:lnTo>
                    <a:pt x="544" y="1264"/>
                  </a:lnTo>
                  <a:lnTo>
                    <a:pt x="544" y="903"/>
                  </a:lnTo>
                  <a:lnTo>
                    <a:pt x="183" y="903"/>
                  </a:lnTo>
                  <a:close/>
                  <a:moveTo>
                    <a:pt x="183" y="324"/>
                  </a:moveTo>
                  <a:lnTo>
                    <a:pt x="183" y="685"/>
                  </a:lnTo>
                  <a:lnTo>
                    <a:pt x="544" y="685"/>
                  </a:lnTo>
                  <a:lnTo>
                    <a:pt x="544" y="324"/>
                  </a:lnTo>
                  <a:lnTo>
                    <a:pt x="183" y="324"/>
                  </a:lnTo>
                  <a:close/>
                  <a:moveTo>
                    <a:pt x="0" y="0"/>
                  </a:moveTo>
                  <a:lnTo>
                    <a:pt x="854" y="0"/>
                  </a:lnTo>
                  <a:lnTo>
                    <a:pt x="854" y="2748"/>
                  </a:lnTo>
                  <a:lnTo>
                    <a:pt x="254" y="2748"/>
                  </a:lnTo>
                  <a:lnTo>
                    <a:pt x="254" y="2134"/>
                  </a:lnTo>
                  <a:lnTo>
                    <a:pt x="0" y="2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uk-UA" sz="1350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37"/>
            <p:cNvSpPr>
              <a:spLocks noEditPoints="1"/>
            </p:cNvSpPr>
            <p:nvPr/>
          </p:nvSpPr>
          <p:spPr bwMode="auto">
            <a:xfrm>
              <a:off x="2565" y="2041"/>
              <a:ext cx="427" cy="1374"/>
            </a:xfrm>
            <a:custGeom>
              <a:avLst/>
              <a:gdLst>
                <a:gd name="T0" fmla="*/ 310 w 854"/>
                <a:gd name="T1" fmla="*/ 1484 h 2748"/>
                <a:gd name="T2" fmla="*/ 310 w 854"/>
                <a:gd name="T3" fmla="*/ 1844 h 2748"/>
                <a:gd name="T4" fmla="*/ 671 w 854"/>
                <a:gd name="T5" fmla="*/ 1844 h 2748"/>
                <a:gd name="T6" fmla="*/ 671 w 854"/>
                <a:gd name="T7" fmla="*/ 1484 h 2748"/>
                <a:gd name="T8" fmla="*/ 310 w 854"/>
                <a:gd name="T9" fmla="*/ 1484 h 2748"/>
                <a:gd name="T10" fmla="*/ 310 w 854"/>
                <a:gd name="T11" fmla="*/ 903 h 2748"/>
                <a:gd name="T12" fmla="*/ 310 w 854"/>
                <a:gd name="T13" fmla="*/ 1264 h 2748"/>
                <a:gd name="T14" fmla="*/ 671 w 854"/>
                <a:gd name="T15" fmla="*/ 1264 h 2748"/>
                <a:gd name="T16" fmla="*/ 671 w 854"/>
                <a:gd name="T17" fmla="*/ 903 h 2748"/>
                <a:gd name="T18" fmla="*/ 310 w 854"/>
                <a:gd name="T19" fmla="*/ 903 h 2748"/>
                <a:gd name="T20" fmla="*/ 310 w 854"/>
                <a:gd name="T21" fmla="*/ 324 h 2748"/>
                <a:gd name="T22" fmla="*/ 310 w 854"/>
                <a:gd name="T23" fmla="*/ 685 h 2748"/>
                <a:gd name="T24" fmla="*/ 671 w 854"/>
                <a:gd name="T25" fmla="*/ 685 h 2748"/>
                <a:gd name="T26" fmla="*/ 671 w 854"/>
                <a:gd name="T27" fmla="*/ 324 h 2748"/>
                <a:gd name="T28" fmla="*/ 310 w 854"/>
                <a:gd name="T29" fmla="*/ 324 h 2748"/>
                <a:gd name="T30" fmla="*/ 0 w 854"/>
                <a:gd name="T31" fmla="*/ 0 h 2748"/>
                <a:gd name="T32" fmla="*/ 854 w 854"/>
                <a:gd name="T33" fmla="*/ 0 h 2748"/>
                <a:gd name="T34" fmla="*/ 854 w 854"/>
                <a:gd name="T35" fmla="*/ 2134 h 2748"/>
                <a:gd name="T36" fmla="*/ 600 w 854"/>
                <a:gd name="T37" fmla="*/ 2134 h 2748"/>
                <a:gd name="T38" fmla="*/ 600 w 854"/>
                <a:gd name="T39" fmla="*/ 2748 h 2748"/>
                <a:gd name="T40" fmla="*/ 0 w 854"/>
                <a:gd name="T41" fmla="*/ 2748 h 2748"/>
                <a:gd name="T42" fmla="*/ 0 w 854"/>
                <a:gd name="T43" fmla="*/ 0 h 2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4" h="2748">
                  <a:moveTo>
                    <a:pt x="310" y="1484"/>
                  </a:moveTo>
                  <a:lnTo>
                    <a:pt x="310" y="1844"/>
                  </a:lnTo>
                  <a:lnTo>
                    <a:pt x="671" y="1844"/>
                  </a:lnTo>
                  <a:lnTo>
                    <a:pt x="671" y="1484"/>
                  </a:lnTo>
                  <a:lnTo>
                    <a:pt x="310" y="1484"/>
                  </a:lnTo>
                  <a:close/>
                  <a:moveTo>
                    <a:pt x="310" y="903"/>
                  </a:moveTo>
                  <a:lnTo>
                    <a:pt x="310" y="1264"/>
                  </a:lnTo>
                  <a:lnTo>
                    <a:pt x="671" y="1264"/>
                  </a:lnTo>
                  <a:lnTo>
                    <a:pt x="671" y="903"/>
                  </a:lnTo>
                  <a:lnTo>
                    <a:pt x="310" y="903"/>
                  </a:lnTo>
                  <a:close/>
                  <a:moveTo>
                    <a:pt x="310" y="324"/>
                  </a:moveTo>
                  <a:lnTo>
                    <a:pt x="310" y="685"/>
                  </a:lnTo>
                  <a:lnTo>
                    <a:pt x="671" y="685"/>
                  </a:lnTo>
                  <a:lnTo>
                    <a:pt x="671" y="324"/>
                  </a:lnTo>
                  <a:lnTo>
                    <a:pt x="310" y="324"/>
                  </a:lnTo>
                  <a:close/>
                  <a:moveTo>
                    <a:pt x="0" y="0"/>
                  </a:moveTo>
                  <a:lnTo>
                    <a:pt x="854" y="0"/>
                  </a:lnTo>
                  <a:lnTo>
                    <a:pt x="854" y="2134"/>
                  </a:lnTo>
                  <a:lnTo>
                    <a:pt x="600" y="2134"/>
                  </a:lnTo>
                  <a:lnTo>
                    <a:pt x="600" y="2748"/>
                  </a:lnTo>
                  <a:lnTo>
                    <a:pt x="0" y="27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uk-UA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42" name="Freeform 44"/>
          <p:cNvSpPr>
            <a:spLocks noEditPoints="1"/>
          </p:cNvSpPr>
          <p:nvPr/>
        </p:nvSpPr>
        <p:spPr bwMode="auto">
          <a:xfrm flipH="1">
            <a:off x="1404996" y="3678615"/>
            <a:ext cx="470615" cy="442116"/>
          </a:xfrm>
          <a:custGeom>
            <a:avLst/>
            <a:gdLst>
              <a:gd name="T0" fmla="*/ 1911 w 3413"/>
              <a:gd name="T1" fmla="*/ 2191 h 3117"/>
              <a:gd name="T2" fmla="*/ 2081 w 3413"/>
              <a:gd name="T3" fmla="*/ 2989 h 3117"/>
              <a:gd name="T4" fmla="*/ 1903 w 3413"/>
              <a:gd name="T5" fmla="*/ 3058 h 3117"/>
              <a:gd name="T6" fmla="*/ 1372 w 3413"/>
              <a:gd name="T7" fmla="*/ 3116 h 3117"/>
              <a:gd name="T8" fmla="*/ 709 w 3413"/>
              <a:gd name="T9" fmla="*/ 2996 h 3117"/>
              <a:gd name="T10" fmla="*/ 840 w 3413"/>
              <a:gd name="T11" fmla="*/ 2228 h 3117"/>
              <a:gd name="T12" fmla="*/ 1892 w 3413"/>
              <a:gd name="T13" fmla="*/ 1643 h 3117"/>
              <a:gd name="T14" fmla="*/ 2616 w 3413"/>
              <a:gd name="T15" fmla="*/ 1813 h 3117"/>
              <a:gd name="T16" fmla="*/ 2745 w 3413"/>
              <a:gd name="T17" fmla="*/ 2575 h 3117"/>
              <a:gd name="T18" fmla="*/ 2528 w 3413"/>
              <a:gd name="T19" fmla="*/ 2654 h 3117"/>
              <a:gd name="T20" fmla="*/ 2165 w 3413"/>
              <a:gd name="T21" fmla="*/ 2449 h 3117"/>
              <a:gd name="T22" fmla="*/ 1851 w 3413"/>
              <a:gd name="T23" fmla="*/ 2034 h 3117"/>
              <a:gd name="T24" fmla="*/ 1889 w 3413"/>
              <a:gd name="T25" fmla="*/ 1693 h 3117"/>
              <a:gd name="T26" fmla="*/ 940 w 3413"/>
              <a:gd name="T27" fmla="*/ 1835 h 3117"/>
              <a:gd name="T28" fmla="*/ 794 w 3413"/>
              <a:gd name="T29" fmla="*/ 2138 h 3117"/>
              <a:gd name="T30" fmla="*/ 611 w 3413"/>
              <a:gd name="T31" fmla="*/ 2699 h 3117"/>
              <a:gd name="T32" fmla="*/ 0 w 3413"/>
              <a:gd name="T33" fmla="*/ 2575 h 3117"/>
              <a:gd name="T34" fmla="*/ 170 w 3413"/>
              <a:gd name="T35" fmla="*/ 1776 h 3117"/>
              <a:gd name="T36" fmla="*/ 2897 w 3413"/>
              <a:gd name="T37" fmla="*/ 1240 h 3117"/>
              <a:gd name="T38" fmla="*/ 3313 w 3413"/>
              <a:gd name="T39" fmla="*/ 1450 h 3117"/>
              <a:gd name="T40" fmla="*/ 3383 w 3413"/>
              <a:gd name="T41" fmla="*/ 2184 h 3117"/>
              <a:gd name="T42" fmla="*/ 3145 w 3413"/>
              <a:gd name="T43" fmla="*/ 2260 h 3117"/>
              <a:gd name="T44" fmla="*/ 2814 w 3413"/>
              <a:gd name="T45" fmla="*/ 1986 h 3117"/>
              <a:gd name="T46" fmla="*/ 2461 w 3413"/>
              <a:gd name="T47" fmla="*/ 1604 h 3117"/>
              <a:gd name="T48" fmla="*/ 2558 w 3413"/>
              <a:gd name="T49" fmla="*/ 1240 h 3117"/>
              <a:gd name="T50" fmla="*/ 1726 w 3413"/>
              <a:gd name="T51" fmla="*/ 1400 h 3117"/>
              <a:gd name="T52" fmla="*/ 1750 w 3413"/>
              <a:gd name="T53" fmla="*/ 1818 h 3117"/>
              <a:gd name="T54" fmla="*/ 1395 w 3413"/>
              <a:gd name="T55" fmla="*/ 2031 h 3117"/>
              <a:gd name="T56" fmla="*/ 1038 w 3413"/>
              <a:gd name="T57" fmla="*/ 1818 h 3117"/>
              <a:gd name="T58" fmla="*/ 1063 w 3413"/>
              <a:gd name="T59" fmla="*/ 1400 h 3117"/>
              <a:gd name="T60" fmla="*/ 1189 w 3413"/>
              <a:gd name="T61" fmla="*/ 902 h 3117"/>
              <a:gd name="T62" fmla="*/ 1585 w 3413"/>
              <a:gd name="T63" fmla="*/ 1169 h 3117"/>
              <a:gd name="T64" fmla="*/ 1165 w 3413"/>
              <a:gd name="T65" fmla="*/ 1189 h 3117"/>
              <a:gd name="T66" fmla="*/ 2061 w 3413"/>
              <a:gd name="T67" fmla="*/ 813 h 3117"/>
              <a:gd name="T68" fmla="*/ 2417 w 3413"/>
              <a:gd name="T69" fmla="*/ 1026 h 3117"/>
              <a:gd name="T70" fmla="*/ 2392 w 3413"/>
              <a:gd name="T71" fmla="*/ 1444 h 3117"/>
              <a:gd name="T72" fmla="*/ 2016 w 3413"/>
              <a:gd name="T73" fmla="*/ 1614 h 3117"/>
              <a:gd name="T74" fmla="*/ 1772 w 3413"/>
              <a:gd name="T75" fmla="*/ 1305 h 3117"/>
              <a:gd name="T76" fmla="*/ 1762 w 3413"/>
              <a:gd name="T77" fmla="*/ 945 h 3117"/>
              <a:gd name="T78" fmla="*/ 738 w 3413"/>
              <a:gd name="T79" fmla="*/ 816 h 3117"/>
              <a:gd name="T80" fmla="*/ 1063 w 3413"/>
              <a:gd name="T81" fmla="*/ 1069 h 3117"/>
              <a:gd name="T82" fmla="*/ 931 w 3413"/>
              <a:gd name="T83" fmla="*/ 1448 h 3117"/>
              <a:gd name="T84" fmla="*/ 588 w 3413"/>
              <a:gd name="T85" fmla="*/ 1604 h 3117"/>
              <a:gd name="T86" fmla="*/ 296 w 3413"/>
              <a:gd name="T87" fmla="*/ 1313 h 3117"/>
              <a:gd name="T88" fmla="*/ 420 w 3413"/>
              <a:gd name="T89" fmla="*/ 914 h 3117"/>
              <a:gd name="T90" fmla="*/ 2825 w 3413"/>
              <a:gd name="T91" fmla="*/ 420 h 3117"/>
              <a:gd name="T92" fmla="*/ 3116 w 3413"/>
              <a:gd name="T93" fmla="*/ 711 h 3117"/>
              <a:gd name="T94" fmla="*/ 2994 w 3413"/>
              <a:gd name="T95" fmla="*/ 1110 h 3117"/>
              <a:gd name="T96" fmla="*/ 2595 w 3413"/>
              <a:gd name="T97" fmla="*/ 1190 h 3117"/>
              <a:gd name="T98" fmla="*/ 2364 w 3413"/>
              <a:gd name="T99" fmla="*/ 833 h 3117"/>
              <a:gd name="T100" fmla="*/ 2498 w 3413"/>
              <a:gd name="T101" fmla="*/ 479 h 3117"/>
              <a:gd name="T102" fmla="*/ 1521 w 3413"/>
              <a:gd name="T103" fmla="*/ 25 h 3117"/>
              <a:gd name="T104" fmla="*/ 1800 w 3413"/>
              <a:gd name="T105" fmla="*/ 336 h 3117"/>
              <a:gd name="T106" fmla="*/ 1684 w 3413"/>
              <a:gd name="T107" fmla="*/ 744 h 3117"/>
              <a:gd name="T108" fmla="*/ 1274 w 3413"/>
              <a:gd name="T109" fmla="*/ 860 h 3117"/>
              <a:gd name="T110" fmla="*/ 962 w 3413"/>
              <a:gd name="T111" fmla="*/ 583 h 3117"/>
              <a:gd name="T112" fmla="*/ 1033 w 3413"/>
              <a:gd name="T113" fmla="*/ 163 h 3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13" h="3117">
                <a:moveTo>
                  <a:pt x="1223" y="2058"/>
                </a:moveTo>
                <a:lnTo>
                  <a:pt x="1566" y="2058"/>
                </a:lnTo>
                <a:lnTo>
                  <a:pt x="1622" y="2061"/>
                </a:lnTo>
                <a:lnTo>
                  <a:pt x="1676" y="2070"/>
                </a:lnTo>
                <a:lnTo>
                  <a:pt x="1729" y="2085"/>
                </a:lnTo>
                <a:lnTo>
                  <a:pt x="1778" y="2104"/>
                </a:lnTo>
                <a:lnTo>
                  <a:pt x="1826" y="2129"/>
                </a:lnTo>
                <a:lnTo>
                  <a:pt x="1870" y="2158"/>
                </a:lnTo>
                <a:lnTo>
                  <a:pt x="1911" y="2191"/>
                </a:lnTo>
                <a:lnTo>
                  <a:pt x="1948" y="2228"/>
                </a:lnTo>
                <a:lnTo>
                  <a:pt x="1982" y="2269"/>
                </a:lnTo>
                <a:lnTo>
                  <a:pt x="2011" y="2313"/>
                </a:lnTo>
                <a:lnTo>
                  <a:pt x="2035" y="2360"/>
                </a:lnTo>
                <a:lnTo>
                  <a:pt x="2055" y="2410"/>
                </a:lnTo>
                <a:lnTo>
                  <a:pt x="2070" y="2463"/>
                </a:lnTo>
                <a:lnTo>
                  <a:pt x="2078" y="2516"/>
                </a:lnTo>
                <a:lnTo>
                  <a:pt x="2081" y="2572"/>
                </a:lnTo>
                <a:lnTo>
                  <a:pt x="2081" y="2989"/>
                </a:lnTo>
                <a:lnTo>
                  <a:pt x="2079" y="2989"/>
                </a:lnTo>
                <a:lnTo>
                  <a:pt x="2052" y="3003"/>
                </a:lnTo>
                <a:lnTo>
                  <a:pt x="2046" y="3006"/>
                </a:lnTo>
                <a:lnTo>
                  <a:pt x="2035" y="3011"/>
                </a:lnTo>
                <a:lnTo>
                  <a:pt x="2019" y="3017"/>
                </a:lnTo>
                <a:lnTo>
                  <a:pt x="1998" y="3027"/>
                </a:lnTo>
                <a:lnTo>
                  <a:pt x="1971" y="3036"/>
                </a:lnTo>
                <a:lnTo>
                  <a:pt x="1939" y="3046"/>
                </a:lnTo>
                <a:lnTo>
                  <a:pt x="1903" y="3058"/>
                </a:lnTo>
                <a:lnTo>
                  <a:pt x="1861" y="3069"/>
                </a:lnTo>
                <a:lnTo>
                  <a:pt x="1815" y="3079"/>
                </a:lnTo>
                <a:lnTo>
                  <a:pt x="1763" y="3090"/>
                </a:lnTo>
                <a:lnTo>
                  <a:pt x="1708" y="3099"/>
                </a:lnTo>
                <a:lnTo>
                  <a:pt x="1647" y="3106"/>
                </a:lnTo>
                <a:lnTo>
                  <a:pt x="1581" y="3112"/>
                </a:lnTo>
                <a:lnTo>
                  <a:pt x="1513" y="3116"/>
                </a:lnTo>
                <a:lnTo>
                  <a:pt x="1438" y="3117"/>
                </a:lnTo>
                <a:lnTo>
                  <a:pt x="1372" y="3116"/>
                </a:lnTo>
                <a:lnTo>
                  <a:pt x="1304" y="3113"/>
                </a:lnTo>
                <a:lnTo>
                  <a:pt x="1231" y="3107"/>
                </a:lnTo>
                <a:lnTo>
                  <a:pt x="1156" y="3099"/>
                </a:lnTo>
                <a:lnTo>
                  <a:pt x="1078" y="3086"/>
                </a:lnTo>
                <a:lnTo>
                  <a:pt x="997" y="3072"/>
                </a:lnTo>
                <a:lnTo>
                  <a:pt x="913" y="3053"/>
                </a:lnTo>
                <a:lnTo>
                  <a:pt x="826" y="3031"/>
                </a:lnTo>
                <a:lnTo>
                  <a:pt x="737" y="3005"/>
                </a:lnTo>
                <a:lnTo>
                  <a:pt x="709" y="2996"/>
                </a:lnTo>
                <a:lnTo>
                  <a:pt x="707" y="2989"/>
                </a:lnTo>
                <a:lnTo>
                  <a:pt x="707" y="2572"/>
                </a:lnTo>
                <a:lnTo>
                  <a:pt x="710" y="2516"/>
                </a:lnTo>
                <a:lnTo>
                  <a:pt x="719" y="2463"/>
                </a:lnTo>
                <a:lnTo>
                  <a:pt x="734" y="2410"/>
                </a:lnTo>
                <a:lnTo>
                  <a:pt x="753" y="2360"/>
                </a:lnTo>
                <a:lnTo>
                  <a:pt x="778" y="2313"/>
                </a:lnTo>
                <a:lnTo>
                  <a:pt x="807" y="2269"/>
                </a:lnTo>
                <a:lnTo>
                  <a:pt x="840" y="2228"/>
                </a:lnTo>
                <a:lnTo>
                  <a:pt x="878" y="2191"/>
                </a:lnTo>
                <a:lnTo>
                  <a:pt x="919" y="2158"/>
                </a:lnTo>
                <a:lnTo>
                  <a:pt x="963" y="2129"/>
                </a:lnTo>
                <a:lnTo>
                  <a:pt x="1010" y="2104"/>
                </a:lnTo>
                <a:lnTo>
                  <a:pt x="1060" y="2085"/>
                </a:lnTo>
                <a:lnTo>
                  <a:pt x="1113" y="2070"/>
                </a:lnTo>
                <a:lnTo>
                  <a:pt x="1167" y="2061"/>
                </a:lnTo>
                <a:lnTo>
                  <a:pt x="1223" y="2058"/>
                </a:lnTo>
                <a:close/>
                <a:moveTo>
                  <a:pt x="1892" y="1643"/>
                </a:moveTo>
                <a:lnTo>
                  <a:pt x="2232" y="1643"/>
                </a:lnTo>
                <a:lnTo>
                  <a:pt x="2288" y="1647"/>
                </a:lnTo>
                <a:lnTo>
                  <a:pt x="2343" y="1655"/>
                </a:lnTo>
                <a:lnTo>
                  <a:pt x="2395" y="1669"/>
                </a:lnTo>
                <a:lnTo>
                  <a:pt x="2446" y="1689"/>
                </a:lnTo>
                <a:lnTo>
                  <a:pt x="2492" y="1714"/>
                </a:lnTo>
                <a:lnTo>
                  <a:pt x="2537" y="1743"/>
                </a:lnTo>
                <a:lnTo>
                  <a:pt x="2578" y="1776"/>
                </a:lnTo>
                <a:lnTo>
                  <a:pt x="2616" y="1813"/>
                </a:lnTo>
                <a:lnTo>
                  <a:pt x="2649" y="1854"/>
                </a:lnTo>
                <a:lnTo>
                  <a:pt x="2678" y="1899"/>
                </a:lnTo>
                <a:lnTo>
                  <a:pt x="2703" y="1945"/>
                </a:lnTo>
                <a:lnTo>
                  <a:pt x="2723" y="1996"/>
                </a:lnTo>
                <a:lnTo>
                  <a:pt x="2737" y="2047"/>
                </a:lnTo>
                <a:lnTo>
                  <a:pt x="2745" y="2102"/>
                </a:lnTo>
                <a:lnTo>
                  <a:pt x="2748" y="2158"/>
                </a:lnTo>
                <a:lnTo>
                  <a:pt x="2748" y="2575"/>
                </a:lnTo>
                <a:lnTo>
                  <a:pt x="2745" y="2575"/>
                </a:lnTo>
                <a:lnTo>
                  <a:pt x="2718" y="2589"/>
                </a:lnTo>
                <a:lnTo>
                  <a:pt x="2713" y="2591"/>
                </a:lnTo>
                <a:lnTo>
                  <a:pt x="2702" y="2596"/>
                </a:lnTo>
                <a:lnTo>
                  <a:pt x="2686" y="2603"/>
                </a:lnTo>
                <a:lnTo>
                  <a:pt x="2664" y="2611"/>
                </a:lnTo>
                <a:lnTo>
                  <a:pt x="2638" y="2622"/>
                </a:lnTo>
                <a:lnTo>
                  <a:pt x="2605" y="2632"/>
                </a:lnTo>
                <a:lnTo>
                  <a:pt x="2569" y="2643"/>
                </a:lnTo>
                <a:lnTo>
                  <a:pt x="2528" y="2654"/>
                </a:lnTo>
                <a:lnTo>
                  <a:pt x="2481" y="2665"/>
                </a:lnTo>
                <a:lnTo>
                  <a:pt x="2429" y="2675"/>
                </a:lnTo>
                <a:lnTo>
                  <a:pt x="2373" y="2684"/>
                </a:lnTo>
                <a:lnTo>
                  <a:pt x="2312" y="2692"/>
                </a:lnTo>
                <a:lnTo>
                  <a:pt x="2247" y="2698"/>
                </a:lnTo>
                <a:lnTo>
                  <a:pt x="2177" y="2701"/>
                </a:lnTo>
                <a:lnTo>
                  <a:pt x="2177" y="2573"/>
                </a:lnTo>
                <a:lnTo>
                  <a:pt x="2174" y="2510"/>
                </a:lnTo>
                <a:lnTo>
                  <a:pt x="2165" y="2449"/>
                </a:lnTo>
                <a:lnTo>
                  <a:pt x="2149" y="2390"/>
                </a:lnTo>
                <a:lnTo>
                  <a:pt x="2129" y="2333"/>
                </a:lnTo>
                <a:lnTo>
                  <a:pt x="2102" y="2280"/>
                </a:lnTo>
                <a:lnTo>
                  <a:pt x="2071" y="2229"/>
                </a:lnTo>
                <a:lnTo>
                  <a:pt x="2035" y="2183"/>
                </a:lnTo>
                <a:lnTo>
                  <a:pt x="1995" y="2138"/>
                </a:lnTo>
                <a:lnTo>
                  <a:pt x="1950" y="2099"/>
                </a:lnTo>
                <a:lnTo>
                  <a:pt x="1903" y="2064"/>
                </a:lnTo>
                <a:lnTo>
                  <a:pt x="1851" y="2034"/>
                </a:lnTo>
                <a:lnTo>
                  <a:pt x="1797" y="2008"/>
                </a:lnTo>
                <a:lnTo>
                  <a:pt x="1740" y="1988"/>
                </a:lnTo>
                <a:lnTo>
                  <a:pt x="1772" y="1954"/>
                </a:lnTo>
                <a:lnTo>
                  <a:pt x="1802" y="1916"/>
                </a:lnTo>
                <a:lnTo>
                  <a:pt x="1827" y="1877"/>
                </a:lnTo>
                <a:lnTo>
                  <a:pt x="1849" y="1834"/>
                </a:lnTo>
                <a:lnTo>
                  <a:pt x="1868" y="1789"/>
                </a:lnTo>
                <a:lnTo>
                  <a:pt x="1880" y="1743"/>
                </a:lnTo>
                <a:lnTo>
                  <a:pt x="1889" y="1693"/>
                </a:lnTo>
                <a:lnTo>
                  <a:pt x="1892" y="1643"/>
                </a:lnTo>
                <a:close/>
                <a:moveTo>
                  <a:pt x="516" y="1643"/>
                </a:moveTo>
                <a:lnTo>
                  <a:pt x="858" y="1643"/>
                </a:lnTo>
                <a:lnTo>
                  <a:pt x="877" y="1644"/>
                </a:lnTo>
                <a:lnTo>
                  <a:pt x="896" y="1646"/>
                </a:lnTo>
                <a:lnTo>
                  <a:pt x="900" y="1695"/>
                </a:lnTo>
                <a:lnTo>
                  <a:pt x="909" y="1744"/>
                </a:lnTo>
                <a:lnTo>
                  <a:pt x="922" y="1790"/>
                </a:lnTo>
                <a:lnTo>
                  <a:pt x="940" y="1835"/>
                </a:lnTo>
                <a:lnTo>
                  <a:pt x="962" y="1877"/>
                </a:lnTo>
                <a:lnTo>
                  <a:pt x="988" y="1917"/>
                </a:lnTo>
                <a:lnTo>
                  <a:pt x="1017" y="1954"/>
                </a:lnTo>
                <a:lnTo>
                  <a:pt x="1049" y="1988"/>
                </a:lnTo>
                <a:lnTo>
                  <a:pt x="992" y="2008"/>
                </a:lnTo>
                <a:lnTo>
                  <a:pt x="938" y="2034"/>
                </a:lnTo>
                <a:lnTo>
                  <a:pt x="886" y="2064"/>
                </a:lnTo>
                <a:lnTo>
                  <a:pt x="838" y="2099"/>
                </a:lnTo>
                <a:lnTo>
                  <a:pt x="794" y="2138"/>
                </a:lnTo>
                <a:lnTo>
                  <a:pt x="753" y="2182"/>
                </a:lnTo>
                <a:lnTo>
                  <a:pt x="718" y="2229"/>
                </a:lnTo>
                <a:lnTo>
                  <a:pt x="686" y="2280"/>
                </a:lnTo>
                <a:lnTo>
                  <a:pt x="660" y="2333"/>
                </a:lnTo>
                <a:lnTo>
                  <a:pt x="639" y="2390"/>
                </a:lnTo>
                <a:lnTo>
                  <a:pt x="624" y="2449"/>
                </a:lnTo>
                <a:lnTo>
                  <a:pt x="615" y="2510"/>
                </a:lnTo>
                <a:lnTo>
                  <a:pt x="611" y="2573"/>
                </a:lnTo>
                <a:lnTo>
                  <a:pt x="611" y="2699"/>
                </a:lnTo>
                <a:lnTo>
                  <a:pt x="537" y="2694"/>
                </a:lnTo>
                <a:lnTo>
                  <a:pt x="460" y="2685"/>
                </a:lnTo>
                <a:lnTo>
                  <a:pt x="380" y="2673"/>
                </a:lnTo>
                <a:lnTo>
                  <a:pt x="296" y="2659"/>
                </a:lnTo>
                <a:lnTo>
                  <a:pt x="210" y="2640"/>
                </a:lnTo>
                <a:lnTo>
                  <a:pt x="122" y="2618"/>
                </a:lnTo>
                <a:lnTo>
                  <a:pt x="30" y="2591"/>
                </a:lnTo>
                <a:lnTo>
                  <a:pt x="1" y="2581"/>
                </a:lnTo>
                <a:lnTo>
                  <a:pt x="0" y="2575"/>
                </a:lnTo>
                <a:lnTo>
                  <a:pt x="0" y="2158"/>
                </a:lnTo>
                <a:lnTo>
                  <a:pt x="3" y="2102"/>
                </a:lnTo>
                <a:lnTo>
                  <a:pt x="12" y="2047"/>
                </a:lnTo>
                <a:lnTo>
                  <a:pt x="26" y="1996"/>
                </a:lnTo>
                <a:lnTo>
                  <a:pt x="46" y="1945"/>
                </a:lnTo>
                <a:lnTo>
                  <a:pt x="70" y="1899"/>
                </a:lnTo>
                <a:lnTo>
                  <a:pt x="99" y="1854"/>
                </a:lnTo>
                <a:lnTo>
                  <a:pt x="133" y="1813"/>
                </a:lnTo>
                <a:lnTo>
                  <a:pt x="170" y="1776"/>
                </a:lnTo>
                <a:lnTo>
                  <a:pt x="211" y="1743"/>
                </a:lnTo>
                <a:lnTo>
                  <a:pt x="256" y="1714"/>
                </a:lnTo>
                <a:lnTo>
                  <a:pt x="303" y="1689"/>
                </a:lnTo>
                <a:lnTo>
                  <a:pt x="353" y="1669"/>
                </a:lnTo>
                <a:lnTo>
                  <a:pt x="405" y="1655"/>
                </a:lnTo>
                <a:lnTo>
                  <a:pt x="460" y="1647"/>
                </a:lnTo>
                <a:lnTo>
                  <a:pt x="516" y="1643"/>
                </a:lnTo>
                <a:close/>
                <a:moveTo>
                  <a:pt x="2558" y="1240"/>
                </a:moveTo>
                <a:lnTo>
                  <a:pt x="2897" y="1240"/>
                </a:lnTo>
                <a:lnTo>
                  <a:pt x="2953" y="1242"/>
                </a:lnTo>
                <a:lnTo>
                  <a:pt x="3008" y="1251"/>
                </a:lnTo>
                <a:lnTo>
                  <a:pt x="3059" y="1265"/>
                </a:lnTo>
                <a:lnTo>
                  <a:pt x="3110" y="1285"/>
                </a:lnTo>
                <a:lnTo>
                  <a:pt x="3157" y="1310"/>
                </a:lnTo>
                <a:lnTo>
                  <a:pt x="3201" y="1339"/>
                </a:lnTo>
                <a:lnTo>
                  <a:pt x="3243" y="1372"/>
                </a:lnTo>
                <a:lnTo>
                  <a:pt x="3280" y="1409"/>
                </a:lnTo>
                <a:lnTo>
                  <a:pt x="3313" y="1450"/>
                </a:lnTo>
                <a:lnTo>
                  <a:pt x="3342" y="1494"/>
                </a:lnTo>
                <a:lnTo>
                  <a:pt x="3367" y="1541"/>
                </a:lnTo>
                <a:lnTo>
                  <a:pt x="3387" y="1591"/>
                </a:lnTo>
                <a:lnTo>
                  <a:pt x="3401" y="1643"/>
                </a:lnTo>
                <a:lnTo>
                  <a:pt x="3410" y="1697"/>
                </a:lnTo>
                <a:lnTo>
                  <a:pt x="3413" y="1754"/>
                </a:lnTo>
                <a:lnTo>
                  <a:pt x="3413" y="2170"/>
                </a:lnTo>
                <a:lnTo>
                  <a:pt x="3410" y="2170"/>
                </a:lnTo>
                <a:lnTo>
                  <a:pt x="3383" y="2184"/>
                </a:lnTo>
                <a:lnTo>
                  <a:pt x="3378" y="2187"/>
                </a:lnTo>
                <a:lnTo>
                  <a:pt x="3367" y="2192"/>
                </a:lnTo>
                <a:lnTo>
                  <a:pt x="3351" y="2199"/>
                </a:lnTo>
                <a:lnTo>
                  <a:pt x="3329" y="2207"/>
                </a:lnTo>
                <a:lnTo>
                  <a:pt x="3302" y="2217"/>
                </a:lnTo>
                <a:lnTo>
                  <a:pt x="3271" y="2227"/>
                </a:lnTo>
                <a:lnTo>
                  <a:pt x="3233" y="2238"/>
                </a:lnTo>
                <a:lnTo>
                  <a:pt x="3192" y="2250"/>
                </a:lnTo>
                <a:lnTo>
                  <a:pt x="3145" y="2260"/>
                </a:lnTo>
                <a:lnTo>
                  <a:pt x="3094" y="2270"/>
                </a:lnTo>
                <a:lnTo>
                  <a:pt x="3038" y="2280"/>
                </a:lnTo>
                <a:lnTo>
                  <a:pt x="2977" y="2288"/>
                </a:lnTo>
                <a:lnTo>
                  <a:pt x="2912" y="2293"/>
                </a:lnTo>
                <a:lnTo>
                  <a:pt x="2842" y="2297"/>
                </a:lnTo>
                <a:lnTo>
                  <a:pt x="2842" y="2169"/>
                </a:lnTo>
                <a:lnTo>
                  <a:pt x="2839" y="2106"/>
                </a:lnTo>
                <a:lnTo>
                  <a:pt x="2829" y="2045"/>
                </a:lnTo>
                <a:lnTo>
                  <a:pt x="2814" y="1986"/>
                </a:lnTo>
                <a:lnTo>
                  <a:pt x="2793" y="1930"/>
                </a:lnTo>
                <a:lnTo>
                  <a:pt x="2767" y="1876"/>
                </a:lnTo>
                <a:lnTo>
                  <a:pt x="2735" y="1825"/>
                </a:lnTo>
                <a:lnTo>
                  <a:pt x="2700" y="1778"/>
                </a:lnTo>
                <a:lnTo>
                  <a:pt x="2659" y="1734"/>
                </a:lnTo>
                <a:lnTo>
                  <a:pt x="2615" y="1695"/>
                </a:lnTo>
                <a:lnTo>
                  <a:pt x="2567" y="1660"/>
                </a:lnTo>
                <a:lnTo>
                  <a:pt x="2516" y="1629"/>
                </a:lnTo>
                <a:lnTo>
                  <a:pt x="2461" y="1604"/>
                </a:lnTo>
                <a:lnTo>
                  <a:pt x="2404" y="1584"/>
                </a:lnTo>
                <a:lnTo>
                  <a:pt x="2438" y="1549"/>
                </a:lnTo>
                <a:lnTo>
                  <a:pt x="2467" y="1512"/>
                </a:lnTo>
                <a:lnTo>
                  <a:pt x="2492" y="1472"/>
                </a:lnTo>
                <a:lnTo>
                  <a:pt x="2514" y="1430"/>
                </a:lnTo>
                <a:lnTo>
                  <a:pt x="2532" y="1384"/>
                </a:lnTo>
                <a:lnTo>
                  <a:pt x="2545" y="1338"/>
                </a:lnTo>
                <a:lnTo>
                  <a:pt x="2554" y="1289"/>
                </a:lnTo>
                <a:lnTo>
                  <a:pt x="2558" y="1240"/>
                </a:lnTo>
                <a:close/>
                <a:moveTo>
                  <a:pt x="1395" y="1227"/>
                </a:moveTo>
                <a:lnTo>
                  <a:pt x="1445" y="1230"/>
                </a:lnTo>
                <a:lnTo>
                  <a:pt x="1493" y="1240"/>
                </a:lnTo>
                <a:lnTo>
                  <a:pt x="1540" y="1254"/>
                </a:lnTo>
                <a:lnTo>
                  <a:pt x="1584" y="1275"/>
                </a:lnTo>
                <a:lnTo>
                  <a:pt x="1625" y="1299"/>
                </a:lnTo>
                <a:lnTo>
                  <a:pt x="1662" y="1328"/>
                </a:lnTo>
                <a:lnTo>
                  <a:pt x="1695" y="1363"/>
                </a:lnTo>
                <a:lnTo>
                  <a:pt x="1726" y="1400"/>
                </a:lnTo>
                <a:lnTo>
                  <a:pt x="1750" y="1440"/>
                </a:lnTo>
                <a:lnTo>
                  <a:pt x="1770" y="1483"/>
                </a:lnTo>
                <a:lnTo>
                  <a:pt x="1786" y="1530"/>
                </a:lnTo>
                <a:lnTo>
                  <a:pt x="1794" y="1578"/>
                </a:lnTo>
                <a:lnTo>
                  <a:pt x="1797" y="1629"/>
                </a:lnTo>
                <a:lnTo>
                  <a:pt x="1794" y="1680"/>
                </a:lnTo>
                <a:lnTo>
                  <a:pt x="1786" y="1728"/>
                </a:lnTo>
                <a:lnTo>
                  <a:pt x="1770" y="1775"/>
                </a:lnTo>
                <a:lnTo>
                  <a:pt x="1750" y="1818"/>
                </a:lnTo>
                <a:lnTo>
                  <a:pt x="1726" y="1858"/>
                </a:lnTo>
                <a:lnTo>
                  <a:pt x="1695" y="1895"/>
                </a:lnTo>
                <a:lnTo>
                  <a:pt x="1662" y="1930"/>
                </a:lnTo>
                <a:lnTo>
                  <a:pt x="1625" y="1959"/>
                </a:lnTo>
                <a:lnTo>
                  <a:pt x="1584" y="1983"/>
                </a:lnTo>
                <a:lnTo>
                  <a:pt x="1540" y="2004"/>
                </a:lnTo>
                <a:lnTo>
                  <a:pt x="1493" y="2018"/>
                </a:lnTo>
                <a:lnTo>
                  <a:pt x="1445" y="2028"/>
                </a:lnTo>
                <a:lnTo>
                  <a:pt x="1395" y="2031"/>
                </a:lnTo>
                <a:lnTo>
                  <a:pt x="1344" y="2028"/>
                </a:lnTo>
                <a:lnTo>
                  <a:pt x="1295" y="2018"/>
                </a:lnTo>
                <a:lnTo>
                  <a:pt x="1249" y="2004"/>
                </a:lnTo>
                <a:lnTo>
                  <a:pt x="1205" y="1983"/>
                </a:lnTo>
                <a:lnTo>
                  <a:pt x="1164" y="1959"/>
                </a:lnTo>
                <a:lnTo>
                  <a:pt x="1127" y="1930"/>
                </a:lnTo>
                <a:lnTo>
                  <a:pt x="1093" y="1895"/>
                </a:lnTo>
                <a:lnTo>
                  <a:pt x="1063" y="1858"/>
                </a:lnTo>
                <a:lnTo>
                  <a:pt x="1038" y="1818"/>
                </a:lnTo>
                <a:lnTo>
                  <a:pt x="1019" y="1775"/>
                </a:lnTo>
                <a:lnTo>
                  <a:pt x="1003" y="1728"/>
                </a:lnTo>
                <a:lnTo>
                  <a:pt x="994" y="1680"/>
                </a:lnTo>
                <a:lnTo>
                  <a:pt x="991" y="1629"/>
                </a:lnTo>
                <a:lnTo>
                  <a:pt x="994" y="1578"/>
                </a:lnTo>
                <a:lnTo>
                  <a:pt x="1003" y="1530"/>
                </a:lnTo>
                <a:lnTo>
                  <a:pt x="1019" y="1483"/>
                </a:lnTo>
                <a:lnTo>
                  <a:pt x="1038" y="1440"/>
                </a:lnTo>
                <a:lnTo>
                  <a:pt x="1063" y="1400"/>
                </a:lnTo>
                <a:lnTo>
                  <a:pt x="1093" y="1363"/>
                </a:lnTo>
                <a:lnTo>
                  <a:pt x="1127" y="1328"/>
                </a:lnTo>
                <a:lnTo>
                  <a:pt x="1164" y="1299"/>
                </a:lnTo>
                <a:lnTo>
                  <a:pt x="1205" y="1275"/>
                </a:lnTo>
                <a:lnTo>
                  <a:pt x="1249" y="1254"/>
                </a:lnTo>
                <a:lnTo>
                  <a:pt x="1295" y="1240"/>
                </a:lnTo>
                <a:lnTo>
                  <a:pt x="1344" y="1230"/>
                </a:lnTo>
                <a:lnTo>
                  <a:pt x="1395" y="1227"/>
                </a:lnTo>
                <a:close/>
                <a:moveTo>
                  <a:pt x="1189" y="902"/>
                </a:moveTo>
                <a:lnTo>
                  <a:pt x="1560" y="902"/>
                </a:lnTo>
                <a:lnTo>
                  <a:pt x="1618" y="905"/>
                </a:lnTo>
                <a:lnTo>
                  <a:pt x="1675" y="913"/>
                </a:lnTo>
                <a:lnTo>
                  <a:pt x="1650" y="951"/>
                </a:lnTo>
                <a:lnTo>
                  <a:pt x="1629" y="991"/>
                </a:lnTo>
                <a:lnTo>
                  <a:pt x="1612" y="1033"/>
                </a:lnTo>
                <a:lnTo>
                  <a:pt x="1598" y="1076"/>
                </a:lnTo>
                <a:lnTo>
                  <a:pt x="1589" y="1122"/>
                </a:lnTo>
                <a:lnTo>
                  <a:pt x="1585" y="1169"/>
                </a:lnTo>
                <a:lnTo>
                  <a:pt x="1540" y="1152"/>
                </a:lnTo>
                <a:lnTo>
                  <a:pt x="1493" y="1140"/>
                </a:lnTo>
                <a:lnTo>
                  <a:pt x="1445" y="1132"/>
                </a:lnTo>
                <a:lnTo>
                  <a:pt x="1395" y="1130"/>
                </a:lnTo>
                <a:lnTo>
                  <a:pt x="1345" y="1132"/>
                </a:lnTo>
                <a:lnTo>
                  <a:pt x="1298" y="1139"/>
                </a:lnTo>
                <a:lnTo>
                  <a:pt x="1251" y="1152"/>
                </a:lnTo>
                <a:lnTo>
                  <a:pt x="1207" y="1168"/>
                </a:lnTo>
                <a:lnTo>
                  <a:pt x="1165" y="1189"/>
                </a:lnTo>
                <a:lnTo>
                  <a:pt x="1162" y="1138"/>
                </a:lnTo>
                <a:lnTo>
                  <a:pt x="1153" y="1089"/>
                </a:lnTo>
                <a:lnTo>
                  <a:pt x="1140" y="1041"/>
                </a:lnTo>
                <a:lnTo>
                  <a:pt x="1122" y="997"/>
                </a:lnTo>
                <a:lnTo>
                  <a:pt x="1101" y="953"/>
                </a:lnTo>
                <a:lnTo>
                  <a:pt x="1075" y="913"/>
                </a:lnTo>
                <a:lnTo>
                  <a:pt x="1131" y="905"/>
                </a:lnTo>
                <a:lnTo>
                  <a:pt x="1189" y="902"/>
                </a:lnTo>
                <a:close/>
                <a:moveTo>
                  <a:pt x="2061" y="813"/>
                </a:moveTo>
                <a:lnTo>
                  <a:pt x="2112" y="816"/>
                </a:lnTo>
                <a:lnTo>
                  <a:pt x="2161" y="824"/>
                </a:lnTo>
                <a:lnTo>
                  <a:pt x="2207" y="840"/>
                </a:lnTo>
                <a:lnTo>
                  <a:pt x="2251" y="859"/>
                </a:lnTo>
                <a:lnTo>
                  <a:pt x="2291" y="884"/>
                </a:lnTo>
                <a:lnTo>
                  <a:pt x="2329" y="914"/>
                </a:lnTo>
                <a:lnTo>
                  <a:pt x="2363" y="947"/>
                </a:lnTo>
                <a:lnTo>
                  <a:pt x="2392" y="984"/>
                </a:lnTo>
                <a:lnTo>
                  <a:pt x="2417" y="1026"/>
                </a:lnTo>
                <a:lnTo>
                  <a:pt x="2438" y="1069"/>
                </a:lnTo>
                <a:lnTo>
                  <a:pt x="2452" y="1116"/>
                </a:lnTo>
                <a:lnTo>
                  <a:pt x="2461" y="1164"/>
                </a:lnTo>
                <a:lnTo>
                  <a:pt x="2464" y="1214"/>
                </a:lnTo>
                <a:lnTo>
                  <a:pt x="2461" y="1264"/>
                </a:lnTo>
                <a:lnTo>
                  <a:pt x="2452" y="1313"/>
                </a:lnTo>
                <a:lnTo>
                  <a:pt x="2438" y="1359"/>
                </a:lnTo>
                <a:lnTo>
                  <a:pt x="2417" y="1403"/>
                </a:lnTo>
                <a:lnTo>
                  <a:pt x="2392" y="1444"/>
                </a:lnTo>
                <a:lnTo>
                  <a:pt x="2363" y="1481"/>
                </a:lnTo>
                <a:lnTo>
                  <a:pt x="2329" y="1514"/>
                </a:lnTo>
                <a:lnTo>
                  <a:pt x="2291" y="1544"/>
                </a:lnTo>
                <a:lnTo>
                  <a:pt x="2251" y="1569"/>
                </a:lnTo>
                <a:lnTo>
                  <a:pt x="2207" y="1589"/>
                </a:lnTo>
                <a:lnTo>
                  <a:pt x="2161" y="1604"/>
                </a:lnTo>
                <a:lnTo>
                  <a:pt x="2112" y="1612"/>
                </a:lnTo>
                <a:lnTo>
                  <a:pt x="2061" y="1616"/>
                </a:lnTo>
                <a:lnTo>
                  <a:pt x="2016" y="1614"/>
                </a:lnTo>
                <a:lnTo>
                  <a:pt x="1972" y="1606"/>
                </a:lnTo>
                <a:lnTo>
                  <a:pt x="1931" y="1594"/>
                </a:lnTo>
                <a:lnTo>
                  <a:pt x="1891" y="1578"/>
                </a:lnTo>
                <a:lnTo>
                  <a:pt x="1883" y="1527"/>
                </a:lnTo>
                <a:lnTo>
                  <a:pt x="1870" y="1477"/>
                </a:lnTo>
                <a:lnTo>
                  <a:pt x="1852" y="1431"/>
                </a:lnTo>
                <a:lnTo>
                  <a:pt x="1829" y="1385"/>
                </a:lnTo>
                <a:lnTo>
                  <a:pt x="1802" y="1344"/>
                </a:lnTo>
                <a:lnTo>
                  <a:pt x="1772" y="1305"/>
                </a:lnTo>
                <a:lnTo>
                  <a:pt x="1737" y="1269"/>
                </a:lnTo>
                <a:lnTo>
                  <a:pt x="1700" y="1236"/>
                </a:lnTo>
                <a:lnTo>
                  <a:pt x="1658" y="1209"/>
                </a:lnTo>
                <a:lnTo>
                  <a:pt x="1662" y="1158"/>
                </a:lnTo>
                <a:lnTo>
                  <a:pt x="1672" y="1110"/>
                </a:lnTo>
                <a:lnTo>
                  <a:pt x="1687" y="1065"/>
                </a:lnTo>
                <a:lnTo>
                  <a:pt x="1708" y="1022"/>
                </a:lnTo>
                <a:lnTo>
                  <a:pt x="1733" y="981"/>
                </a:lnTo>
                <a:lnTo>
                  <a:pt x="1762" y="945"/>
                </a:lnTo>
                <a:lnTo>
                  <a:pt x="1796" y="912"/>
                </a:lnTo>
                <a:lnTo>
                  <a:pt x="1833" y="883"/>
                </a:lnTo>
                <a:lnTo>
                  <a:pt x="1874" y="858"/>
                </a:lnTo>
                <a:lnTo>
                  <a:pt x="1917" y="839"/>
                </a:lnTo>
                <a:lnTo>
                  <a:pt x="1963" y="824"/>
                </a:lnTo>
                <a:lnTo>
                  <a:pt x="2012" y="815"/>
                </a:lnTo>
                <a:lnTo>
                  <a:pt x="2061" y="813"/>
                </a:lnTo>
                <a:close/>
                <a:moveTo>
                  <a:pt x="687" y="813"/>
                </a:moveTo>
                <a:lnTo>
                  <a:pt x="738" y="816"/>
                </a:lnTo>
                <a:lnTo>
                  <a:pt x="787" y="824"/>
                </a:lnTo>
                <a:lnTo>
                  <a:pt x="833" y="840"/>
                </a:lnTo>
                <a:lnTo>
                  <a:pt x="877" y="859"/>
                </a:lnTo>
                <a:lnTo>
                  <a:pt x="917" y="884"/>
                </a:lnTo>
                <a:lnTo>
                  <a:pt x="954" y="914"/>
                </a:lnTo>
                <a:lnTo>
                  <a:pt x="989" y="947"/>
                </a:lnTo>
                <a:lnTo>
                  <a:pt x="1018" y="984"/>
                </a:lnTo>
                <a:lnTo>
                  <a:pt x="1043" y="1026"/>
                </a:lnTo>
                <a:lnTo>
                  <a:pt x="1063" y="1069"/>
                </a:lnTo>
                <a:lnTo>
                  <a:pt x="1078" y="1116"/>
                </a:lnTo>
                <a:lnTo>
                  <a:pt x="1087" y="1164"/>
                </a:lnTo>
                <a:lnTo>
                  <a:pt x="1090" y="1214"/>
                </a:lnTo>
                <a:lnTo>
                  <a:pt x="1089" y="1236"/>
                </a:lnTo>
                <a:lnTo>
                  <a:pt x="1049" y="1272"/>
                </a:lnTo>
                <a:lnTo>
                  <a:pt x="1013" y="1311"/>
                </a:lnTo>
                <a:lnTo>
                  <a:pt x="980" y="1353"/>
                </a:lnTo>
                <a:lnTo>
                  <a:pt x="952" y="1400"/>
                </a:lnTo>
                <a:lnTo>
                  <a:pt x="931" y="1448"/>
                </a:lnTo>
                <a:lnTo>
                  <a:pt x="913" y="1500"/>
                </a:lnTo>
                <a:lnTo>
                  <a:pt x="902" y="1554"/>
                </a:lnTo>
                <a:lnTo>
                  <a:pt x="863" y="1575"/>
                </a:lnTo>
                <a:lnTo>
                  <a:pt x="822" y="1593"/>
                </a:lnTo>
                <a:lnTo>
                  <a:pt x="778" y="1605"/>
                </a:lnTo>
                <a:lnTo>
                  <a:pt x="734" y="1614"/>
                </a:lnTo>
                <a:lnTo>
                  <a:pt x="687" y="1616"/>
                </a:lnTo>
                <a:lnTo>
                  <a:pt x="636" y="1612"/>
                </a:lnTo>
                <a:lnTo>
                  <a:pt x="588" y="1604"/>
                </a:lnTo>
                <a:lnTo>
                  <a:pt x="542" y="1589"/>
                </a:lnTo>
                <a:lnTo>
                  <a:pt x="497" y="1569"/>
                </a:lnTo>
                <a:lnTo>
                  <a:pt x="457" y="1544"/>
                </a:lnTo>
                <a:lnTo>
                  <a:pt x="420" y="1514"/>
                </a:lnTo>
                <a:lnTo>
                  <a:pt x="386" y="1481"/>
                </a:lnTo>
                <a:lnTo>
                  <a:pt x="357" y="1444"/>
                </a:lnTo>
                <a:lnTo>
                  <a:pt x="332" y="1403"/>
                </a:lnTo>
                <a:lnTo>
                  <a:pt x="311" y="1359"/>
                </a:lnTo>
                <a:lnTo>
                  <a:pt x="296" y="1313"/>
                </a:lnTo>
                <a:lnTo>
                  <a:pt x="287" y="1264"/>
                </a:lnTo>
                <a:lnTo>
                  <a:pt x="284" y="1214"/>
                </a:lnTo>
                <a:lnTo>
                  <a:pt x="287" y="1164"/>
                </a:lnTo>
                <a:lnTo>
                  <a:pt x="296" y="1116"/>
                </a:lnTo>
                <a:lnTo>
                  <a:pt x="311" y="1069"/>
                </a:lnTo>
                <a:lnTo>
                  <a:pt x="332" y="1026"/>
                </a:lnTo>
                <a:lnTo>
                  <a:pt x="357" y="984"/>
                </a:lnTo>
                <a:lnTo>
                  <a:pt x="386" y="947"/>
                </a:lnTo>
                <a:lnTo>
                  <a:pt x="420" y="914"/>
                </a:lnTo>
                <a:lnTo>
                  <a:pt x="457" y="884"/>
                </a:lnTo>
                <a:lnTo>
                  <a:pt x="497" y="859"/>
                </a:lnTo>
                <a:lnTo>
                  <a:pt x="542" y="840"/>
                </a:lnTo>
                <a:lnTo>
                  <a:pt x="588" y="824"/>
                </a:lnTo>
                <a:lnTo>
                  <a:pt x="636" y="816"/>
                </a:lnTo>
                <a:lnTo>
                  <a:pt x="687" y="813"/>
                </a:lnTo>
                <a:close/>
                <a:moveTo>
                  <a:pt x="2726" y="408"/>
                </a:moveTo>
                <a:lnTo>
                  <a:pt x="2776" y="411"/>
                </a:lnTo>
                <a:lnTo>
                  <a:pt x="2825" y="420"/>
                </a:lnTo>
                <a:lnTo>
                  <a:pt x="2872" y="435"/>
                </a:lnTo>
                <a:lnTo>
                  <a:pt x="2915" y="456"/>
                </a:lnTo>
                <a:lnTo>
                  <a:pt x="2956" y="480"/>
                </a:lnTo>
                <a:lnTo>
                  <a:pt x="2994" y="509"/>
                </a:lnTo>
                <a:lnTo>
                  <a:pt x="3027" y="543"/>
                </a:lnTo>
                <a:lnTo>
                  <a:pt x="3056" y="581"/>
                </a:lnTo>
                <a:lnTo>
                  <a:pt x="3082" y="621"/>
                </a:lnTo>
                <a:lnTo>
                  <a:pt x="3102" y="665"/>
                </a:lnTo>
                <a:lnTo>
                  <a:pt x="3116" y="711"/>
                </a:lnTo>
                <a:lnTo>
                  <a:pt x="3126" y="759"/>
                </a:lnTo>
                <a:lnTo>
                  <a:pt x="3129" y="810"/>
                </a:lnTo>
                <a:lnTo>
                  <a:pt x="3126" y="860"/>
                </a:lnTo>
                <a:lnTo>
                  <a:pt x="3116" y="909"/>
                </a:lnTo>
                <a:lnTo>
                  <a:pt x="3102" y="956"/>
                </a:lnTo>
                <a:lnTo>
                  <a:pt x="3082" y="999"/>
                </a:lnTo>
                <a:lnTo>
                  <a:pt x="3056" y="1039"/>
                </a:lnTo>
                <a:lnTo>
                  <a:pt x="3027" y="1076"/>
                </a:lnTo>
                <a:lnTo>
                  <a:pt x="2994" y="1110"/>
                </a:lnTo>
                <a:lnTo>
                  <a:pt x="2956" y="1139"/>
                </a:lnTo>
                <a:lnTo>
                  <a:pt x="2915" y="1164"/>
                </a:lnTo>
                <a:lnTo>
                  <a:pt x="2872" y="1185"/>
                </a:lnTo>
                <a:lnTo>
                  <a:pt x="2825" y="1199"/>
                </a:lnTo>
                <a:lnTo>
                  <a:pt x="2776" y="1209"/>
                </a:lnTo>
                <a:lnTo>
                  <a:pt x="2726" y="1212"/>
                </a:lnTo>
                <a:lnTo>
                  <a:pt x="2681" y="1210"/>
                </a:lnTo>
                <a:lnTo>
                  <a:pt x="2638" y="1201"/>
                </a:lnTo>
                <a:lnTo>
                  <a:pt x="2595" y="1190"/>
                </a:lnTo>
                <a:lnTo>
                  <a:pt x="2556" y="1173"/>
                </a:lnTo>
                <a:lnTo>
                  <a:pt x="2547" y="1123"/>
                </a:lnTo>
                <a:lnTo>
                  <a:pt x="2534" y="1073"/>
                </a:lnTo>
                <a:lnTo>
                  <a:pt x="2516" y="1026"/>
                </a:lnTo>
                <a:lnTo>
                  <a:pt x="2493" y="981"/>
                </a:lnTo>
                <a:lnTo>
                  <a:pt x="2467" y="939"/>
                </a:lnTo>
                <a:lnTo>
                  <a:pt x="2436" y="901"/>
                </a:lnTo>
                <a:lnTo>
                  <a:pt x="2402" y="865"/>
                </a:lnTo>
                <a:lnTo>
                  <a:pt x="2364" y="833"/>
                </a:lnTo>
                <a:lnTo>
                  <a:pt x="2324" y="804"/>
                </a:lnTo>
                <a:lnTo>
                  <a:pt x="2327" y="754"/>
                </a:lnTo>
                <a:lnTo>
                  <a:pt x="2337" y="707"/>
                </a:lnTo>
                <a:lnTo>
                  <a:pt x="2352" y="661"/>
                </a:lnTo>
                <a:lnTo>
                  <a:pt x="2372" y="618"/>
                </a:lnTo>
                <a:lnTo>
                  <a:pt x="2397" y="577"/>
                </a:lnTo>
                <a:lnTo>
                  <a:pt x="2427" y="541"/>
                </a:lnTo>
                <a:lnTo>
                  <a:pt x="2460" y="508"/>
                </a:lnTo>
                <a:lnTo>
                  <a:pt x="2498" y="479"/>
                </a:lnTo>
                <a:lnTo>
                  <a:pt x="2538" y="455"/>
                </a:lnTo>
                <a:lnTo>
                  <a:pt x="2582" y="435"/>
                </a:lnTo>
                <a:lnTo>
                  <a:pt x="2627" y="420"/>
                </a:lnTo>
                <a:lnTo>
                  <a:pt x="2676" y="411"/>
                </a:lnTo>
                <a:lnTo>
                  <a:pt x="2726" y="408"/>
                </a:lnTo>
                <a:close/>
                <a:moveTo>
                  <a:pt x="1374" y="0"/>
                </a:moveTo>
                <a:lnTo>
                  <a:pt x="1425" y="3"/>
                </a:lnTo>
                <a:lnTo>
                  <a:pt x="1475" y="11"/>
                </a:lnTo>
                <a:lnTo>
                  <a:pt x="1521" y="25"/>
                </a:lnTo>
                <a:lnTo>
                  <a:pt x="1567" y="44"/>
                </a:lnTo>
                <a:lnTo>
                  <a:pt x="1608" y="68"/>
                </a:lnTo>
                <a:lnTo>
                  <a:pt x="1648" y="96"/>
                </a:lnTo>
                <a:lnTo>
                  <a:pt x="1684" y="127"/>
                </a:lnTo>
                <a:lnTo>
                  <a:pt x="1715" y="163"/>
                </a:lnTo>
                <a:lnTo>
                  <a:pt x="1743" y="203"/>
                </a:lnTo>
                <a:lnTo>
                  <a:pt x="1767" y="244"/>
                </a:lnTo>
                <a:lnTo>
                  <a:pt x="1787" y="289"/>
                </a:lnTo>
                <a:lnTo>
                  <a:pt x="1800" y="336"/>
                </a:lnTo>
                <a:lnTo>
                  <a:pt x="1808" y="385"/>
                </a:lnTo>
                <a:lnTo>
                  <a:pt x="1812" y="436"/>
                </a:lnTo>
                <a:lnTo>
                  <a:pt x="1808" y="487"/>
                </a:lnTo>
                <a:lnTo>
                  <a:pt x="1800" y="536"/>
                </a:lnTo>
                <a:lnTo>
                  <a:pt x="1787" y="583"/>
                </a:lnTo>
                <a:lnTo>
                  <a:pt x="1767" y="628"/>
                </a:lnTo>
                <a:lnTo>
                  <a:pt x="1743" y="669"/>
                </a:lnTo>
                <a:lnTo>
                  <a:pt x="1715" y="709"/>
                </a:lnTo>
                <a:lnTo>
                  <a:pt x="1684" y="744"/>
                </a:lnTo>
                <a:lnTo>
                  <a:pt x="1648" y="776"/>
                </a:lnTo>
                <a:lnTo>
                  <a:pt x="1608" y="804"/>
                </a:lnTo>
                <a:lnTo>
                  <a:pt x="1567" y="827"/>
                </a:lnTo>
                <a:lnTo>
                  <a:pt x="1521" y="846"/>
                </a:lnTo>
                <a:lnTo>
                  <a:pt x="1475" y="860"/>
                </a:lnTo>
                <a:lnTo>
                  <a:pt x="1425" y="869"/>
                </a:lnTo>
                <a:lnTo>
                  <a:pt x="1374" y="872"/>
                </a:lnTo>
                <a:lnTo>
                  <a:pt x="1323" y="869"/>
                </a:lnTo>
                <a:lnTo>
                  <a:pt x="1274" y="860"/>
                </a:lnTo>
                <a:lnTo>
                  <a:pt x="1227" y="846"/>
                </a:lnTo>
                <a:lnTo>
                  <a:pt x="1181" y="827"/>
                </a:lnTo>
                <a:lnTo>
                  <a:pt x="1140" y="804"/>
                </a:lnTo>
                <a:lnTo>
                  <a:pt x="1101" y="776"/>
                </a:lnTo>
                <a:lnTo>
                  <a:pt x="1064" y="744"/>
                </a:lnTo>
                <a:lnTo>
                  <a:pt x="1033" y="709"/>
                </a:lnTo>
                <a:lnTo>
                  <a:pt x="1005" y="669"/>
                </a:lnTo>
                <a:lnTo>
                  <a:pt x="981" y="628"/>
                </a:lnTo>
                <a:lnTo>
                  <a:pt x="962" y="583"/>
                </a:lnTo>
                <a:lnTo>
                  <a:pt x="948" y="536"/>
                </a:lnTo>
                <a:lnTo>
                  <a:pt x="940" y="487"/>
                </a:lnTo>
                <a:lnTo>
                  <a:pt x="937" y="436"/>
                </a:lnTo>
                <a:lnTo>
                  <a:pt x="940" y="385"/>
                </a:lnTo>
                <a:lnTo>
                  <a:pt x="948" y="336"/>
                </a:lnTo>
                <a:lnTo>
                  <a:pt x="962" y="289"/>
                </a:lnTo>
                <a:lnTo>
                  <a:pt x="981" y="244"/>
                </a:lnTo>
                <a:lnTo>
                  <a:pt x="1005" y="203"/>
                </a:lnTo>
                <a:lnTo>
                  <a:pt x="1033" y="163"/>
                </a:lnTo>
                <a:lnTo>
                  <a:pt x="1064" y="127"/>
                </a:lnTo>
                <a:lnTo>
                  <a:pt x="1101" y="96"/>
                </a:lnTo>
                <a:lnTo>
                  <a:pt x="1140" y="68"/>
                </a:lnTo>
                <a:lnTo>
                  <a:pt x="1181" y="44"/>
                </a:lnTo>
                <a:lnTo>
                  <a:pt x="1227" y="25"/>
                </a:lnTo>
                <a:lnTo>
                  <a:pt x="1274" y="11"/>
                </a:lnTo>
                <a:lnTo>
                  <a:pt x="1323" y="3"/>
                </a:lnTo>
                <a:lnTo>
                  <a:pt x="1374" y="0"/>
                </a:lnTo>
                <a:close/>
              </a:path>
            </a:pathLst>
          </a:custGeom>
          <a:solidFill>
            <a:srgbClr val="002F5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69" name="Скругленный прямоугольник 6"/>
          <p:cNvSpPr/>
          <p:nvPr/>
        </p:nvSpPr>
        <p:spPr>
          <a:xfrm>
            <a:off x="3375196" y="1469976"/>
            <a:ext cx="3645458" cy="4248000"/>
          </a:xfrm>
          <a:prstGeom prst="roundRect">
            <a:avLst>
              <a:gd name="adj" fmla="val 7122"/>
            </a:avLst>
          </a:prstGeom>
          <a:solidFill>
            <a:schemeClr val="bg1"/>
          </a:solidFill>
          <a:ln w="19050">
            <a:solidFill>
              <a:srgbClr val="61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400"/>
              </a:spcAft>
            </a:pPr>
            <a:r>
              <a:rPr lang="uk-UA" sz="1600" i="1" dirty="0">
                <a:solidFill>
                  <a:srgbClr val="008BC1"/>
                </a:solidFill>
              </a:rPr>
              <a:t>Орієнтовний </a:t>
            </a:r>
          </a:p>
          <a:p>
            <a:pPr algn="ctr">
              <a:spcAft>
                <a:spcPts val="400"/>
              </a:spcAft>
            </a:pPr>
            <a:r>
              <a:rPr lang="uk-UA" sz="1600" i="1" dirty="0">
                <a:solidFill>
                  <a:srgbClr val="008BC1"/>
                </a:solidFill>
              </a:rPr>
              <a:t>пакет документів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1"/>
                </a:solidFill>
              </a:rPr>
              <a:t>Заявка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1"/>
                </a:solidFill>
              </a:rPr>
              <a:t>Рішення зборів ОСББ щодо визначення заходів енергоефективності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1"/>
                </a:solidFill>
              </a:rPr>
              <a:t>Пакет документів </a:t>
            </a:r>
            <a:r>
              <a:rPr lang="uk-UA" sz="1400" dirty="0" err="1">
                <a:solidFill>
                  <a:schemeClr val="tx1"/>
                </a:solidFill>
              </a:rPr>
              <a:t>енергоаудиту</a:t>
            </a:r>
            <a:endParaRPr lang="uk-UA" sz="14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1"/>
                </a:solidFill>
              </a:rPr>
              <a:t>Виставлений рахунок </a:t>
            </a:r>
            <a:r>
              <a:rPr lang="uk-UA" sz="1400" dirty="0" err="1">
                <a:solidFill>
                  <a:schemeClr val="tx1"/>
                </a:solidFill>
              </a:rPr>
              <a:t>енергоаудитором</a:t>
            </a:r>
            <a:endParaRPr lang="uk-UA" sz="14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1"/>
                </a:solidFill>
              </a:rPr>
              <a:t>Копія контракту з </a:t>
            </a:r>
            <a:r>
              <a:rPr lang="uk-UA" sz="1400" dirty="0" err="1">
                <a:solidFill>
                  <a:schemeClr val="tx1"/>
                </a:solidFill>
              </a:rPr>
              <a:t>енергоаудитором</a:t>
            </a:r>
            <a:endParaRPr lang="uk-UA" sz="14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1"/>
                </a:solidFill>
              </a:rPr>
              <a:t>Документ, що підтверджує оплату послуг </a:t>
            </a:r>
            <a:r>
              <a:rPr lang="uk-UA" sz="1400" dirty="0" err="1">
                <a:solidFill>
                  <a:schemeClr val="tx1"/>
                </a:solidFill>
              </a:rPr>
              <a:t>енергоаудитора</a:t>
            </a:r>
            <a:endParaRPr lang="uk-UA" sz="14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1"/>
                </a:solidFill>
              </a:rPr>
              <a:t>Установчі документи ОСББ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1"/>
                </a:solidFill>
              </a:rPr>
              <a:t>Протокол зборів ОСББ щодо обрання голови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1"/>
                </a:solidFill>
              </a:rPr>
              <a:t>Копія паспорту голови ОСББ</a:t>
            </a:r>
          </a:p>
        </p:txBody>
      </p:sp>
      <p:sp>
        <p:nvSpPr>
          <p:cNvPr id="70" name="Шестиугольник 69"/>
          <p:cNvSpPr/>
          <p:nvPr/>
        </p:nvSpPr>
        <p:spPr>
          <a:xfrm>
            <a:off x="2903718" y="1280876"/>
            <a:ext cx="954602" cy="792000"/>
          </a:xfrm>
          <a:prstGeom prst="hexagon">
            <a:avLst/>
          </a:prstGeom>
          <a:solidFill>
            <a:schemeClr val="bg1"/>
          </a:solidFill>
          <a:ln w="19050">
            <a:solidFill>
              <a:srgbClr val="61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>
            <a:off x="3103947" y="1405627"/>
            <a:ext cx="542497" cy="542497"/>
            <a:chOff x="3821" y="3331"/>
            <a:chExt cx="384" cy="384"/>
          </a:xfrm>
          <a:solidFill>
            <a:srgbClr val="616466"/>
          </a:solidFill>
        </p:grpSpPr>
        <p:sp>
          <p:nvSpPr>
            <p:cNvPr id="53" name="Freeform 6"/>
            <p:cNvSpPr>
              <a:spLocks noEditPoints="1"/>
            </p:cNvSpPr>
            <p:nvPr/>
          </p:nvSpPr>
          <p:spPr bwMode="auto">
            <a:xfrm>
              <a:off x="3821" y="3331"/>
              <a:ext cx="384" cy="384"/>
            </a:xfrm>
            <a:custGeom>
              <a:avLst/>
              <a:gdLst>
                <a:gd name="T0" fmla="*/ 713 w 3456"/>
                <a:gd name="T1" fmla="*/ 1677 h 3456"/>
                <a:gd name="T2" fmla="*/ 701 w 3456"/>
                <a:gd name="T3" fmla="*/ 1699 h 3456"/>
                <a:gd name="T4" fmla="*/ 576 w 3456"/>
                <a:gd name="T5" fmla="*/ 2040 h 3456"/>
                <a:gd name="T6" fmla="*/ 230 w 3456"/>
                <a:gd name="T7" fmla="*/ 2988 h 3456"/>
                <a:gd name="T8" fmla="*/ 118 w 3456"/>
                <a:gd name="T9" fmla="*/ 3322 h 3456"/>
                <a:gd name="T10" fmla="*/ 131 w 3456"/>
                <a:gd name="T11" fmla="*/ 3337 h 3456"/>
                <a:gd name="T12" fmla="*/ 2726 w 3456"/>
                <a:gd name="T13" fmla="*/ 3341 h 3456"/>
                <a:gd name="T14" fmla="*/ 2752 w 3456"/>
                <a:gd name="T15" fmla="*/ 3326 h 3456"/>
                <a:gd name="T16" fmla="*/ 3340 w 3456"/>
                <a:gd name="T17" fmla="*/ 1708 h 3456"/>
                <a:gd name="T18" fmla="*/ 3328 w 3456"/>
                <a:gd name="T19" fmla="*/ 1679 h 3456"/>
                <a:gd name="T20" fmla="*/ 733 w 3456"/>
                <a:gd name="T21" fmla="*/ 1670 h 3456"/>
                <a:gd name="T22" fmla="*/ 2995 w 3456"/>
                <a:gd name="T23" fmla="*/ 1555 h 3456"/>
                <a:gd name="T24" fmla="*/ 2987 w 3456"/>
                <a:gd name="T25" fmla="*/ 1169 h 3456"/>
                <a:gd name="T26" fmla="*/ 2953 w 3456"/>
                <a:gd name="T27" fmla="*/ 1152 h 3456"/>
                <a:gd name="T28" fmla="*/ 145 w 3456"/>
                <a:gd name="T29" fmla="*/ 751 h 3456"/>
                <a:gd name="T30" fmla="*/ 117 w 3456"/>
                <a:gd name="T31" fmla="*/ 778 h 3456"/>
                <a:gd name="T32" fmla="*/ 230 w 3456"/>
                <a:gd name="T33" fmla="*/ 2646 h 3456"/>
                <a:gd name="T34" fmla="*/ 346 w 3456"/>
                <a:gd name="T35" fmla="*/ 346 h 3456"/>
                <a:gd name="T36" fmla="*/ 403 w 3456"/>
                <a:gd name="T37" fmla="*/ 346 h 3456"/>
                <a:gd name="T38" fmla="*/ 518 w 3456"/>
                <a:gd name="T39" fmla="*/ 1862 h 3456"/>
                <a:gd name="T40" fmla="*/ 576 w 3456"/>
                <a:gd name="T41" fmla="*/ 230 h 3456"/>
                <a:gd name="T42" fmla="*/ 691 w 3456"/>
                <a:gd name="T43" fmla="*/ 1561 h 3456"/>
                <a:gd name="T44" fmla="*/ 713 w 3456"/>
                <a:gd name="T45" fmla="*/ 1557 h 3456"/>
                <a:gd name="T46" fmla="*/ 2765 w 3456"/>
                <a:gd name="T47" fmla="*/ 115 h 3456"/>
                <a:gd name="T48" fmla="*/ 2880 w 3456"/>
                <a:gd name="T49" fmla="*/ 0 h 3456"/>
                <a:gd name="T50" fmla="*/ 2985 w 3456"/>
                <a:gd name="T51" fmla="*/ 1040 h 3456"/>
                <a:gd name="T52" fmla="*/ 3064 w 3456"/>
                <a:gd name="T53" fmla="*/ 1083 h 3456"/>
                <a:gd name="T54" fmla="*/ 3107 w 3456"/>
                <a:gd name="T55" fmla="*/ 1162 h 3456"/>
                <a:gd name="T56" fmla="*/ 3311 w 3456"/>
                <a:gd name="T57" fmla="*/ 1555 h 3456"/>
                <a:gd name="T58" fmla="*/ 3386 w 3456"/>
                <a:gd name="T59" fmla="*/ 1577 h 3456"/>
                <a:gd name="T60" fmla="*/ 3437 w 3456"/>
                <a:gd name="T61" fmla="*/ 1638 h 3456"/>
                <a:gd name="T62" fmla="*/ 3456 w 3456"/>
                <a:gd name="T63" fmla="*/ 1726 h 3456"/>
                <a:gd name="T64" fmla="*/ 2858 w 3456"/>
                <a:gd name="T65" fmla="*/ 3376 h 3456"/>
                <a:gd name="T66" fmla="*/ 2805 w 3456"/>
                <a:gd name="T67" fmla="*/ 3434 h 3456"/>
                <a:gd name="T68" fmla="*/ 2726 w 3456"/>
                <a:gd name="T69" fmla="*/ 3456 h 3456"/>
                <a:gd name="T70" fmla="*/ 94 w 3456"/>
                <a:gd name="T71" fmla="*/ 3447 h 3456"/>
                <a:gd name="T72" fmla="*/ 30 w 3456"/>
                <a:gd name="T73" fmla="*/ 3398 h 3456"/>
                <a:gd name="T74" fmla="*/ 2 w 3456"/>
                <a:gd name="T75" fmla="*/ 3331 h 3456"/>
                <a:gd name="T76" fmla="*/ 0 w 3456"/>
                <a:gd name="T77" fmla="*/ 791 h 3456"/>
                <a:gd name="T78" fmla="*/ 27 w 3456"/>
                <a:gd name="T79" fmla="*/ 703 h 3456"/>
                <a:gd name="T80" fmla="*/ 96 w 3456"/>
                <a:gd name="T81" fmla="*/ 646 h 3456"/>
                <a:gd name="T82" fmla="*/ 230 w 3456"/>
                <a:gd name="T83" fmla="*/ 634 h 3456"/>
                <a:gd name="T84" fmla="*/ 403 w 3456"/>
                <a:gd name="T85" fmla="*/ 115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56" h="3456">
                  <a:moveTo>
                    <a:pt x="733" y="1670"/>
                  </a:moveTo>
                  <a:lnTo>
                    <a:pt x="723" y="1672"/>
                  </a:lnTo>
                  <a:lnTo>
                    <a:pt x="713" y="1677"/>
                  </a:lnTo>
                  <a:lnTo>
                    <a:pt x="706" y="1685"/>
                  </a:lnTo>
                  <a:lnTo>
                    <a:pt x="702" y="1694"/>
                  </a:lnTo>
                  <a:lnTo>
                    <a:pt x="701" y="1699"/>
                  </a:lnTo>
                  <a:lnTo>
                    <a:pt x="691" y="1724"/>
                  </a:lnTo>
                  <a:lnTo>
                    <a:pt x="687" y="1735"/>
                  </a:lnTo>
                  <a:lnTo>
                    <a:pt x="576" y="2040"/>
                  </a:lnTo>
                  <a:lnTo>
                    <a:pt x="576" y="2040"/>
                  </a:lnTo>
                  <a:lnTo>
                    <a:pt x="403" y="2515"/>
                  </a:lnTo>
                  <a:lnTo>
                    <a:pt x="230" y="2988"/>
                  </a:lnTo>
                  <a:lnTo>
                    <a:pt x="115" y="3304"/>
                  </a:lnTo>
                  <a:lnTo>
                    <a:pt x="115" y="3314"/>
                  </a:lnTo>
                  <a:lnTo>
                    <a:pt x="118" y="3322"/>
                  </a:lnTo>
                  <a:lnTo>
                    <a:pt x="123" y="3328"/>
                  </a:lnTo>
                  <a:lnTo>
                    <a:pt x="126" y="3332"/>
                  </a:lnTo>
                  <a:lnTo>
                    <a:pt x="131" y="3337"/>
                  </a:lnTo>
                  <a:lnTo>
                    <a:pt x="138" y="3340"/>
                  </a:lnTo>
                  <a:lnTo>
                    <a:pt x="148" y="3341"/>
                  </a:lnTo>
                  <a:lnTo>
                    <a:pt x="2726" y="3341"/>
                  </a:lnTo>
                  <a:lnTo>
                    <a:pt x="2737" y="3339"/>
                  </a:lnTo>
                  <a:lnTo>
                    <a:pt x="2746" y="3335"/>
                  </a:lnTo>
                  <a:lnTo>
                    <a:pt x="2752" y="3326"/>
                  </a:lnTo>
                  <a:lnTo>
                    <a:pt x="2757" y="3317"/>
                  </a:lnTo>
                  <a:lnTo>
                    <a:pt x="3341" y="1718"/>
                  </a:lnTo>
                  <a:lnTo>
                    <a:pt x="3340" y="1708"/>
                  </a:lnTo>
                  <a:lnTo>
                    <a:pt x="3338" y="1699"/>
                  </a:lnTo>
                  <a:lnTo>
                    <a:pt x="3333" y="1688"/>
                  </a:lnTo>
                  <a:lnTo>
                    <a:pt x="3328" y="1679"/>
                  </a:lnTo>
                  <a:lnTo>
                    <a:pt x="3321" y="1672"/>
                  </a:lnTo>
                  <a:lnTo>
                    <a:pt x="3311" y="1670"/>
                  </a:lnTo>
                  <a:lnTo>
                    <a:pt x="733" y="1670"/>
                  </a:lnTo>
                  <a:close/>
                  <a:moveTo>
                    <a:pt x="2880" y="1152"/>
                  </a:moveTo>
                  <a:lnTo>
                    <a:pt x="2880" y="1555"/>
                  </a:lnTo>
                  <a:lnTo>
                    <a:pt x="2995" y="1555"/>
                  </a:lnTo>
                  <a:lnTo>
                    <a:pt x="2995" y="1194"/>
                  </a:lnTo>
                  <a:lnTo>
                    <a:pt x="2993" y="1181"/>
                  </a:lnTo>
                  <a:lnTo>
                    <a:pt x="2987" y="1169"/>
                  </a:lnTo>
                  <a:lnTo>
                    <a:pt x="2978" y="1160"/>
                  </a:lnTo>
                  <a:lnTo>
                    <a:pt x="2966" y="1154"/>
                  </a:lnTo>
                  <a:lnTo>
                    <a:pt x="2953" y="1152"/>
                  </a:lnTo>
                  <a:lnTo>
                    <a:pt x="2880" y="1152"/>
                  </a:lnTo>
                  <a:close/>
                  <a:moveTo>
                    <a:pt x="157" y="749"/>
                  </a:moveTo>
                  <a:lnTo>
                    <a:pt x="145" y="751"/>
                  </a:lnTo>
                  <a:lnTo>
                    <a:pt x="133" y="757"/>
                  </a:lnTo>
                  <a:lnTo>
                    <a:pt x="124" y="766"/>
                  </a:lnTo>
                  <a:lnTo>
                    <a:pt x="117" y="778"/>
                  </a:lnTo>
                  <a:lnTo>
                    <a:pt x="115" y="791"/>
                  </a:lnTo>
                  <a:lnTo>
                    <a:pt x="115" y="2961"/>
                  </a:lnTo>
                  <a:lnTo>
                    <a:pt x="230" y="2646"/>
                  </a:lnTo>
                  <a:lnTo>
                    <a:pt x="230" y="749"/>
                  </a:lnTo>
                  <a:lnTo>
                    <a:pt x="157" y="749"/>
                  </a:lnTo>
                  <a:close/>
                  <a:moveTo>
                    <a:pt x="346" y="346"/>
                  </a:moveTo>
                  <a:lnTo>
                    <a:pt x="346" y="2335"/>
                  </a:lnTo>
                  <a:lnTo>
                    <a:pt x="403" y="2177"/>
                  </a:lnTo>
                  <a:lnTo>
                    <a:pt x="403" y="346"/>
                  </a:lnTo>
                  <a:lnTo>
                    <a:pt x="346" y="346"/>
                  </a:lnTo>
                  <a:close/>
                  <a:moveTo>
                    <a:pt x="518" y="230"/>
                  </a:moveTo>
                  <a:lnTo>
                    <a:pt x="518" y="1862"/>
                  </a:lnTo>
                  <a:lnTo>
                    <a:pt x="572" y="1714"/>
                  </a:lnTo>
                  <a:lnTo>
                    <a:pt x="576" y="1704"/>
                  </a:lnTo>
                  <a:lnTo>
                    <a:pt x="576" y="230"/>
                  </a:lnTo>
                  <a:lnTo>
                    <a:pt x="518" y="230"/>
                  </a:lnTo>
                  <a:close/>
                  <a:moveTo>
                    <a:pt x="691" y="115"/>
                  </a:moveTo>
                  <a:lnTo>
                    <a:pt x="691" y="1561"/>
                  </a:lnTo>
                  <a:lnTo>
                    <a:pt x="693" y="1561"/>
                  </a:lnTo>
                  <a:lnTo>
                    <a:pt x="694" y="1561"/>
                  </a:lnTo>
                  <a:lnTo>
                    <a:pt x="713" y="1557"/>
                  </a:lnTo>
                  <a:lnTo>
                    <a:pt x="733" y="1555"/>
                  </a:lnTo>
                  <a:lnTo>
                    <a:pt x="2765" y="1555"/>
                  </a:lnTo>
                  <a:lnTo>
                    <a:pt x="2765" y="115"/>
                  </a:lnTo>
                  <a:lnTo>
                    <a:pt x="691" y="115"/>
                  </a:lnTo>
                  <a:close/>
                  <a:moveTo>
                    <a:pt x="576" y="0"/>
                  </a:moveTo>
                  <a:lnTo>
                    <a:pt x="2880" y="0"/>
                  </a:lnTo>
                  <a:lnTo>
                    <a:pt x="2880" y="1037"/>
                  </a:lnTo>
                  <a:lnTo>
                    <a:pt x="2953" y="1037"/>
                  </a:lnTo>
                  <a:lnTo>
                    <a:pt x="2985" y="1040"/>
                  </a:lnTo>
                  <a:lnTo>
                    <a:pt x="3014" y="1049"/>
                  </a:lnTo>
                  <a:lnTo>
                    <a:pt x="3041" y="1064"/>
                  </a:lnTo>
                  <a:lnTo>
                    <a:pt x="3064" y="1083"/>
                  </a:lnTo>
                  <a:lnTo>
                    <a:pt x="3083" y="1106"/>
                  </a:lnTo>
                  <a:lnTo>
                    <a:pt x="3098" y="1133"/>
                  </a:lnTo>
                  <a:lnTo>
                    <a:pt x="3107" y="1162"/>
                  </a:lnTo>
                  <a:lnTo>
                    <a:pt x="3110" y="1194"/>
                  </a:lnTo>
                  <a:lnTo>
                    <a:pt x="3110" y="1555"/>
                  </a:lnTo>
                  <a:lnTo>
                    <a:pt x="3311" y="1555"/>
                  </a:lnTo>
                  <a:lnTo>
                    <a:pt x="3339" y="1558"/>
                  </a:lnTo>
                  <a:lnTo>
                    <a:pt x="3364" y="1566"/>
                  </a:lnTo>
                  <a:lnTo>
                    <a:pt x="3386" y="1577"/>
                  </a:lnTo>
                  <a:lnTo>
                    <a:pt x="3406" y="1594"/>
                  </a:lnTo>
                  <a:lnTo>
                    <a:pt x="3424" y="1614"/>
                  </a:lnTo>
                  <a:lnTo>
                    <a:pt x="3437" y="1638"/>
                  </a:lnTo>
                  <a:lnTo>
                    <a:pt x="3448" y="1665"/>
                  </a:lnTo>
                  <a:lnTo>
                    <a:pt x="3454" y="1694"/>
                  </a:lnTo>
                  <a:lnTo>
                    <a:pt x="3456" y="1726"/>
                  </a:lnTo>
                  <a:lnTo>
                    <a:pt x="3456" y="1736"/>
                  </a:lnTo>
                  <a:lnTo>
                    <a:pt x="2867" y="3351"/>
                  </a:lnTo>
                  <a:lnTo>
                    <a:pt x="2858" y="3376"/>
                  </a:lnTo>
                  <a:lnTo>
                    <a:pt x="2843" y="3398"/>
                  </a:lnTo>
                  <a:lnTo>
                    <a:pt x="2826" y="3417"/>
                  </a:lnTo>
                  <a:lnTo>
                    <a:pt x="2805" y="3434"/>
                  </a:lnTo>
                  <a:lnTo>
                    <a:pt x="2781" y="3446"/>
                  </a:lnTo>
                  <a:lnTo>
                    <a:pt x="2754" y="3453"/>
                  </a:lnTo>
                  <a:lnTo>
                    <a:pt x="2726" y="3456"/>
                  </a:lnTo>
                  <a:lnTo>
                    <a:pt x="148" y="3456"/>
                  </a:lnTo>
                  <a:lnTo>
                    <a:pt x="120" y="3454"/>
                  </a:lnTo>
                  <a:lnTo>
                    <a:pt x="94" y="3447"/>
                  </a:lnTo>
                  <a:lnTo>
                    <a:pt x="70" y="3434"/>
                  </a:lnTo>
                  <a:lnTo>
                    <a:pt x="49" y="3418"/>
                  </a:lnTo>
                  <a:lnTo>
                    <a:pt x="30" y="3398"/>
                  </a:lnTo>
                  <a:lnTo>
                    <a:pt x="17" y="3377"/>
                  </a:lnTo>
                  <a:lnTo>
                    <a:pt x="7" y="3355"/>
                  </a:lnTo>
                  <a:lnTo>
                    <a:pt x="2" y="3331"/>
                  </a:lnTo>
                  <a:lnTo>
                    <a:pt x="0" y="3307"/>
                  </a:lnTo>
                  <a:lnTo>
                    <a:pt x="0" y="3307"/>
                  </a:lnTo>
                  <a:lnTo>
                    <a:pt x="0" y="791"/>
                  </a:lnTo>
                  <a:lnTo>
                    <a:pt x="3" y="759"/>
                  </a:lnTo>
                  <a:lnTo>
                    <a:pt x="13" y="730"/>
                  </a:lnTo>
                  <a:lnTo>
                    <a:pt x="27" y="703"/>
                  </a:lnTo>
                  <a:lnTo>
                    <a:pt x="46" y="680"/>
                  </a:lnTo>
                  <a:lnTo>
                    <a:pt x="69" y="661"/>
                  </a:lnTo>
                  <a:lnTo>
                    <a:pt x="96" y="646"/>
                  </a:lnTo>
                  <a:lnTo>
                    <a:pt x="126" y="637"/>
                  </a:lnTo>
                  <a:lnTo>
                    <a:pt x="157" y="634"/>
                  </a:lnTo>
                  <a:lnTo>
                    <a:pt x="230" y="634"/>
                  </a:lnTo>
                  <a:lnTo>
                    <a:pt x="230" y="230"/>
                  </a:lnTo>
                  <a:lnTo>
                    <a:pt x="403" y="230"/>
                  </a:lnTo>
                  <a:lnTo>
                    <a:pt x="403" y="115"/>
                  </a:lnTo>
                  <a:lnTo>
                    <a:pt x="576" y="115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0">
              <a:solidFill>
                <a:srgbClr val="6164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3930" y="3427"/>
              <a:ext cx="166" cy="13"/>
            </a:xfrm>
            <a:custGeom>
              <a:avLst/>
              <a:gdLst>
                <a:gd name="T0" fmla="*/ 58 w 1498"/>
                <a:gd name="T1" fmla="*/ 0 h 115"/>
                <a:gd name="T2" fmla="*/ 1440 w 1498"/>
                <a:gd name="T3" fmla="*/ 0 h 115"/>
                <a:gd name="T4" fmla="*/ 1458 w 1498"/>
                <a:gd name="T5" fmla="*/ 3 h 115"/>
                <a:gd name="T6" fmla="*/ 1474 w 1498"/>
                <a:gd name="T7" fmla="*/ 12 h 115"/>
                <a:gd name="T8" fmla="*/ 1486 w 1498"/>
                <a:gd name="T9" fmla="*/ 24 h 115"/>
                <a:gd name="T10" fmla="*/ 1495 w 1498"/>
                <a:gd name="T11" fmla="*/ 40 h 115"/>
                <a:gd name="T12" fmla="*/ 1498 w 1498"/>
                <a:gd name="T13" fmla="*/ 58 h 115"/>
                <a:gd name="T14" fmla="*/ 1495 w 1498"/>
                <a:gd name="T15" fmla="*/ 75 h 115"/>
                <a:gd name="T16" fmla="*/ 1486 w 1498"/>
                <a:gd name="T17" fmla="*/ 92 h 115"/>
                <a:gd name="T18" fmla="*/ 1474 w 1498"/>
                <a:gd name="T19" fmla="*/ 104 h 115"/>
                <a:gd name="T20" fmla="*/ 1458 w 1498"/>
                <a:gd name="T21" fmla="*/ 112 h 115"/>
                <a:gd name="T22" fmla="*/ 1440 w 1498"/>
                <a:gd name="T23" fmla="*/ 115 h 115"/>
                <a:gd name="T24" fmla="*/ 58 w 1498"/>
                <a:gd name="T25" fmla="*/ 115 h 115"/>
                <a:gd name="T26" fmla="*/ 40 w 1498"/>
                <a:gd name="T27" fmla="*/ 112 h 115"/>
                <a:gd name="T28" fmla="*/ 24 w 1498"/>
                <a:gd name="T29" fmla="*/ 104 h 115"/>
                <a:gd name="T30" fmla="*/ 12 w 1498"/>
                <a:gd name="T31" fmla="*/ 92 h 115"/>
                <a:gd name="T32" fmla="*/ 3 w 1498"/>
                <a:gd name="T33" fmla="*/ 75 h 115"/>
                <a:gd name="T34" fmla="*/ 0 w 1498"/>
                <a:gd name="T35" fmla="*/ 58 h 115"/>
                <a:gd name="T36" fmla="*/ 3 w 1498"/>
                <a:gd name="T37" fmla="*/ 40 h 115"/>
                <a:gd name="T38" fmla="*/ 12 w 1498"/>
                <a:gd name="T39" fmla="*/ 24 h 115"/>
                <a:gd name="T40" fmla="*/ 24 w 1498"/>
                <a:gd name="T41" fmla="*/ 12 h 115"/>
                <a:gd name="T42" fmla="*/ 40 w 1498"/>
                <a:gd name="T43" fmla="*/ 3 h 115"/>
                <a:gd name="T44" fmla="*/ 58 w 1498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8" h="115">
                  <a:moveTo>
                    <a:pt x="58" y="0"/>
                  </a:moveTo>
                  <a:lnTo>
                    <a:pt x="1440" y="0"/>
                  </a:lnTo>
                  <a:lnTo>
                    <a:pt x="1458" y="3"/>
                  </a:lnTo>
                  <a:lnTo>
                    <a:pt x="1474" y="12"/>
                  </a:lnTo>
                  <a:lnTo>
                    <a:pt x="1486" y="24"/>
                  </a:lnTo>
                  <a:lnTo>
                    <a:pt x="1495" y="40"/>
                  </a:lnTo>
                  <a:lnTo>
                    <a:pt x="1498" y="58"/>
                  </a:lnTo>
                  <a:lnTo>
                    <a:pt x="1495" y="75"/>
                  </a:lnTo>
                  <a:lnTo>
                    <a:pt x="1486" y="92"/>
                  </a:lnTo>
                  <a:lnTo>
                    <a:pt x="1474" y="104"/>
                  </a:lnTo>
                  <a:lnTo>
                    <a:pt x="1458" y="112"/>
                  </a:lnTo>
                  <a:lnTo>
                    <a:pt x="1440" y="115"/>
                  </a:lnTo>
                  <a:lnTo>
                    <a:pt x="58" y="115"/>
                  </a:lnTo>
                  <a:lnTo>
                    <a:pt x="40" y="112"/>
                  </a:lnTo>
                  <a:lnTo>
                    <a:pt x="24" y="104"/>
                  </a:lnTo>
                  <a:lnTo>
                    <a:pt x="12" y="92"/>
                  </a:lnTo>
                  <a:lnTo>
                    <a:pt x="3" y="75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solidFill>
                <a:srgbClr val="6164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3930" y="3382"/>
              <a:ext cx="77" cy="13"/>
            </a:xfrm>
            <a:custGeom>
              <a:avLst/>
              <a:gdLst>
                <a:gd name="T0" fmla="*/ 58 w 691"/>
                <a:gd name="T1" fmla="*/ 0 h 115"/>
                <a:gd name="T2" fmla="*/ 634 w 691"/>
                <a:gd name="T3" fmla="*/ 0 h 115"/>
                <a:gd name="T4" fmla="*/ 652 w 691"/>
                <a:gd name="T5" fmla="*/ 3 h 115"/>
                <a:gd name="T6" fmla="*/ 667 w 691"/>
                <a:gd name="T7" fmla="*/ 11 h 115"/>
                <a:gd name="T8" fmla="*/ 680 w 691"/>
                <a:gd name="T9" fmla="*/ 23 h 115"/>
                <a:gd name="T10" fmla="*/ 688 w 691"/>
                <a:gd name="T11" fmla="*/ 40 h 115"/>
                <a:gd name="T12" fmla="*/ 691 w 691"/>
                <a:gd name="T13" fmla="*/ 57 h 115"/>
                <a:gd name="T14" fmla="*/ 688 w 691"/>
                <a:gd name="T15" fmla="*/ 75 h 115"/>
                <a:gd name="T16" fmla="*/ 680 w 691"/>
                <a:gd name="T17" fmla="*/ 91 h 115"/>
                <a:gd name="T18" fmla="*/ 667 w 691"/>
                <a:gd name="T19" fmla="*/ 103 h 115"/>
                <a:gd name="T20" fmla="*/ 652 w 691"/>
                <a:gd name="T21" fmla="*/ 112 h 115"/>
                <a:gd name="T22" fmla="*/ 634 w 691"/>
                <a:gd name="T23" fmla="*/ 115 h 115"/>
                <a:gd name="T24" fmla="*/ 58 w 691"/>
                <a:gd name="T25" fmla="*/ 115 h 115"/>
                <a:gd name="T26" fmla="*/ 40 w 691"/>
                <a:gd name="T27" fmla="*/ 112 h 115"/>
                <a:gd name="T28" fmla="*/ 24 w 691"/>
                <a:gd name="T29" fmla="*/ 103 h 115"/>
                <a:gd name="T30" fmla="*/ 12 w 691"/>
                <a:gd name="T31" fmla="*/ 91 h 115"/>
                <a:gd name="T32" fmla="*/ 3 w 691"/>
                <a:gd name="T33" fmla="*/ 75 h 115"/>
                <a:gd name="T34" fmla="*/ 0 w 691"/>
                <a:gd name="T35" fmla="*/ 57 h 115"/>
                <a:gd name="T36" fmla="*/ 3 w 691"/>
                <a:gd name="T37" fmla="*/ 40 h 115"/>
                <a:gd name="T38" fmla="*/ 12 w 691"/>
                <a:gd name="T39" fmla="*/ 23 h 115"/>
                <a:gd name="T40" fmla="*/ 24 w 691"/>
                <a:gd name="T41" fmla="*/ 11 h 115"/>
                <a:gd name="T42" fmla="*/ 40 w 691"/>
                <a:gd name="T43" fmla="*/ 3 h 115"/>
                <a:gd name="T44" fmla="*/ 58 w 691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1" h="115">
                  <a:moveTo>
                    <a:pt x="58" y="0"/>
                  </a:moveTo>
                  <a:lnTo>
                    <a:pt x="634" y="0"/>
                  </a:lnTo>
                  <a:lnTo>
                    <a:pt x="652" y="3"/>
                  </a:lnTo>
                  <a:lnTo>
                    <a:pt x="667" y="11"/>
                  </a:lnTo>
                  <a:lnTo>
                    <a:pt x="680" y="23"/>
                  </a:lnTo>
                  <a:lnTo>
                    <a:pt x="688" y="40"/>
                  </a:lnTo>
                  <a:lnTo>
                    <a:pt x="691" y="57"/>
                  </a:lnTo>
                  <a:lnTo>
                    <a:pt x="688" y="75"/>
                  </a:lnTo>
                  <a:lnTo>
                    <a:pt x="680" y="91"/>
                  </a:lnTo>
                  <a:lnTo>
                    <a:pt x="667" y="103"/>
                  </a:lnTo>
                  <a:lnTo>
                    <a:pt x="652" y="112"/>
                  </a:lnTo>
                  <a:lnTo>
                    <a:pt x="634" y="115"/>
                  </a:lnTo>
                  <a:lnTo>
                    <a:pt x="58" y="115"/>
                  </a:lnTo>
                  <a:lnTo>
                    <a:pt x="40" y="112"/>
                  </a:lnTo>
                  <a:lnTo>
                    <a:pt x="24" y="103"/>
                  </a:lnTo>
                  <a:lnTo>
                    <a:pt x="12" y="91"/>
                  </a:lnTo>
                  <a:lnTo>
                    <a:pt x="3" y="75"/>
                  </a:lnTo>
                  <a:lnTo>
                    <a:pt x="0" y="57"/>
                  </a:lnTo>
                  <a:lnTo>
                    <a:pt x="3" y="40"/>
                  </a:lnTo>
                  <a:lnTo>
                    <a:pt x="12" y="23"/>
                  </a:lnTo>
                  <a:lnTo>
                    <a:pt x="24" y="11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solidFill>
                <a:srgbClr val="6164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3930" y="3472"/>
              <a:ext cx="166" cy="13"/>
            </a:xfrm>
            <a:custGeom>
              <a:avLst/>
              <a:gdLst>
                <a:gd name="T0" fmla="*/ 58 w 1498"/>
                <a:gd name="T1" fmla="*/ 0 h 115"/>
                <a:gd name="T2" fmla="*/ 1440 w 1498"/>
                <a:gd name="T3" fmla="*/ 0 h 115"/>
                <a:gd name="T4" fmla="*/ 1458 w 1498"/>
                <a:gd name="T5" fmla="*/ 3 h 115"/>
                <a:gd name="T6" fmla="*/ 1474 w 1498"/>
                <a:gd name="T7" fmla="*/ 12 h 115"/>
                <a:gd name="T8" fmla="*/ 1486 w 1498"/>
                <a:gd name="T9" fmla="*/ 24 h 115"/>
                <a:gd name="T10" fmla="*/ 1495 w 1498"/>
                <a:gd name="T11" fmla="*/ 40 h 115"/>
                <a:gd name="T12" fmla="*/ 1498 w 1498"/>
                <a:gd name="T13" fmla="*/ 58 h 115"/>
                <a:gd name="T14" fmla="*/ 1495 w 1498"/>
                <a:gd name="T15" fmla="*/ 76 h 115"/>
                <a:gd name="T16" fmla="*/ 1486 w 1498"/>
                <a:gd name="T17" fmla="*/ 91 h 115"/>
                <a:gd name="T18" fmla="*/ 1474 w 1498"/>
                <a:gd name="T19" fmla="*/ 104 h 115"/>
                <a:gd name="T20" fmla="*/ 1458 w 1498"/>
                <a:gd name="T21" fmla="*/ 112 h 115"/>
                <a:gd name="T22" fmla="*/ 1440 w 1498"/>
                <a:gd name="T23" fmla="*/ 115 h 115"/>
                <a:gd name="T24" fmla="*/ 58 w 1498"/>
                <a:gd name="T25" fmla="*/ 115 h 115"/>
                <a:gd name="T26" fmla="*/ 40 w 1498"/>
                <a:gd name="T27" fmla="*/ 112 h 115"/>
                <a:gd name="T28" fmla="*/ 24 w 1498"/>
                <a:gd name="T29" fmla="*/ 104 h 115"/>
                <a:gd name="T30" fmla="*/ 12 w 1498"/>
                <a:gd name="T31" fmla="*/ 91 h 115"/>
                <a:gd name="T32" fmla="*/ 3 w 1498"/>
                <a:gd name="T33" fmla="*/ 76 h 115"/>
                <a:gd name="T34" fmla="*/ 0 w 1498"/>
                <a:gd name="T35" fmla="*/ 58 h 115"/>
                <a:gd name="T36" fmla="*/ 3 w 1498"/>
                <a:gd name="T37" fmla="*/ 40 h 115"/>
                <a:gd name="T38" fmla="*/ 12 w 1498"/>
                <a:gd name="T39" fmla="*/ 24 h 115"/>
                <a:gd name="T40" fmla="*/ 24 w 1498"/>
                <a:gd name="T41" fmla="*/ 12 h 115"/>
                <a:gd name="T42" fmla="*/ 40 w 1498"/>
                <a:gd name="T43" fmla="*/ 3 h 115"/>
                <a:gd name="T44" fmla="*/ 58 w 1498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8" h="115">
                  <a:moveTo>
                    <a:pt x="58" y="0"/>
                  </a:moveTo>
                  <a:lnTo>
                    <a:pt x="1440" y="0"/>
                  </a:lnTo>
                  <a:lnTo>
                    <a:pt x="1458" y="3"/>
                  </a:lnTo>
                  <a:lnTo>
                    <a:pt x="1474" y="12"/>
                  </a:lnTo>
                  <a:lnTo>
                    <a:pt x="1486" y="24"/>
                  </a:lnTo>
                  <a:lnTo>
                    <a:pt x="1495" y="40"/>
                  </a:lnTo>
                  <a:lnTo>
                    <a:pt x="1498" y="58"/>
                  </a:lnTo>
                  <a:lnTo>
                    <a:pt x="1495" y="76"/>
                  </a:lnTo>
                  <a:lnTo>
                    <a:pt x="1486" y="91"/>
                  </a:lnTo>
                  <a:lnTo>
                    <a:pt x="1474" y="104"/>
                  </a:lnTo>
                  <a:lnTo>
                    <a:pt x="1458" y="112"/>
                  </a:lnTo>
                  <a:lnTo>
                    <a:pt x="1440" y="115"/>
                  </a:lnTo>
                  <a:lnTo>
                    <a:pt x="58" y="115"/>
                  </a:lnTo>
                  <a:lnTo>
                    <a:pt x="40" y="112"/>
                  </a:lnTo>
                  <a:lnTo>
                    <a:pt x="24" y="104"/>
                  </a:lnTo>
                  <a:lnTo>
                    <a:pt x="12" y="91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solidFill>
                <a:srgbClr val="6164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7" name="Группа 72"/>
          <p:cNvGrpSpPr/>
          <p:nvPr/>
        </p:nvGrpSpPr>
        <p:grpSpPr>
          <a:xfrm>
            <a:off x="7978698" y="3138640"/>
            <a:ext cx="781157" cy="775372"/>
            <a:chOff x="7385444" y="4825501"/>
            <a:chExt cx="722820" cy="718049"/>
          </a:xfrm>
          <a:solidFill>
            <a:srgbClr val="002F53"/>
          </a:solidFill>
        </p:grpSpPr>
        <p:grpSp>
          <p:nvGrpSpPr>
            <p:cNvPr id="58" name="Group 4"/>
            <p:cNvGrpSpPr>
              <a:grpSpLocks noChangeAspect="1"/>
            </p:cNvGrpSpPr>
            <p:nvPr/>
          </p:nvGrpSpPr>
          <p:grpSpPr bwMode="auto">
            <a:xfrm>
              <a:off x="7385444" y="4825501"/>
              <a:ext cx="722820" cy="718049"/>
              <a:chOff x="3086" y="1322"/>
              <a:chExt cx="303" cy="301"/>
            </a:xfrm>
            <a:grpFill/>
          </p:grpSpPr>
          <p:sp>
            <p:nvSpPr>
              <p:cNvPr id="60" name="Freeform 6"/>
              <p:cNvSpPr>
                <a:spLocks/>
              </p:cNvSpPr>
              <p:nvPr/>
            </p:nvSpPr>
            <p:spPr bwMode="auto">
              <a:xfrm>
                <a:off x="3086" y="1596"/>
                <a:ext cx="303" cy="27"/>
              </a:xfrm>
              <a:custGeom>
                <a:avLst/>
                <a:gdLst>
                  <a:gd name="T0" fmla="*/ 152 w 3330"/>
                  <a:gd name="T1" fmla="*/ 0 h 301"/>
                  <a:gd name="T2" fmla="*/ 3179 w 3330"/>
                  <a:gd name="T3" fmla="*/ 0 h 301"/>
                  <a:gd name="T4" fmla="*/ 3209 w 3330"/>
                  <a:gd name="T5" fmla="*/ 3 h 301"/>
                  <a:gd name="T6" fmla="*/ 3237 w 3330"/>
                  <a:gd name="T7" fmla="*/ 11 h 301"/>
                  <a:gd name="T8" fmla="*/ 3263 w 3330"/>
                  <a:gd name="T9" fmla="*/ 26 h 301"/>
                  <a:gd name="T10" fmla="*/ 3285 w 3330"/>
                  <a:gd name="T11" fmla="*/ 44 h 301"/>
                  <a:gd name="T12" fmla="*/ 3304 w 3330"/>
                  <a:gd name="T13" fmla="*/ 67 h 301"/>
                  <a:gd name="T14" fmla="*/ 3318 w 3330"/>
                  <a:gd name="T15" fmla="*/ 93 h 301"/>
                  <a:gd name="T16" fmla="*/ 3327 w 3330"/>
                  <a:gd name="T17" fmla="*/ 121 h 301"/>
                  <a:gd name="T18" fmla="*/ 3330 w 3330"/>
                  <a:gd name="T19" fmla="*/ 151 h 301"/>
                  <a:gd name="T20" fmla="*/ 3327 w 3330"/>
                  <a:gd name="T21" fmla="*/ 181 h 301"/>
                  <a:gd name="T22" fmla="*/ 3318 w 3330"/>
                  <a:gd name="T23" fmla="*/ 209 h 301"/>
                  <a:gd name="T24" fmla="*/ 3304 w 3330"/>
                  <a:gd name="T25" fmla="*/ 235 h 301"/>
                  <a:gd name="T26" fmla="*/ 3285 w 3330"/>
                  <a:gd name="T27" fmla="*/ 257 h 301"/>
                  <a:gd name="T28" fmla="*/ 3263 w 3330"/>
                  <a:gd name="T29" fmla="*/ 276 h 301"/>
                  <a:gd name="T30" fmla="*/ 3237 w 3330"/>
                  <a:gd name="T31" fmla="*/ 289 h 301"/>
                  <a:gd name="T32" fmla="*/ 3209 w 3330"/>
                  <a:gd name="T33" fmla="*/ 297 h 301"/>
                  <a:gd name="T34" fmla="*/ 3179 w 3330"/>
                  <a:gd name="T35" fmla="*/ 301 h 301"/>
                  <a:gd name="T36" fmla="*/ 152 w 3330"/>
                  <a:gd name="T37" fmla="*/ 301 h 301"/>
                  <a:gd name="T38" fmla="*/ 121 w 3330"/>
                  <a:gd name="T39" fmla="*/ 297 h 301"/>
                  <a:gd name="T40" fmla="*/ 93 w 3330"/>
                  <a:gd name="T41" fmla="*/ 289 h 301"/>
                  <a:gd name="T42" fmla="*/ 67 w 3330"/>
                  <a:gd name="T43" fmla="*/ 276 h 301"/>
                  <a:gd name="T44" fmla="*/ 45 w 3330"/>
                  <a:gd name="T45" fmla="*/ 257 h 301"/>
                  <a:gd name="T46" fmla="*/ 26 w 3330"/>
                  <a:gd name="T47" fmla="*/ 235 h 301"/>
                  <a:gd name="T48" fmla="*/ 13 w 3330"/>
                  <a:gd name="T49" fmla="*/ 209 h 301"/>
                  <a:gd name="T50" fmla="*/ 3 w 3330"/>
                  <a:gd name="T51" fmla="*/ 181 h 301"/>
                  <a:gd name="T52" fmla="*/ 0 w 3330"/>
                  <a:gd name="T53" fmla="*/ 151 h 301"/>
                  <a:gd name="T54" fmla="*/ 3 w 3330"/>
                  <a:gd name="T55" fmla="*/ 121 h 301"/>
                  <a:gd name="T56" fmla="*/ 13 w 3330"/>
                  <a:gd name="T57" fmla="*/ 93 h 301"/>
                  <a:gd name="T58" fmla="*/ 26 w 3330"/>
                  <a:gd name="T59" fmla="*/ 67 h 301"/>
                  <a:gd name="T60" fmla="*/ 45 w 3330"/>
                  <a:gd name="T61" fmla="*/ 44 h 301"/>
                  <a:gd name="T62" fmla="*/ 67 w 3330"/>
                  <a:gd name="T63" fmla="*/ 26 h 301"/>
                  <a:gd name="T64" fmla="*/ 93 w 3330"/>
                  <a:gd name="T65" fmla="*/ 11 h 301"/>
                  <a:gd name="T66" fmla="*/ 121 w 3330"/>
                  <a:gd name="T67" fmla="*/ 3 h 301"/>
                  <a:gd name="T68" fmla="*/ 152 w 3330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30" h="301">
                    <a:moveTo>
                      <a:pt x="152" y="0"/>
                    </a:moveTo>
                    <a:lnTo>
                      <a:pt x="3179" y="0"/>
                    </a:lnTo>
                    <a:lnTo>
                      <a:pt x="3209" y="3"/>
                    </a:lnTo>
                    <a:lnTo>
                      <a:pt x="3237" y="11"/>
                    </a:lnTo>
                    <a:lnTo>
                      <a:pt x="3263" y="26"/>
                    </a:lnTo>
                    <a:lnTo>
                      <a:pt x="3285" y="44"/>
                    </a:lnTo>
                    <a:lnTo>
                      <a:pt x="3304" y="67"/>
                    </a:lnTo>
                    <a:lnTo>
                      <a:pt x="3318" y="93"/>
                    </a:lnTo>
                    <a:lnTo>
                      <a:pt x="3327" y="121"/>
                    </a:lnTo>
                    <a:lnTo>
                      <a:pt x="3330" y="151"/>
                    </a:lnTo>
                    <a:lnTo>
                      <a:pt x="3327" y="181"/>
                    </a:lnTo>
                    <a:lnTo>
                      <a:pt x="3318" y="209"/>
                    </a:lnTo>
                    <a:lnTo>
                      <a:pt x="3304" y="235"/>
                    </a:lnTo>
                    <a:lnTo>
                      <a:pt x="3285" y="257"/>
                    </a:lnTo>
                    <a:lnTo>
                      <a:pt x="3263" y="276"/>
                    </a:lnTo>
                    <a:lnTo>
                      <a:pt x="3237" y="289"/>
                    </a:lnTo>
                    <a:lnTo>
                      <a:pt x="3209" y="297"/>
                    </a:lnTo>
                    <a:lnTo>
                      <a:pt x="3179" y="301"/>
                    </a:lnTo>
                    <a:lnTo>
                      <a:pt x="152" y="301"/>
                    </a:lnTo>
                    <a:lnTo>
                      <a:pt x="121" y="297"/>
                    </a:lnTo>
                    <a:lnTo>
                      <a:pt x="93" y="289"/>
                    </a:lnTo>
                    <a:lnTo>
                      <a:pt x="67" y="276"/>
                    </a:lnTo>
                    <a:lnTo>
                      <a:pt x="45" y="257"/>
                    </a:lnTo>
                    <a:lnTo>
                      <a:pt x="26" y="235"/>
                    </a:lnTo>
                    <a:lnTo>
                      <a:pt x="13" y="209"/>
                    </a:lnTo>
                    <a:lnTo>
                      <a:pt x="3" y="181"/>
                    </a:lnTo>
                    <a:lnTo>
                      <a:pt x="0" y="151"/>
                    </a:lnTo>
                    <a:lnTo>
                      <a:pt x="3" y="121"/>
                    </a:lnTo>
                    <a:lnTo>
                      <a:pt x="13" y="93"/>
                    </a:lnTo>
                    <a:lnTo>
                      <a:pt x="26" y="67"/>
                    </a:lnTo>
                    <a:lnTo>
                      <a:pt x="45" y="44"/>
                    </a:lnTo>
                    <a:lnTo>
                      <a:pt x="67" y="26"/>
                    </a:lnTo>
                    <a:lnTo>
                      <a:pt x="93" y="11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7"/>
              <p:cNvSpPr>
                <a:spLocks noEditPoints="1"/>
              </p:cNvSpPr>
              <p:nvPr/>
            </p:nvSpPr>
            <p:spPr bwMode="auto">
              <a:xfrm>
                <a:off x="3103" y="1423"/>
                <a:ext cx="268" cy="165"/>
              </a:xfrm>
              <a:custGeom>
                <a:avLst/>
                <a:gdLst>
                  <a:gd name="T0" fmla="*/ 2005 w 2952"/>
                  <a:gd name="T1" fmla="*/ 1503 h 1805"/>
                  <a:gd name="T2" fmla="*/ 2460 w 2952"/>
                  <a:gd name="T3" fmla="*/ 150 h 1805"/>
                  <a:gd name="T4" fmla="*/ 1249 w 2952"/>
                  <a:gd name="T5" fmla="*/ 150 h 1805"/>
                  <a:gd name="T6" fmla="*/ 1703 w 2952"/>
                  <a:gd name="T7" fmla="*/ 1503 h 1805"/>
                  <a:gd name="T8" fmla="*/ 1249 w 2952"/>
                  <a:gd name="T9" fmla="*/ 150 h 1805"/>
                  <a:gd name="T10" fmla="*/ 493 w 2952"/>
                  <a:gd name="T11" fmla="*/ 1503 h 1805"/>
                  <a:gd name="T12" fmla="*/ 946 w 2952"/>
                  <a:gd name="T13" fmla="*/ 150 h 1805"/>
                  <a:gd name="T14" fmla="*/ 152 w 2952"/>
                  <a:gd name="T15" fmla="*/ 0 h 1805"/>
                  <a:gd name="T16" fmla="*/ 2820 w 2952"/>
                  <a:gd name="T17" fmla="*/ 2 h 1805"/>
                  <a:gd name="T18" fmla="*/ 2853 w 2952"/>
                  <a:gd name="T19" fmla="*/ 22 h 1805"/>
                  <a:gd name="T20" fmla="*/ 2873 w 2952"/>
                  <a:gd name="T21" fmla="*/ 55 h 1805"/>
                  <a:gd name="T22" fmla="*/ 2873 w 2952"/>
                  <a:gd name="T23" fmla="*/ 95 h 1805"/>
                  <a:gd name="T24" fmla="*/ 2853 w 2952"/>
                  <a:gd name="T25" fmla="*/ 128 h 1805"/>
                  <a:gd name="T26" fmla="*/ 2820 w 2952"/>
                  <a:gd name="T27" fmla="*/ 148 h 1805"/>
                  <a:gd name="T28" fmla="*/ 2762 w 2952"/>
                  <a:gd name="T29" fmla="*/ 150 h 1805"/>
                  <a:gd name="T30" fmla="*/ 2800 w 2952"/>
                  <a:gd name="T31" fmla="*/ 1503 h 1805"/>
                  <a:gd name="T32" fmla="*/ 2859 w 2952"/>
                  <a:gd name="T33" fmla="*/ 1515 h 1805"/>
                  <a:gd name="T34" fmla="*/ 2907 w 2952"/>
                  <a:gd name="T35" fmla="*/ 1548 h 1805"/>
                  <a:gd name="T36" fmla="*/ 2939 w 2952"/>
                  <a:gd name="T37" fmla="*/ 1596 h 1805"/>
                  <a:gd name="T38" fmla="*/ 2952 w 2952"/>
                  <a:gd name="T39" fmla="*/ 1654 h 1805"/>
                  <a:gd name="T40" fmla="*/ 2939 w 2952"/>
                  <a:gd name="T41" fmla="*/ 1712 h 1805"/>
                  <a:gd name="T42" fmla="*/ 2907 w 2952"/>
                  <a:gd name="T43" fmla="*/ 1760 h 1805"/>
                  <a:gd name="T44" fmla="*/ 2859 w 2952"/>
                  <a:gd name="T45" fmla="*/ 1792 h 1805"/>
                  <a:gd name="T46" fmla="*/ 2800 w 2952"/>
                  <a:gd name="T47" fmla="*/ 1805 h 1805"/>
                  <a:gd name="T48" fmla="*/ 121 w 2952"/>
                  <a:gd name="T49" fmla="*/ 1801 h 1805"/>
                  <a:gd name="T50" fmla="*/ 67 w 2952"/>
                  <a:gd name="T51" fmla="*/ 1779 h 1805"/>
                  <a:gd name="T52" fmla="*/ 27 w 2952"/>
                  <a:gd name="T53" fmla="*/ 1738 h 1805"/>
                  <a:gd name="T54" fmla="*/ 4 w 2952"/>
                  <a:gd name="T55" fmla="*/ 1684 h 1805"/>
                  <a:gd name="T56" fmla="*/ 4 w 2952"/>
                  <a:gd name="T57" fmla="*/ 1624 h 1805"/>
                  <a:gd name="T58" fmla="*/ 27 w 2952"/>
                  <a:gd name="T59" fmla="*/ 1570 h 1805"/>
                  <a:gd name="T60" fmla="*/ 67 w 2952"/>
                  <a:gd name="T61" fmla="*/ 1529 h 1805"/>
                  <a:gd name="T62" fmla="*/ 121 w 2952"/>
                  <a:gd name="T63" fmla="*/ 1506 h 1805"/>
                  <a:gd name="T64" fmla="*/ 190 w 2952"/>
                  <a:gd name="T65" fmla="*/ 1503 h 1805"/>
                  <a:gd name="T66" fmla="*/ 152 w 2952"/>
                  <a:gd name="T67" fmla="*/ 150 h 1805"/>
                  <a:gd name="T68" fmla="*/ 114 w 2952"/>
                  <a:gd name="T69" fmla="*/ 140 h 1805"/>
                  <a:gd name="T70" fmla="*/ 86 w 2952"/>
                  <a:gd name="T71" fmla="*/ 113 h 1805"/>
                  <a:gd name="T72" fmla="*/ 76 w 2952"/>
                  <a:gd name="T73" fmla="*/ 75 h 1805"/>
                  <a:gd name="T74" fmla="*/ 86 w 2952"/>
                  <a:gd name="T75" fmla="*/ 38 h 1805"/>
                  <a:gd name="T76" fmla="*/ 114 w 2952"/>
                  <a:gd name="T77" fmla="*/ 11 h 1805"/>
                  <a:gd name="T78" fmla="*/ 152 w 2952"/>
                  <a:gd name="T79" fmla="*/ 0 h 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52" h="1805">
                    <a:moveTo>
                      <a:pt x="2005" y="150"/>
                    </a:moveTo>
                    <a:lnTo>
                      <a:pt x="2005" y="1503"/>
                    </a:lnTo>
                    <a:lnTo>
                      <a:pt x="2460" y="1503"/>
                    </a:lnTo>
                    <a:lnTo>
                      <a:pt x="2460" y="150"/>
                    </a:lnTo>
                    <a:lnTo>
                      <a:pt x="2005" y="150"/>
                    </a:lnTo>
                    <a:close/>
                    <a:moveTo>
                      <a:pt x="1249" y="150"/>
                    </a:moveTo>
                    <a:lnTo>
                      <a:pt x="1249" y="1503"/>
                    </a:lnTo>
                    <a:lnTo>
                      <a:pt x="1703" y="1503"/>
                    </a:lnTo>
                    <a:lnTo>
                      <a:pt x="1703" y="150"/>
                    </a:lnTo>
                    <a:lnTo>
                      <a:pt x="1249" y="150"/>
                    </a:lnTo>
                    <a:close/>
                    <a:moveTo>
                      <a:pt x="493" y="150"/>
                    </a:moveTo>
                    <a:lnTo>
                      <a:pt x="493" y="1503"/>
                    </a:lnTo>
                    <a:lnTo>
                      <a:pt x="946" y="1503"/>
                    </a:lnTo>
                    <a:lnTo>
                      <a:pt x="946" y="150"/>
                    </a:lnTo>
                    <a:lnTo>
                      <a:pt x="493" y="150"/>
                    </a:lnTo>
                    <a:close/>
                    <a:moveTo>
                      <a:pt x="152" y="0"/>
                    </a:moveTo>
                    <a:lnTo>
                      <a:pt x="2800" y="0"/>
                    </a:lnTo>
                    <a:lnTo>
                      <a:pt x="2820" y="2"/>
                    </a:lnTo>
                    <a:lnTo>
                      <a:pt x="2839" y="11"/>
                    </a:lnTo>
                    <a:lnTo>
                      <a:pt x="2853" y="22"/>
                    </a:lnTo>
                    <a:lnTo>
                      <a:pt x="2866" y="38"/>
                    </a:lnTo>
                    <a:lnTo>
                      <a:pt x="2873" y="55"/>
                    </a:lnTo>
                    <a:lnTo>
                      <a:pt x="2875" y="75"/>
                    </a:lnTo>
                    <a:lnTo>
                      <a:pt x="2873" y="95"/>
                    </a:lnTo>
                    <a:lnTo>
                      <a:pt x="2866" y="113"/>
                    </a:lnTo>
                    <a:lnTo>
                      <a:pt x="2853" y="128"/>
                    </a:lnTo>
                    <a:lnTo>
                      <a:pt x="2839" y="140"/>
                    </a:lnTo>
                    <a:lnTo>
                      <a:pt x="2820" y="148"/>
                    </a:lnTo>
                    <a:lnTo>
                      <a:pt x="2800" y="150"/>
                    </a:lnTo>
                    <a:lnTo>
                      <a:pt x="2762" y="150"/>
                    </a:lnTo>
                    <a:lnTo>
                      <a:pt x="2762" y="1503"/>
                    </a:lnTo>
                    <a:lnTo>
                      <a:pt x="2800" y="1503"/>
                    </a:lnTo>
                    <a:lnTo>
                      <a:pt x="2830" y="1506"/>
                    </a:lnTo>
                    <a:lnTo>
                      <a:pt x="2859" y="1515"/>
                    </a:lnTo>
                    <a:lnTo>
                      <a:pt x="2885" y="1529"/>
                    </a:lnTo>
                    <a:lnTo>
                      <a:pt x="2907" y="1548"/>
                    </a:lnTo>
                    <a:lnTo>
                      <a:pt x="2926" y="1570"/>
                    </a:lnTo>
                    <a:lnTo>
                      <a:pt x="2939" y="1596"/>
                    </a:lnTo>
                    <a:lnTo>
                      <a:pt x="2949" y="1624"/>
                    </a:lnTo>
                    <a:lnTo>
                      <a:pt x="2952" y="1654"/>
                    </a:lnTo>
                    <a:lnTo>
                      <a:pt x="2949" y="1684"/>
                    </a:lnTo>
                    <a:lnTo>
                      <a:pt x="2939" y="1712"/>
                    </a:lnTo>
                    <a:lnTo>
                      <a:pt x="2926" y="1738"/>
                    </a:lnTo>
                    <a:lnTo>
                      <a:pt x="2907" y="1760"/>
                    </a:lnTo>
                    <a:lnTo>
                      <a:pt x="2885" y="1779"/>
                    </a:lnTo>
                    <a:lnTo>
                      <a:pt x="2859" y="1792"/>
                    </a:lnTo>
                    <a:lnTo>
                      <a:pt x="2830" y="1801"/>
                    </a:lnTo>
                    <a:lnTo>
                      <a:pt x="2800" y="1805"/>
                    </a:lnTo>
                    <a:lnTo>
                      <a:pt x="152" y="1805"/>
                    </a:lnTo>
                    <a:lnTo>
                      <a:pt x="121" y="1801"/>
                    </a:lnTo>
                    <a:lnTo>
                      <a:pt x="93" y="1792"/>
                    </a:lnTo>
                    <a:lnTo>
                      <a:pt x="67" y="1779"/>
                    </a:lnTo>
                    <a:lnTo>
                      <a:pt x="44" y="1760"/>
                    </a:lnTo>
                    <a:lnTo>
                      <a:pt x="27" y="1738"/>
                    </a:lnTo>
                    <a:lnTo>
                      <a:pt x="12" y="1712"/>
                    </a:lnTo>
                    <a:lnTo>
                      <a:pt x="4" y="1684"/>
                    </a:lnTo>
                    <a:lnTo>
                      <a:pt x="0" y="1654"/>
                    </a:lnTo>
                    <a:lnTo>
                      <a:pt x="4" y="1624"/>
                    </a:lnTo>
                    <a:lnTo>
                      <a:pt x="12" y="1596"/>
                    </a:lnTo>
                    <a:lnTo>
                      <a:pt x="27" y="1570"/>
                    </a:lnTo>
                    <a:lnTo>
                      <a:pt x="44" y="1548"/>
                    </a:lnTo>
                    <a:lnTo>
                      <a:pt x="67" y="1529"/>
                    </a:lnTo>
                    <a:lnTo>
                      <a:pt x="93" y="1515"/>
                    </a:lnTo>
                    <a:lnTo>
                      <a:pt x="121" y="1506"/>
                    </a:lnTo>
                    <a:lnTo>
                      <a:pt x="152" y="1503"/>
                    </a:lnTo>
                    <a:lnTo>
                      <a:pt x="190" y="1503"/>
                    </a:lnTo>
                    <a:lnTo>
                      <a:pt x="190" y="150"/>
                    </a:lnTo>
                    <a:lnTo>
                      <a:pt x="152" y="150"/>
                    </a:lnTo>
                    <a:lnTo>
                      <a:pt x="131" y="148"/>
                    </a:lnTo>
                    <a:lnTo>
                      <a:pt x="114" y="140"/>
                    </a:lnTo>
                    <a:lnTo>
                      <a:pt x="99" y="128"/>
                    </a:lnTo>
                    <a:lnTo>
                      <a:pt x="86" y="113"/>
                    </a:lnTo>
                    <a:lnTo>
                      <a:pt x="79" y="95"/>
                    </a:lnTo>
                    <a:lnTo>
                      <a:pt x="76" y="75"/>
                    </a:lnTo>
                    <a:lnTo>
                      <a:pt x="79" y="55"/>
                    </a:lnTo>
                    <a:lnTo>
                      <a:pt x="86" y="38"/>
                    </a:lnTo>
                    <a:lnTo>
                      <a:pt x="99" y="22"/>
                    </a:lnTo>
                    <a:lnTo>
                      <a:pt x="114" y="11"/>
                    </a:lnTo>
                    <a:lnTo>
                      <a:pt x="131" y="2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8"/>
              <p:cNvSpPr>
                <a:spLocks/>
              </p:cNvSpPr>
              <p:nvPr/>
            </p:nvSpPr>
            <p:spPr bwMode="auto">
              <a:xfrm>
                <a:off x="3086" y="1322"/>
                <a:ext cx="303" cy="89"/>
              </a:xfrm>
              <a:custGeom>
                <a:avLst/>
                <a:gdLst>
                  <a:gd name="T0" fmla="*/ 1678 w 3331"/>
                  <a:gd name="T1" fmla="*/ 0 h 977"/>
                  <a:gd name="T2" fmla="*/ 1702 w 3331"/>
                  <a:gd name="T3" fmla="*/ 5 h 977"/>
                  <a:gd name="T4" fmla="*/ 1727 w 3331"/>
                  <a:gd name="T5" fmla="*/ 13 h 977"/>
                  <a:gd name="T6" fmla="*/ 3229 w 3331"/>
                  <a:gd name="T7" fmla="*/ 684 h 977"/>
                  <a:gd name="T8" fmla="*/ 3253 w 3331"/>
                  <a:gd name="T9" fmla="*/ 695 h 977"/>
                  <a:gd name="T10" fmla="*/ 3275 w 3331"/>
                  <a:gd name="T11" fmla="*/ 710 h 977"/>
                  <a:gd name="T12" fmla="*/ 3295 w 3331"/>
                  <a:gd name="T13" fmla="*/ 727 h 977"/>
                  <a:gd name="T14" fmla="*/ 3309 w 3331"/>
                  <a:gd name="T15" fmla="*/ 749 h 977"/>
                  <a:gd name="T16" fmla="*/ 3322 w 3331"/>
                  <a:gd name="T17" fmla="*/ 773 h 977"/>
                  <a:gd name="T18" fmla="*/ 3329 w 3331"/>
                  <a:gd name="T19" fmla="*/ 799 h 977"/>
                  <a:gd name="T20" fmla="*/ 3331 w 3331"/>
                  <a:gd name="T21" fmla="*/ 826 h 977"/>
                  <a:gd name="T22" fmla="*/ 3328 w 3331"/>
                  <a:gd name="T23" fmla="*/ 856 h 977"/>
                  <a:gd name="T24" fmla="*/ 3320 w 3331"/>
                  <a:gd name="T25" fmla="*/ 885 h 977"/>
                  <a:gd name="T26" fmla="*/ 3305 w 3331"/>
                  <a:gd name="T27" fmla="*/ 910 h 977"/>
                  <a:gd name="T28" fmla="*/ 3287 w 3331"/>
                  <a:gd name="T29" fmla="*/ 933 h 977"/>
                  <a:gd name="T30" fmla="*/ 3264 w 3331"/>
                  <a:gd name="T31" fmla="*/ 951 h 977"/>
                  <a:gd name="T32" fmla="*/ 3239 w 3331"/>
                  <a:gd name="T33" fmla="*/ 966 h 977"/>
                  <a:gd name="T34" fmla="*/ 3210 w 3331"/>
                  <a:gd name="T35" fmla="*/ 974 h 977"/>
                  <a:gd name="T36" fmla="*/ 3180 w 3331"/>
                  <a:gd name="T37" fmla="*/ 977 h 977"/>
                  <a:gd name="T38" fmla="*/ 152 w 3331"/>
                  <a:gd name="T39" fmla="*/ 977 h 977"/>
                  <a:gd name="T40" fmla="*/ 121 w 3331"/>
                  <a:gd name="T41" fmla="*/ 974 h 977"/>
                  <a:gd name="T42" fmla="*/ 93 w 3331"/>
                  <a:gd name="T43" fmla="*/ 966 h 977"/>
                  <a:gd name="T44" fmla="*/ 68 w 3331"/>
                  <a:gd name="T45" fmla="*/ 952 h 977"/>
                  <a:gd name="T46" fmla="*/ 46 w 3331"/>
                  <a:gd name="T47" fmla="*/ 934 h 977"/>
                  <a:gd name="T48" fmla="*/ 27 w 3331"/>
                  <a:gd name="T49" fmla="*/ 911 h 977"/>
                  <a:gd name="T50" fmla="*/ 13 w 3331"/>
                  <a:gd name="T51" fmla="*/ 887 h 977"/>
                  <a:gd name="T52" fmla="*/ 4 w 3331"/>
                  <a:gd name="T53" fmla="*/ 858 h 977"/>
                  <a:gd name="T54" fmla="*/ 0 w 3331"/>
                  <a:gd name="T55" fmla="*/ 832 h 977"/>
                  <a:gd name="T56" fmla="*/ 2 w 3331"/>
                  <a:gd name="T57" fmla="*/ 806 h 977"/>
                  <a:gd name="T58" fmla="*/ 7 w 3331"/>
                  <a:gd name="T59" fmla="*/ 781 h 977"/>
                  <a:gd name="T60" fmla="*/ 17 w 3331"/>
                  <a:gd name="T61" fmla="*/ 759 h 977"/>
                  <a:gd name="T62" fmla="*/ 29 w 3331"/>
                  <a:gd name="T63" fmla="*/ 738 h 977"/>
                  <a:gd name="T64" fmla="*/ 47 w 3331"/>
                  <a:gd name="T65" fmla="*/ 718 h 977"/>
                  <a:gd name="T66" fmla="*/ 67 w 3331"/>
                  <a:gd name="T67" fmla="*/ 702 h 977"/>
                  <a:gd name="T68" fmla="*/ 90 w 3331"/>
                  <a:gd name="T69" fmla="*/ 689 h 977"/>
                  <a:gd name="T70" fmla="*/ 1603 w 3331"/>
                  <a:gd name="T71" fmla="*/ 13 h 977"/>
                  <a:gd name="T72" fmla="*/ 1627 w 3331"/>
                  <a:gd name="T73" fmla="*/ 5 h 977"/>
                  <a:gd name="T74" fmla="*/ 1652 w 3331"/>
                  <a:gd name="T75" fmla="*/ 0 h 977"/>
                  <a:gd name="T76" fmla="*/ 1678 w 3331"/>
                  <a:gd name="T77" fmla="*/ 0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31" h="977">
                    <a:moveTo>
                      <a:pt x="1678" y="0"/>
                    </a:moveTo>
                    <a:lnTo>
                      <a:pt x="1702" y="5"/>
                    </a:lnTo>
                    <a:lnTo>
                      <a:pt x="1727" y="13"/>
                    </a:lnTo>
                    <a:lnTo>
                      <a:pt x="3229" y="684"/>
                    </a:lnTo>
                    <a:lnTo>
                      <a:pt x="3253" y="695"/>
                    </a:lnTo>
                    <a:lnTo>
                      <a:pt x="3275" y="710"/>
                    </a:lnTo>
                    <a:lnTo>
                      <a:pt x="3295" y="727"/>
                    </a:lnTo>
                    <a:lnTo>
                      <a:pt x="3309" y="749"/>
                    </a:lnTo>
                    <a:lnTo>
                      <a:pt x="3322" y="773"/>
                    </a:lnTo>
                    <a:lnTo>
                      <a:pt x="3329" y="799"/>
                    </a:lnTo>
                    <a:lnTo>
                      <a:pt x="3331" y="826"/>
                    </a:lnTo>
                    <a:lnTo>
                      <a:pt x="3328" y="856"/>
                    </a:lnTo>
                    <a:lnTo>
                      <a:pt x="3320" y="885"/>
                    </a:lnTo>
                    <a:lnTo>
                      <a:pt x="3305" y="910"/>
                    </a:lnTo>
                    <a:lnTo>
                      <a:pt x="3287" y="933"/>
                    </a:lnTo>
                    <a:lnTo>
                      <a:pt x="3264" y="951"/>
                    </a:lnTo>
                    <a:lnTo>
                      <a:pt x="3239" y="966"/>
                    </a:lnTo>
                    <a:lnTo>
                      <a:pt x="3210" y="974"/>
                    </a:lnTo>
                    <a:lnTo>
                      <a:pt x="3180" y="977"/>
                    </a:lnTo>
                    <a:lnTo>
                      <a:pt x="152" y="977"/>
                    </a:lnTo>
                    <a:lnTo>
                      <a:pt x="121" y="974"/>
                    </a:lnTo>
                    <a:lnTo>
                      <a:pt x="93" y="966"/>
                    </a:lnTo>
                    <a:lnTo>
                      <a:pt x="68" y="952"/>
                    </a:lnTo>
                    <a:lnTo>
                      <a:pt x="46" y="934"/>
                    </a:lnTo>
                    <a:lnTo>
                      <a:pt x="27" y="911"/>
                    </a:lnTo>
                    <a:lnTo>
                      <a:pt x="13" y="887"/>
                    </a:lnTo>
                    <a:lnTo>
                      <a:pt x="4" y="858"/>
                    </a:lnTo>
                    <a:lnTo>
                      <a:pt x="0" y="832"/>
                    </a:lnTo>
                    <a:lnTo>
                      <a:pt x="2" y="806"/>
                    </a:lnTo>
                    <a:lnTo>
                      <a:pt x="7" y="781"/>
                    </a:lnTo>
                    <a:lnTo>
                      <a:pt x="17" y="759"/>
                    </a:lnTo>
                    <a:lnTo>
                      <a:pt x="29" y="738"/>
                    </a:lnTo>
                    <a:lnTo>
                      <a:pt x="47" y="718"/>
                    </a:lnTo>
                    <a:lnTo>
                      <a:pt x="67" y="702"/>
                    </a:lnTo>
                    <a:lnTo>
                      <a:pt x="90" y="689"/>
                    </a:lnTo>
                    <a:lnTo>
                      <a:pt x="1603" y="13"/>
                    </a:lnTo>
                    <a:lnTo>
                      <a:pt x="1627" y="5"/>
                    </a:lnTo>
                    <a:lnTo>
                      <a:pt x="1652" y="0"/>
                    </a:lnTo>
                    <a:lnTo>
                      <a:pt x="16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7684479" y="4846090"/>
              <a:ext cx="126000" cy="180000"/>
            </a:xfrm>
            <a:custGeom>
              <a:avLst/>
              <a:gdLst>
                <a:gd name="T0" fmla="*/ 1826 w 3212"/>
                <a:gd name="T1" fmla="*/ 4 h 6200"/>
                <a:gd name="T2" fmla="*/ 1981 w 3212"/>
                <a:gd name="T3" fmla="*/ 91 h 6200"/>
                <a:gd name="T4" fmla="*/ 2003 w 3212"/>
                <a:gd name="T5" fmla="*/ 387 h 6200"/>
                <a:gd name="T6" fmla="*/ 2024 w 3212"/>
                <a:gd name="T7" fmla="*/ 612 h 6200"/>
                <a:gd name="T8" fmla="*/ 2164 w 3212"/>
                <a:gd name="T9" fmla="*/ 687 h 6200"/>
                <a:gd name="T10" fmla="*/ 2737 w 3212"/>
                <a:gd name="T11" fmla="*/ 829 h 6200"/>
                <a:gd name="T12" fmla="*/ 2999 w 3212"/>
                <a:gd name="T13" fmla="*/ 997 h 6200"/>
                <a:gd name="T14" fmla="*/ 2899 w 3212"/>
                <a:gd name="T15" fmla="*/ 1457 h 6200"/>
                <a:gd name="T16" fmla="*/ 2773 w 3212"/>
                <a:gd name="T17" fmla="*/ 1759 h 6200"/>
                <a:gd name="T18" fmla="*/ 2597 w 3212"/>
                <a:gd name="T19" fmla="*/ 1733 h 6200"/>
                <a:gd name="T20" fmla="*/ 1922 w 3212"/>
                <a:gd name="T21" fmla="*/ 1548 h 6200"/>
                <a:gd name="T22" fmla="*/ 1447 w 3212"/>
                <a:gd name="T23" fmla="*/ 1572 h 6200"/>
                <a:gd name="T24" fmla="*/ 1198 w 3212"/>
                <a:gd name="T25" fmla="*/ 1744 h 6200"/>
                <a:gd name="T26" fmla="*/ 1141 w 3212"/>
                <a:gd name="T27" fmla="*/ 1997 h 6200"/>
                <a:gd name="T28" fmla="*/ 1294 w 3212"/>
                <a:gd name="T29" fmla="*/ 2241 h 6200"/>
                <a:gd name="T30" fmla="*/ 1711 w 3212"/>
                <a:gd name="T31" fmla="*/ 2473 h 6200"/>
                <a:gd name="T32" fmla="*/ 2469 w 3212"/>
                <a:gd name="T33" fmla="*/ 2816 h 6200"/>
                <a:gd name="T34" fmla="*/ 2907 w 3212"/>
                <a:gd name="T35" fmla="*/ 3184 h 6200"/>
                <a:gd name="T36" fmla="*/ 3158 w 3212"/>
                <a:gd name="T37" fmla="*/ 3660 h 6200"/>
                <a:gd name="T38" fmla="*/ 3205 w 3212"/>
                <a:gd name="T39" fmla="*/ 4184 h 6200"/>
                <a:gd name="T40" fmla="*/ 3037 w 3212"/>
                <a:gd name="T41" fmla="*/ 4698 h 6200"/>
                <a:gd name="T42" fmla="*/ 2660 w 3212"/>
                <a:gd name="T43" fmla="*/ 5124 h 6200"/>
                <a:gd name="T44" fmla="*/ 2150 w 3212"/>
                <a:gd name="T45" fmla="*/ 5370 h 6200"/>
                <a:gd name="T46" fmla="*/ 1988 w 3212"/>
                <a:gd name="T47" fmla="*/ 5485 h 6200"/>
                <a:gd name="T48" fmla="*/ 1967 w 3212"/>
                <a:gd name="T49" fmla="*/ 5879 h 6200"/>
                <a:gd name="T50" fmla="*/ 1909 w 3212"/>
                <a:gd name="T51" fmla="*/ 6160 h 6200"/>
                <a:gd name="T52" fmla="*/ 1358 w 3212"/>
                <a:gd name="T53" fmla="*/ 6200 h 6200"/>
                <a:gd name="T54" fmla="*/ 1198 w 3212"/>
                <a:gd name="T55" fmla="*/ 6117 h 6200"/>
                <a:gd name="T56" fmla="*/ 1168 w 3212"/>
                <a:gd name="T57" fmla="*/ 5709 h 6200"/>
                <a:gd name="T58" fmla="*/ 1138 w 3212"/>
                <a:gd name="T59" fmla="*/ 5511 h 6200"/>
                <a:gd name="T60" fmla="*/ 953 w 3212"/>
                <a:gd name="T61" fmla="*/ 5451 h 6200"/>
                <a:gd name="T62" fmla="*/ 308 w 3212"/>
                <a:gd name="T63" fmla="*/ 5285 h 6200"/>
                <a:gd name="T64" fmla="*/ 30 w 3212"/>
                <a:gd name="T65" fmla="*/ 5128 h 6200"/>
                <a:gd name="T66" fmla="*/ 13 w 3212"/>
                <a:gd name="T67" fmla="*/ 4945 h 6200"/>
                <a:gd name="T68" fmla="*/ 189 w 3212"/>
                <a:gd name="T69" fmla="*/ 4362 h 6200"/>
                <a:gd name="T70" fmla="*/ 298 w 3212"/>
                <a:gd name="T71" fmla="*/ 4292 h 6200"/>
                <a:gd name="T72" fmla="*/ 687 w 3212"/>
                <a:gd name="T73" fmla="*/ 4456 h 6200"/>
                <a:gd name="T74" fmla="*/ 1362 w 3212"/>
                <a:gd name="T75" fmla="*/ 4600 h 6200"/>
                <a:gd name="T76" fmla="*/ 1824 w 3212"/>
                <a:gd name="T77" fmla="*/ 4517 h 6200"/>
                <a:gd name="T78" fmla="*/ 2062 w 3212"/>
                <a:gd name="T79" fmla="*/ 4307 h 6200"/>
                <a:gd name="T80" fmla="*/ 2099 w 3212"/>
                <a:gd name="T81" fmla="*/ 4022 h 6200"/>
                <a:gd name="T82" fmla="*/ 1928 w 3212"/>
                <a:gd name="T83" fmla="*/ 3754 h 6200"/>
                <a:gd name="T84" fmla="*/ 1485 w 3212"/>
                <a:gd name="T85" fmla="*/ 3513 h 6200"/>
                <a:gd name="T86" fmla="*/ 858 w 3212"/>
                <a:gd name="T87" fmla="*/ 3243 h 6200"/>
                <a:gd name="T88" fmla="*/ 419 w 3212"/>
                <a:gd name="T89" fmla="*/ 2939 h 6200"/>
                <a:gd name="T90" fmla="*/ 143 w 3212"/>
                <a:gd name="T91" fmla="*/ 2569 h 6200"/>
                <a:gd name="T92" fmla="*/ 40 w 3212"/>
                <a:gd name="T93" fmla="*/ 2103 h 6200"/>
                <a:gd name="T94" fmla="*/ 136 w 3212"/>
                <a:gd name="T95" fmla="*/ 1552 h 6200"/>
                <a:gd name="T96" fmla="*/ 425 w 3212"/>
                <a:gd name="T97" fmla="*/ 1127 h 6200"/>
                <a:gd name="T98" fmla="*/ 881 w 3212"/>
                <a:gd name="T99" fmla="*/ 834 h 6200"/>
                <a:gd name="T100" fmla="*/ 1154 w 3212"/>
                <a:gd name="T101" fmla="*/ 723 h 6200"/>
                <a:gd name="T102" fmla="*/ 1220 w 3212"/>
                <a:gd name="T103" fmla="*/ 608 h 6200"/>
                <a:gd name="T104" fmla="*/ 1226 w 3212"/>
                <a:gd name="T105" fmla="*/ 221 h 6200"/>
                <a:gd name="T106" fmla="*/ 1281 w 3212"/>
                <a:gd name="T107" fmla="*/ 34 h 6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12" h="6200">
                  <a:moveTo>
                    <a:pt x="1445" y="0"/>
                  </a:moveTo>
                  <a:lnTo>
                    <a:pt x="1613" y="0"/>
                  </a:lnTo>
                  <a:lnTo>
                    <a:pt x="1696" y="0"/>
                  </a:lnTo>
                  <a:lnTo>
                    <a:pt x="1767" y="2"/>
                  </a:lnTo>
                  <a:lnTo>
                    <a:pt x="1826" y="4"/>
                  </a:lnTo>
                  <a:lnTo>
                    <a:pt x="1873" y="12"/>
                  </a:lnTo>
                  <a:lnTo>
                    <a:pt x="1913" y="23"/>
                  </a:lnTo>
                  <a:lnTo>
                    <a:pt x="1943" y="38"/>
                  </a:lnTo>
                  <a:lnTo>
                    <a:pt x="1966" y="61"/>
                  </a:lnTo>
                  <a:lnTo>
                    <a:pt x="1981" y="91"/>
                  </a:lnTo>
                  <a:lnTo>
                    <a:pt x="1992" y="129"/>
                  </a:lnTo>
                  <a:lnTo>
                    <a:pt x="1998" y="176"/>
                  </a:lnTo>
                  <a:lnTo>
                    <a:pt x="2001" y="234"/>
                  </a:lnTo>
                  <a:lnTo>
                    <a:pt x="2003" y="306"/>
                  </a:lnTo>
                  <a:lnTo>
                    <a:pt x="2003" y="387"/>
                  </a:lnTo>
                  <a:lnTo>
                    <a:pt x="2005" y="451"/>
                  </a:lnTo>
                  <a:lnTo>
                    <a:pt x="2005" y="504"/>
                  </a:lnTo>
                  <a:lnTo>
                    <a:pt x="2009" y="548"/>
                  </a:lnTo>
                  <a:lnTo>
                    <a:pt x="2015" y="583"/>
                  </a:lnTo>
                  <a:lnTo>
                    <a:pt x="2024" y="612"/>
                  </a:lnTo>
                  <a:lnTo>
                    <a:pt x="2039" y="634"/>
                  </a:lnTo>
                  <a:lnTo>
                    <a:pt x="2060" y="653"/>
                  </a:lnTo>
                  <a:lnTo>
                    <a:pt x="2086" y="667"/>
                  </a:lnTo>
                  <a:lnTo>
                    <a:pt x="2120" y="678"/>
                  </a:lnTo>
                  <a:lnTo>
                    <a:pt x="2164" y="687"/>
                  </a:lnTo>
                  <a:lnTo>
                    <a:pt x="2216" y="697"/>
                  </a:lnTo>
                  <a:lnTo>
                    <a:pt x="2279" y="706"/>
                  </a:lnTo>
                  <a:lnTo>
                    <a:pt x="2435" y="736"/>
                  </a:lnTo>
                  <a:lnTo>
                    <a:pt x="2588" y="778"/>
                  </a:lnTo>
                  <a:lnTo>
                    <a:pt x="2737" y="829"/>
                  </a:lnTo>
                  <a:lnTo>
                    <a:pt x="2884" y="887"/>
                  </a:lnTo>
                  <a:lnTo>
                    <a:pt x="2926" y="910"/>
                  </a:lnTo>
                  <a:lnTo>
                    <a:pt x="2958" y="935"/>
                  </a:lnTo>
                  <a:lnTo>
                    <a:pt x="2984" y="965"/>
                  </a:lnTo>
                  <a:lnTo>
                    <a:pt x="2999" y="997"/>
                  </a:lnTo>
                  <a:lnTo>
                    <a:pt x="3009" y="1035"/>
                  </a:lnTo>
                  <a:lnTo>
                    <a:pt x="3007" y="1076"/>
                  </a:lnTo>
                  <a:lnTo>
                    <a:pt x="2997" y="1121"/>
                  </a:lnTo>
                  <a:lnTo>
                    <a:pt x="2948" y="1289"/>
                  </a:lnTo>
                  <a:lnTo>
                    <a:pt x="2899" y="1457"/>
                  </a:lnTo>
                  <a:lnTo>
                    <a:pt x="2848" y="1625"/>
                  </a:lnTo>
                  <a:lnTo>
                    <a:pt x="2831" y="1672"/>
                  </a:lnTo>
                  <a:lnTo>
                    <a:pt x="2814" y="1710"/>
                  </a:lnTo>
                  <a:lnTo>
                    <a:pt x="2794" y="1740"/>
                  </a:lnTo>
                  <a:lnTo>
                    <a:pt x="2773" y="1759"/>
                  </a:lnTo>
                  <a:lnTo>
                    <a:pt x="2746" y="1771"/>
                  </a:lnTo>
                  <a:lnTo>
                    <a:pt x="2718" y="1772"/>
                  </a:lnTo>
                  <a:lnTo>
                    <a:pt x="2684" y="1767"/>
                  </a:lnTo>
                  <a:lnTo>
                    <a:pt x="2643" y="1754"/>
                  </a:lnTo>
                  <a:lnTo>
                    <a:pt x="2597" y="1733"/>
                  </a:lnTo>
                  <a:lnTo>
                    <a:pt x="2465" y="1676"/>
                  </a:lnTo>
                  <a:lnTo>
                    <a:pt x="2333" y="1629"/>
                  </a:lnTo>
                  <a:lnTo>
                    <a:pt x="2198" y="1591"/>
                  </a:lnTo>
                  <a:lnTo>
                    <a:pt x="2062" y="1565"/>
                  </a:lnTo>
                  <a:lnTo>
                    <a:pt x="1922" y="1548"/>
                  </a:lnTo>
                  <a:lnTo>
                    <a:pt x="1783" y="1540"/>
                  </a:lnTo>
                  <a:lnTo>
                    <a:pt x="1639" y="1544"/>
                  </a:lnTo>
                  <a:lnTo>
                    <a:pt x="1575" y="1548"/>
                  </a:lnTo>
                  <a:lnTo>
                    <a:pt x="1509" y="1557"/>
                  </a:lnTo>
                  <a:lnTo>
                    <a:pt x="1447" y="1572"/>
                  </a:lnTo>
                  <a:lnTo>
                    <a:pt x="1385" y="1595"/>
                  </a:lnTo>
                  <a:lnTo>
                    <a:pt x="1326" y="1625"/>
                  </a:lnTo>
                  <a:lnTo>
                    <a:pt x="1275" y="1661"/>
                  </a:lnTo>
                  <a:lnTo>
                    <a:pt x="1232" y="1701"/>
                  </a:lnTo>
                  <a:lnTo>
                    <a:pt x="1198" y="1744"/>
                  </a:lnTo>
                  <a:lnTo>
                    <a:pt x="1170" y="1791"/>
                  </a:lnTo>
                  <a:lnTo>
                    <a:pt x="1151" y="1840"/>
                  </a:lnTo>
                  <a:lnTo>
                    <a:pt x="1139" y="1891"/>
                  </a:lnTo>
                  <a:lnTo>
                    <a:pt x="1136" y="1944"/>
                  </a:lnTo>
                  <a:lnTo>
                    <a:pt x="1141" y="1997"/>
                  </a:lnTo>
                  <a:lnTo>
                    <a:pt x="1154" y="2048"/>
                  </a:lnTo>
                  <a:lnTo>
                    <a:pt x="1175" y="2099"/>
                  </a:lnTo>
                  <a:lnTo>
                    <a:pt x="1207" y="2150"/>
                  </a:lnTo>
                  <a:lnTo>
                    <a:pt x="1247" y="2197"/>
                  </a:lnTo>
                  <a:lnTo>
                    <a:pt x="1294" y="2241"/>
                  </a:lnTo>
                  <a:lnTo>
                    <a:pt x="1371" y="2297"/>
                  </a:lnTo>
                  <a:lnTo>
                    <a:pt x="1453" y="2348"/>
                  </a:lnTo>
                  <a:lnTo>
                    <a:pt x="1535" y="2393"/>
                  </a:lnTo>
                  <a:lnTo>
                    <a:pt x="1622" y="2435"/>
                  </a:lnTo>
                  <a:lnTo>
                    <a:pt x="1711" y="2473"/>
                  </a:lnTo>
                  <a:lnTo>
                    <a:pt x="1866" y="2537"/>
                  </a:lnTo>
                  <a:lnTo>
                    <a:pt x="2018" y="2601"/>
                  </a:lnTo>
                  <a:lnTo>
                    <a:pt x="2171" y="2669"/>
                  </a:lnTo>
                  <a:lnTo>
                    <a:pt x="2320" y="2739"/>
                  </a:lnTo>
                  <a:lnTo>
                    <a:pt x="2469" y="2816"/>
                  </a:lnTo>
                  <a:lnTo>
                    <a:pt x="2571" y="2878"/>
                  </a:lnTo>
                  <a:lnTo>
                    <a:pt x="2665" y="2946"/>
                  </a:lnTo>
                  <a:lnTo>
                    <a:pt x="2754" y="3020"/>
                  </a:lnTo>
                  <a:lnTo>
                    <a:pt x="2835" y="3099"/>
                  </a:lnTo>
                  <a:lnTo>
                    <a:pt x="2907" y="3184"/>
                  </a:lnTo>
                  <a:lnTo>
                    <a:pt x="2973" y="3273"/>
                  </a:lnTo>
                  <a:lnTo>
                    <a:pt x="3031" y="3363"/>
                  </a:lnTo>
                  <a:lnTo>
                    <a:pt x="3080" y="3460"/>
                  </a:lnTo>
                  <a:lnTo>
                    <a:pt x="3124" y="3558"/>
                  </a:lnTo>
                  <a:lnTo>
                    <a:pt x="3158" y="3660"/>
                  </a:lnTo>
                  <a:lnTo>
                    <a:pt x="3184" y="3762"/>
                  </a:lnTo>
                  <a:lnTo>
                    <a:pt x="3201" y="3867"/>
                  </a:lnTo>
                  <a:lnTo>
                    <a:pt x="3210" y="3973"/>
                  </a:lnTo>
                  <a:lnTo>
                    <a:pt x="3212" y="4079"/>
                  </a:lnTo>
                  <a:lnTo>
                    <a:pt x="3205" y="4184"/>
                  </a:lnTo>
                  <a:lnTo>
                    <a:pt x="3188" y="4290"/>
                  </a:lnTo>
                  <a:lnTo>
                    <a:pt x="3163" y="4394"/>
                  </a:lnTo>
                  <a:lnTo>
                    <a:pt x="3129" y="4498"/>
                  </a:lnTo>
                  <a:lnTo>
                    <a:pt x="3088" y="4600"/>
                  </a:lnTo>
                  <a:lnTo>
                    <a:pt x="3037" y="4698"/>
                  </a:lnTo>
                  <a:lnTo>
                    <a:pt x="2975" y="4794"/>
                  </a:lnTo>
                  <a:lnTo>
                    <a:pt x="2905" y="4886"/>
                  </a:lnTo>
                  <a:lnTo>
                    <a:pt x="2829" y="4973"/>
                  </a:lnTo>
                  <a:lnTo>
                    <a:pt x="2746" y="5053"/>
                  </a:lnTo>
                  <a:lnTo>
                    <a:pt x="2660" y="5124"/>
                  </a:lnTo>
                  <a:lnTo>
                    <a:pt x="2567" y="5188"/>
                  </a:lnTo>
                  <a:lnTo>
                    <a:pt x="2469" y="5245"/>
                  </a:lnTo>
                  <a:lnTo>
                    <a:pt x="2367" y="5294"/>
                  </a:lnTo>
                  <a:lnTo>
                    <a:pt x="2262" y="5336"/>
                  </a:lnTo>
                  <a:lnTo>
                    <a:pt x="2150" y="5370"/>
                  </a:lnTo>
                  <a:lnTo>
                    <a:pt x="2105" y="5385"/>
                  </a:lnTo>
                  <a:lnTo>
                    <a:pt x="2067" y="5404"/>
                  </a:lnTo>
                  <a:lnTo>
                    <a:pt x="2033" y="5426"/>
                  </a:lnTo>
                  <a:lnTo>
                    <a:pt x="2009" y="5453"/>
                  </a:lnTo>
                  <a:lnTo>
                    <a:pt x="1988" y="5485"/>
                  </a:lnTo>
                  <a:lnTo>
                    <a:pt x="1975" y="5521"/>
                  </a:lnTo>
                  <a:lnTo>
                    <a:pt x="1969" y="5564"/>
                  </a:lnTo>
                  <a:lnTo>
                    <a:pt x="1967" y="5611"/>
                  </a:lnTo>
                  <a:lnTo>
                    <a:pt x="1969" y="5745"/>
                  </a:lnTo>
                  <a:lnTo>
                    <a:pt x="1967" y="5879"/>
                  </a:lnTo>
                  <a:lnTo>
                    <a:pt x="1967" y="6011"/>
                  </a:lnTo>
                  <a:lnTo>
                    <a:pt x="1964" y="6060"/>
                  </a:lnTo>
                  <a:lnTo>
                    <a:pt x="1952" y="6100"/>
                  </a:lnTo>
                  <a:lnTo>
                    <a:pt x="1933" y="6134"/>
                  </a:lnTo>
                  <a:lnTo>
                    <a:pt x="1909" y="6160"/>
                  </a:lnTo>
                  <a:lnTo>
                    <a:pt x="1875" y="6181"/>
                  </a:lnTo>
                  <a:lnTo>
                    <a:pt x="1835" y="6192"/>
                  </a:lnTo>
                  <a:lnTo>
                    <a:pt x="1788" y="6198"/>
                  </a:lnTo>
                  <a:lnTo>
                    <a:pt x="1573" y="6200"/>
                  </a:lnTo>
                  <a:lnTo>
                    <a:pt x="1358" y="6200"/>
                  </a:lnTo>
                  <a:lnTo>
                    <a:pt x="1313" y="6194"/>
                  </a:lnTo>
                  <a:lnTo>
                    <a:pt x="1275" y="6185"/>
                  </a:lnTo>
                  <a:lnTo>
                    <a:pt x="1243" y="6168"/>
                  </a:lnTo>
                  <a:lnTo>
                    <a:pt x="1217" y="6145"/>
                  </a:lnTo>
                  <a:lnTo>
                    <a:pt x="1198" y="6117"/>
                  </a:lnTo>
                  <a:lnTo>
                    <a:pt x="1183" y="6085"/>
                  </a:lnTo>
                  <a:lnTo>
                    <a:pt x="1173" y="6045"/>
                  </a:lnTo>
                  <a:lnTo>
                    <a:pt x="1171" y="6002"/>
                  </a:lnTo>
                  <a:lnTo>
                    <a:pt x="1170" y="5855"/>
                  </a:lnTo>
                  <a:lnTo>
                    <a:pt x="1168" y="5709"/>
                  </a:lnTo>
                  <a:lnTo>
                    <a:pt x="1168" y="5651"/>
                  </a:lnTo>
                  <a:lnTo>
                    <a:pt x="1164" y="5602"/>
                  </a:lnTo>
                  <a:lnTo>
                    <a:pt x="1160" y="5564"/>
                  </a:lnTo>
                  <a:lnTo>
                    <a:pt x="1151" y="5534"/>
                  </a:lnTo>
                  <a:lnTo>
                    <a:pt x="1138" y="5511"/>
                  </a:lnTo>
                  <a:lnTo>
                    <a:pt x="1117" y="5494"/>
                  </a:lnTo>
                  <a:lnTo>
                    <a:pt x="1090" y="5481"/>
                  </a:lnTo>
                  <a:lnTo>
                    <a:pt x="1055" y="5470"/>
                  </a:lnTo>
                  <a:lnTo>
                    <a:pt x="1007" y="5460"/>
                  </a:lnTo>
                  <a:lnTo>
                    <a:pt x="953" y="5451"/>
                  </a:lnTo>
                  <a:lnTo>
                    <a:pt x="821" y="5428"/>
                  </a:lnTo>
                  <a:lnTo>
                    <a:pt x="689" y="5402"/>
                  </a:lnTo>
                  <a:lnTo>
                    <a:pt x="560" y="5370"/>
                  </a:lnTo>
                  <a:lnTo>
                    <a:pt x="432" y="5332"/>
                  </a:lnTo>
                  <a:lnTo>
                    <a:pt x="308" y="5285"/>
                  </a:lnTo>
                  <a:lnTo>
                    <a:pt x="183" y="5230"/>
                  </a:lnTo>
                  <a:lnTo>
                    <a:pt x="132" y="5204"/>
                  </a:lnTo>
                  <a:lnTo>
                    <a:pt x="89" y="5179"/>
                  </a:lnTo>
                  <a:lnTo>
                    <a:pt x="55" y="5154"/>
                  </a:lnTo>
                  <a:lnTo>
                    <a:pt x="30" y="5128"/>
                  </a:lnTo>
                  <a:lnTo>
                    <a:pt x="13" y="5100"/>
                  </a:lnTo>
                  <a:lnTo>
                    <a:pt x="4" y="5070"/>
                  </a:lnTo>
                  <a:lnTo>
                    <a:pt x="0" y="5034"/>
                  </a:lnTo>
                  <a:lnTo>
                    <a:pt x="4" y="4994"/>
                  </a:lnTo>
                  <a:lnTo>
                    <a:pt x="13" y="4945"/>
                  </a:lnTo>
                  <a:lnTo>
                    <a:pt x="28" y="4890"/>
                  </a:lnTo>
                  <a:lnTo>
                    <a:pt x="89" y="4668"/>
                  </a:lnTo>
                  <a:lnTo>
                    <a:pt x="155" y="4445"/>
                  </a:lnTo>
                  <a:lnTo>
                    <a:pt x="172" y="4400"/>
                  </a:lnTo>
                  <a:lnTo>
                    <a:pt x="189" y="4362"/>
                  </a:lnTo>
                  <a:lnTo>
                    <a:pt x="206" y="4332"/>
                  </a:lnTo>
                  <a:lnTo>
                    <a:pt x="225" y="4309"/>
                  </a:lnTo>
                  <a:lnTo>
                    <a:pt x="245" y="4296"/>
                  </a:lnTo>
                  <a:lnTo>
                    <a:pt x="270" y="4290"/>
                  </a:lnTo>
                  <a:lnTo>
                    <a:pt x="298" y="4292"/>
                  </a:lnTo>
                  <a:lnTo>
                    <a:pt x="330" y="4300"/>
                  </a:lnTo>
                  <a:lnTo>
                    <a:pt x="368" y="4315"/>
                  </a:lnTo>
                  <a:lnTo>
                    <a:pt x="413" y="4335"/>
                  </a:lnTo>
                  <a:lnTo>
                    <a:pt x="549" y="4400"/>
                  </a:lnTo>
                  <a:lnTo>
                    <a:pt x="687" y="4456"/>
                  </a:lnTo>
                  <a:lnTo>
                    <a:pt x="828" y="4501"/>
                  </a:lnTo>
                  <a:lnTo>
                    <a:pt x="972" y="4539"/>
                  </a:lnTo>
                  <a:lnTo>
                    <a:pt x="1117" y="4568"/>
                  </a:lnTo>
                  <a:lnTo>
                    <a:pt x="1266" y="4590"/>
                  </a:lnTo>
                  <a:lnTo>
                    <a:pt x="1362" y="4600"/>
                  </a:lnTo>
                  <a:lnTo>
                    <a:pt x="1456" y="4600"/>
                  </a:lnTo>
                  <a:lnTo>
                    <a:pt x="1551" y="4592"/>
                  </a:lnTo>
                  <a:lnTo>
                    <a:pt x="1643" y="4577"/>
                  </a:lnTo>
                  <a:lnTo>
                    <a:pt x="1735" y="4552"/>
                  </a:lnTo>
                  <a:lnTo>
                    <a:pt x="1824" y="4517"/>
                  </a:lnTo>
                  <a:lnTo>
                    <a:pt x="1888" y="4484"/>
                  </a:lnTo>
                  <a:lnTo>
                    <a:pt x="1943" y="4447"/>
                  </a:lnTo>
                  <a:lnTo>
                    <a:pt x="1990" y="4403"/>
                  </a:lnTo>
                  <a:lnTo>
                    <a:pt x="2030" y="4356"/>
                  </a:lnTo>
                  <a:lnTo>
                    <a:pt x="2062" y="4307"/>
                  </a:lnTo>
                  <a:lnTo>
                    <a:pt x="2086" y="4252"/>
                  </a:lnTo>
                  <a:lnTo>
                    <a:pt x="2101" y="4196"/>
                  </a:lnTo>
                  <a:lnTo>
                    <a:pt x="2109" y="4139"/>
                  </a:lnTo>
                  <a:lnTo>
                    <a:pt x="2109" y="4081"/>
                  </a:lnTo>
                  <a:lnTo>
                    <a:pt x="2099" y="4022"/>
                  </a:lnTo>
                  <a:lnTo>
                    <a:pt x="2082" y="3965"/>
                  </a:lnTo>
                  <a:lnTo>
                    <a:pt x="2058" y="3909"/>
                  </a:lnTo>
                  <a:lnTo>
                    <a:pt x="2022" y="3854"/>
                  </a:lnTo>
                  <a:lnTo>
                    <a:pt x="1981" y="3803"/>
                  </a:lnTo>
                  <a:lnTo>
                    <a:pt x="1928" y="3754"/>
                  </a:lnTo>
                  <a:lnTo>
                    <a:pt x="1854" y="3697"/>
                  </a:lnTo>
                  <a:lnTo>
                    <a:pt x="1777" y="3650"/>
                  </a:lnTo>
                  <a:lnTo>
                    <a:pt x="1696" y="3607"/>
                  </a:lnTo>
                  <a:lnTo>
                    <a:pt x="1611" y="3567"/>
                  </a:lnTo>
                  <a:lnTo>
                    <a:pt x="1485" y="3513"/>
                  </a:lnTo>
                  <a:lnTo>
                    <a:pt x="1358" y="3462"/>
                  </a:lnTo>
                  <a:lnTo>
                    <a:pt x="1232" y="3411"/>
                  </a:lnTo>
                  <a:lnTo>
                    <a:pt x="1105" y="3358"/>
                  </a:lnTo>
                  <a:lnTo>
                    <a:pt x="981" y="3303"/>
                  </a:lnTo>
                  <a:lnTo>
                    <a:pt x="858" y="3243"/>
                  </a:lnTo>
                  <a:lnTo>
                    <a:pt x="740" y="3175"/>
                  </a:lnTo>
                  <a:lnTo>
                    <a:pt x="653" y="3120"/>
                  </a:lnTo>
                  <a:lnTo>
                    <a:pt x="570" y="3063"/>
                  </a:lnTo>
                  <a:lnTo>
                    <a:pt x="492" y="3001"/>
                  </a:lnTo>
                  <a:lnTo>
                    <a:pt x="419" y="2939"/>
                  </a:lnTo>
                  <a:lnTo>
                    <a:pt x="353" y="2871"/>
                  </a:lnTo>
                  <a:lnTo>
                    <a:pt x="291" y="2801"/>
                  </a:lnTo>
                  <a:lnTo>
                    <a:pt x="236" y="2727"/>
                  </a:lnTo>
                  <a:lnTo>
                    <a:pt x="187" y="2650"/>
                  </a:lnTo>
                  <a:lnTo>
                    <a:pt x="143" y="2569"/>
                  </a:lnTo>
                  <a:lnTo>
                    <a:pt x="108" y="2484"/>
                  </a:lnTo>
                  <a:lnTo>
                    <a:pt x="79" y="2395"/>
                  </a:lnTo>
                  <a:lnTo>
                    <a:pt x="59" y="2301"/>
                  </a:lnTo>
                  <a:lnTo>
                    <a:pt x="45" y="2205"/>
                  </a:lnTo>
                  <a:lnTo>
                    <a:pt x="40" y="2103"/>
                  </a:lnTo>
                  <a:lnTo>
                    <a:pt x="42" y="1995"/>
                  </a:lnTo>
                  <a:lnTo>
                    <a:pt x="53" y="1876"/>
                  </a:lnTo>
                  <a:lnTo>
                    <a:pt x="74" y="1761"/>
                  </a:lnTo>
                  <a:lnTo>
                    <a:pt x="100" y="1654"/>
                  </a:lnTo>
                  <a:lnTo>
                    <a:pt x="136" y="1552"/>
                  </a:lnTo>
                  <a:lnTo>
                    <a:pt x="179" y="1455"/>
                  </a:lnTo>
                  <a:lnTo>
                    <a:pt x="230" y="1365"/>
                  </a:lnTo>
                  <a:lnTo>
                    <a:pt x="287" y="1280"/>
                  </a:lnTo>
                  <a:lnTo>
                    <a:pt x="351" y="1201"/>
                  </a:lnTo>
                  <a:lnTo>
                    <a:pt x="425" y="1127"/>
                  </a:lnTo>
                  <a:lnTo>
                    <a:pt x="502" y="1059"/>
                  </a:lnTo>
                  <a:lnTo>
                    <a:pt x="587" y="995"/>
                  </a:lnTo>
                  <a:lnTo>
                    <a:pt x="679" y="936"/>
                  </a:lnTo>
                  <a:lnTo>
                    <a:pt x="777" y="884"/>
                  </a:lnTo>
                  <a:lnTo>
                    <a:pt x="881" y="834"/>
                  </a:lnTo>
                  <a:lnTo>
                    <a:pt x="990" y="791"/>
                  </a:lnTo>
                  <a:lnTo>
                    <a:pt x="1043" y="772"/>
                  </a:lnTo>
                  <a:lnTo>
                    <a:pt x="1088" y="755"/>
                  </a:lnTo>
                  <a:lnTo>
                    <a:pt x="1124" y="740"/>
                  </a:lnTo>
                  <a:lnTo>
                    <a:pt x="1154" y="723"/>
                  </a:lnTo>
                  <a:lnTo>
                    <a:pt x="1177" y="708"/>
                  </a:lnTo>
                  <a:lnTo>
                    <a:pt x="1194" y="689"/>
                  </a:lnTo>
                  <a:lnTo>
                    <a:pt x="1207" y="667"/>
                  </a:lnTo>
                  <a:lnTo>
                    <a:pt x="1217" y="640"/>
                  </a:lnTo>
                  <a:lnTo>
                    <a:pt x="1220" y="608"/>
                  </a:lnTo>
                  <a:lnTo>
                    <a:pt x="1224" y="570"/>
                  </a:lnTo>
                  <a:lnTo>
                    <a:pt x="1226" y="523"/>
                  </a:lnTo>
                  <a:lnTo>
                    <a:pt x="1226" y="468"/>
                  </a:lnTo>
                  <a:lnTo>
                    <a:pt x="1226" y="344"/>
                  </a:lnTo>
                  <a:lnTo>
                    <a:pt x="1226" y="221"/>
                  </a:lnTo>
                  <a:lnTo>
                    <a:pt x="1230" y="165"/>
                  </a:lnTo>
                  <a:lnTo>
                    <a:pt x="1236" y="119"/>
                  </a:lnTo>
                  <a:lnTo>
                    <a:pt x="1245" y="83"/>
                  </a:lnTo>
                  <a:lnTo>
                    <a:pt x="1260" y="55"/>
                  </a:lnTo>
                  <a:lnTo>
                    <a:pt x="1281" y="34"/>
                  </a:lnTo>
                  <a:lnTo>
                    <a:pt x="1309" y="19"/>
                  </a:lnTo>
                  <a:lnTo>
                    <a:pt x="1345" y="8"/>
                  </a:lnTo>
                  <a:lnTo>
                    <a:pt x="1390" y="2"/>
                  </a:lnTo>
                  <a:lnTo>
                    <a:pt x="144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Прямоугольник 119"/>
          <p:cNvSpPr/>
          <p:nvPr/>
        </p:nvSpPr>
        <p:spPr>
          <a:xfrm>
            <a:off x="7391813" y="2557256"/>
            <a:ext cx="17384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i="1" dirty="0">
                <a:solidFill>
                  <a:srgbClr val="008BC1"/>
                </a:solidFill>
              </a:rPr>
              <a:t>Відділення банку</a:t>
            </a:r>
            <a:endParaRPr lang="ru-RU" sz="1600" i="1" dirty="0">
              <a:solidFill>
                <a:srgbClr val="008BC1"/>
              </a:solidFill>
            </a:endParaRPr>
          </a:p>
        </p:txBody>
      </p:sp>
      <p:sp>
        <p:nvSpPr>
          <p:cNvPr id="67" name="Шестиугольник 83"/>
          <p:cNvSpPr/>
          <p:nvPr/>
        </p:nvSpPr>
        <p:spPr>
          <a:xfrm>
            <a:off x="9886209" y="2876114"/>
            <a:ext cx="1571133" cy="1310968"/>
          </a:xfrm>
          <a:prstGeom prst="hexagon">
            <a:avLst/>
          </a:prstGeom>
          <a:solidFill>
            <a:schemeClr val="bg1"/>
          </a:solidFill>
          <a:ln w="19050">
            <a:solidFill>
              <a:srgbClr val="008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85"/>
          <p:cNvSpPr/>
          <p:nvPr/>
        </p:nvSpPr>
        <p:spPr>
          <a:xfrm>
            <a:off x="9793605" y="2551080"/>
            <a:ext cx="1710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i="1" dirty="0">
                <a:solidFill>
                  <a:srgbClr val="008BC1"/>
                </a:solidFill>
              </a:rPr>
              <a:t>Фонд ЕЕ</a:t>
            </a:r>
            <a:endParaRPr lang="ru-RU" sz="1600" i="1" dirty="0">
              <a:solidFill>
                <a:srgbClr val="008BC1"/>
              </a:solidFill>
            </a:endParaRPr>
          </a:p>
        </p:txBody>
      </p:sp>
      <p:grpSp>
        <p:nvGrpSpPr>
          <p:cNvPr id="71" name="Группа 86"/>
          <p:cNvGrpSpPr/>
          <p:nvPr/>
        </p:nvGrpSpPr>
        <p:grpSpPr>
          <a:xfrm>
            <a:off x="10181846" y="3046905"/>
            <a:ext cx="1005273" cy="1073826"/>
            <a:chOff x="3725219" y="2907737"/>
            <a:chExt cx="832210" cy="1001181"/>
          </a:xfrm>
        </p:grpSpPr>
        <p:grpSp>
          <p:nvGrpSpPr>
            <p:cNvPr id="72" name="Group 11"/>
            <p:cNvGrpSpPr>
              <a:grpSpLocks noChangeAspect="1"/>
            </p:cNvGrpSpPr>
            <p:nvPr/>
          </p:nvGrpSpPr>
          <p:grpSpPr bwMode="auto">
            <a:xfrm>
              <a:off x="3725219" y="2907737"/>
              <a:ext cx="627321" cy="849506"/>
              <a:chOff x="3108" y="1206"/>
              <a:chExt cx="1462" cy="1902"/>
            </a:xfrm>
            <a:solidFill>
              <a:srgbClr val="002F53"/>
            </a:solidFill>
          </p:grpSpPr>
          <p:sp>
            <p:nvSpPr>
              <p:cNvPr id="78" name="Freeform 13"/>
              <p:cNvSpPr>
                <a:spLocks/>
              </p:cNvSpPr>
              <p:nvPr/>
            </p:nvSpPr>
            <p:spPr bwMode="auto">
              <a:xfrm>
                <a:off x="3464" y="1206"/>
                <a:ext cx="750" cy="750"/>
              </a:xfrm>
              <a:custGeom>
                <a:avLst/>
                <a:gdLst>
                  <a:gd name="T0" fmla="*/ 822 w 1500"/>
                  <a:gd name="T1" fmla="*/ 2 h 1501"/>
                  <a:gd name="T2" fmla="*/ 961 w 1500"/>
                  <a:gd name="T3" fmla="*/ 29 h 1501"/>
                  <a:gd name="T4" fmla="*/ 1088 w 1500"/>
                  <a:gd name="T5" fmla="*/ 80 h 1501"/>
                  <a:gd name="T6" fmla="*/ 1203 w 1500"/>
                  <a:gd name="T7" fmla="*/ 153 h 1501"/>
                  <a:gd name="T8" fmla="*/ 1304 w 1500"/>
                  <a:gd name="T9" fmla="*/ 243 h 1501"/>
                  <a:gd name="T10" fmla="*/ 1386 w 1500"/>
                  <a:gd name="T11" fmla="*/ 352 h 1501"/>
                  <a:gd name="T12" fmla="*/ 1447 w 1500"/>
                  <a:gd name="T13" fmla="*/ 474 h 1501"/>
                  <a:gd name="T14" fmla="*/ 1487 w 1500"/>
                  <a:gd name="T15" fmla="*/ 608 h 1501"/>
                  <a:gd name="T16" fmla="*/ 1500 w 1500"/>
                  <a:gd name="T17" fmla="*/ 750 h 1501"/>
                  <a:gd name="T18" fmla="*/ 1487 w 1500"/>
                  <a:gd name="T19" fmla="*/ 893 h 1501"/>
                  <a:gd name="T20" fmla="*/ 1447 w 1500"/>
                  <a:gd name="T21" fmla="*/ 1026 h 1501"/>
                  <a:gd name="T22" fmla="*/ 1386 w 1500"/>
                  <a:gd name="T23" fmla="*/ 1148 h 1501"/>
                  <a:gd name="T24" fmla="*/ 1304 w 1500"/>
                  <a:gd name="T25" fmla="*/ 1256 h 1501"/>
                  <a:gd name="T26" fmla="*/ 1203 w 1500"/>
                  <a:gd name="T27" fmla="*/ 1348 h 1501"/>
                  <a:gd name="T28" fmla="*/ 1088 w 1500"/>
                  <a:gd name="T29" fmla="*/ 1421 h 1501"/>
                  <a:gd name="T30" fmla="*/ 961 w 1500"/>
                  <a:gd name="T31" fmla="*/ 1471 h 1501"/>
                  <a:gd name="T32" fmla="*/ 822 w 1500"/>
                  <a:gd name="T33" fmla="*/ 1497 h 1501"/>
                  <a:gd name="T34" fmla="*/ 678 w 1500"/>
                  <a:gd name="T35" fmla="*/ 1497 h 1501"/>
                  <a:gd name="T36" fmla="*/ 539 w 1500"/>
                  <a:gd name="T37" fmla="*/ 1471 h 1501"/>
                  <a:gd name="T38" fmla="*/ 411 w 1500"/>
                  <a:gd name="T39" fmla="*/ 1421 h 1501"/>
                  <a:gd name="T40" fmla="*/ 295 w 1500"/>
                  <a:gd name="T41" fmla="*/ 1348 h 1501"/>
                  <a:gd name="T42" fmla="*/ 196 w 1500"/>
                  <a:gd name="T43" fmla="*/ 1256 h 1501"/>
                  <a:gd name="T44" fmla="*/ 113 w 1500"/>
                  <a:gd name="T45" fmla="*/ 1148 h 1501"/>
                  <a:gd name="T46" fmla="*/ 52 w 1500"/>
                  <a:gd name="T47" fmla="*/ 1026 h 1501"/>
                  <a:gd name="T48" fmla="*/ 12 w 1500"/>
                  <a:gd name="T49" fmla="*/ 893 h 1501"/>
                  <a:gd name="T50" fmla="*/ 0 w 1500"/>
                  <a:gd name="T51" fmla="*/ 750 h 1501"/>
                  <a:gd name="T52" fmla="*/ 12 w 1500"/>
                  <a:gd name="T53" fmla="*/ 608 h 1501"/>
                  <a:gd name="T54" fmla="*/ 52 w 1500"/>
                  <a:gd name="T55" fmla="*/ 474 h 1501"/>
                  <a:gd name="T56" fmla="*/ 113 w 1500"/>
                  <a:gd name="T57" fmla="*/ 352 h 1501"/>
                  <a:gd name="T58" fmla="*/ 196 w 1500"/>
                  <a:gd name="T59" fmla="*/ 243 h 1501"/>
                  <a:gd name="T60" fmla="*/ 295 w 1500"/>
                  <a:gd name="T61" fmla="*/ 153 h 1501"/>
                  <a:gd name="T62" fmla="*/ 411 w 1500"/>
                  <a:gd name="T63" fmla="*/ 80 h 1501"/>
                  <a:gd name="T64" fmla="*/ 539 w 1500"/>
                  <a:gd name="T65" fmla="*/ 29 h 1501"/>
                  <a:gd name="T66" fmla="*/ 678 w 1500"/>
                  <a:gd name="T67" fmla="*/ 2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00" h="1501">
                    <a:moveTo>
                      <a:pt x="750" y="0"/>
                    </a:moveTo>
                    <a:lnTo>
                      <a:pt x="822" y="2"/>
                    </a:lnTo>
                    <a:lnTo>
                      <a:pt x="892" y="13"/>
                    </a:lnTo>
                    <a:lnTo>
                      <a:pt x="961" y="29"/>
                    </a:lnTo>
                    <a:lnTo>
                      <a:pt x="1026" y="52"/>
                    </a:lnTo>
                    <a:lnTo>
                      <a:pt x="1088" y="80"/>
                    </a:lnTo>
                    <a:lnTo>
                      <a:pt x="1147" y="113"/>
                    </a:lnTo>
                    <a:lnTo>
                      <a:pt x="1203" y="153"/>
                    </a:lnTo>
                    <a:lnTo>
                      <a:pt x="1255" y="196"/>
                    </a:lnTo>
                    <a:lnTo>
                      <a:pt x="1304" y="243"/>
                    </a:lnTo>
                    <a:lnTo>
                      <a:pt x="1347" y="296"/>
                    </a:lnTo>
                    <a:lnTo>
                      <a:pt x="1386" y="352"/>
                    </a:lnTo>
                    <a:lnTo>
                      <a:pt x="1420" y="412"/>
                    </a:lnTo>
                    <a:lnTo>
                      <a:pt x="1447" y="474"/>
                    </a:lnTo>
                    <a:lnTo>
                      <a:pt x="1470" y="539"/>
                    </a:lnTo>
                    <a:lnTo>
                      <a:pt x="1487" y="608"/>
                    </a:lnTo>
                    <a:lnTo>
                      <a:pt x="1496" y="678"/>
                    </a:lnTo>
                    <a:lnTo>
                      <a:pt x="1500" y="750"/>
                    </a:lnTo>
                    <a:lnTo>
                      <a:pt x="1496" y="822"/>
                    </a:lnTo>
                    <a:lnTo>
                      <a:pt x="1487" y="893"/>
                    </a:lnTo>
                    <a:lnTo>
                      <a:pt x="1470" y="960"/>
                    </a:lnTo>
                    <a:lnTo>
                      <a:pt x="1447" y="1026"/>
                    </a:lnTo>
                    <a:lnTo>
                      <a:pt x="1420" y="1089"/>
                    </a:lnTo>
                    <a:lnTo>
                      <a:pt x="1386" y="1148"/>
                    </a:lnTo>
                    <a:lnTo>
                      <a:pt x="1347" y="1204"/>
                    </a:lnTo>
                    <a:lnTo>
                      <a:pt x="1304" y="1256"/>
                    </a:lnTo>
                    <a:lnTo>
                      <a:pt x="1255" y="1305"/>
                    </a:lnTo>
                    <a:lnTo>
                      <a:pt x="1203" y="1348"/>
                    </a:lnTo>
                    <a:lnTo>
                      <a:pt x="1147" y="1387"/>
                    </a:lnTo>
                    <a:lnTo>
                      <a:pt x="1088" y="1421"/>
                    </a:lnTo>
                    <a:lnTo>
                      <a:pt x="1026" y="1449"/>
                    </a:lnTo>
                    <a:lnTo>
                      <a:pt x="961" y="1471"/>
                    </a:lnTo>
                    <a:lnTo>
                      <a:pt x="892" y="1488"/>
                    </a:lnTo>
                    <a:lnTo>
                      <a:pt x="822" y="1497"/>
                    </a:lnTo>
                    <a:lnTo>
                      <a:pt x="750" y="1501"/>
                    </a:lnTo>
                    <a:lnTo>
                      <a:pt x="678" y="1497"/>
                    </a:lnTo>
                    <a:lnTo>
                      <a:pt x="607" y="1488"/>
                    </a:lnTo>
                    <a:lnTo>
                      <a:pt x="539" y="1471"/>
                    </a:lnTo>
                    <a:lnTo>
                      <a:pt x="474" y="1449"/>
                    </a:lnTo>
                    <a:lnTo>
                      <a:pt x="411" y="1421"/>
                    </a:lnTo>
                    <a:lnTo>
                      <a:pt x="352" y="1387"/>
                    </a:lnTo>
                    <a:lnTo>
                      <a:pt x="295" y="1348"/>
                    </a:lnTo>
                    <a:lnTo>
                      <a:pt x="244" y="1305"/>
                    </a:lnTo>
                    <a:lnTo>
                      <a:pt x="196" y="1256"/>
                    </a:lnTo>
                    <a:lnTo>
                      <a:pt x="153" y="1204"/>
                    </a:lnTo>
                    <a:lnTo>
                      <a:pt x="113" y="1148"/>
                    </a:lnTo>
                    <a:lnTo>
                      <a:pt x="80" y="1089"/>
                    </a:lnTo>
                    <a:lnTo>
                      <a:pt x="52" y="1026"/>
                    </a:lnTo>
                    <a:lnTo>
                      <a:pt x="29" y="960"/>
                    </a:lnTo>
                    <a:lnTo>
                      <a:pt x="12" y="893"/>
                    </a:lnTo>
                    <a:lnTo>
                      <a:pt x="3" y="822"/>
                    </a:lnTo>
                    <a:lnTo>
                      <a:pt x="0" y="750"/>
                    </a:lnTo>
                    <a:lnTo>
                      <a:pt x="3" y="678"/>
                    </a:lnTo>
                    <a:lnTo>
                      <a:pt x="12" y="608"/>
                    </a:lnTo>
                    <a:lnTo>
                      <a:pt x="29" y="539"/>
                    </a:lnTo>
                    <a:lnTo>
                      <a:pt x="52" y="474"/>
                    </a:lnTo>
                    <a:lnTo>
                      <a:pt x="80" y="412"/>
                    </a:lnTo>
                    <a:lnTo>
                      <a:pt x="113" y="352"/>
                    </a:lnTo>
                    <a:lnTo>
                      <a:pt x="153" y="296"/>
                    </a:lnTo>
                    <a:lnTo>
                      <a:pt x="196" y="243"/>
                    </a:lnTo>
                    <a:lnTo>
                      <a:pt x="244" y="196"/>
                    </a:lnTo>
                    <a:lnTo>
                      <a:pt x="295" y="153"/>
                    </a:lnTo>
                    <a:lnTo>
                      <a:pt x="352" y="113"/>
                    </a:lnTo>
                    <a:lnTo>
                      <a:pt x="411" y="80"/>
                    </a:lnTo>
                    <a:lnTo>
                      <a:pt x="474" y="52"/>
                    </a:lnTo>
                    <a:lnTo>
                      <a:pt x="539" y="29"/>
                    </a:lnTo>
                    <a:lnTo>
                      <a:pt x="607" y="13"/>
                    </a:lnTo>
                    <a:lnTo>
                      <a:pt x="678" y="2"/>
                    </a:lnTo>
                    <a:lnTo>
                      <a:pt x="7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14"/>
              <p:cNvSpPr>
                <a:spLocks/>
              </p:cNvSpPr>
              <p:nvPr/>
            </p:nvSpPr>
            <p:spPr bwMode="auto">
              <a:xfrm>
                <a:off x="3108" y="2104"/>
                <a:ext cx="1462" cy="1004"/>
              </a:xfrm>
              <a:custGeom>
                <a:avLst/>
                <a:gdLst>
                  <a:gd name="T0" fmla="*/ 888 w 2923"/>
                  <a:gd name="T1" fmla="*/ 3 h 2010"/>
                  <a:gd name="T2" fmla="*/ 917 w 2923"/>
                  <a:gd name="T3" fmla="*/ 18 h 2010"/>
                  <a:gd name="T4" fmla="*/ 935 w 2923"/>
                  <a:gd name="T5" fmla="*/ 45 h 2010"/>
                  <a:gd name="T6" fmla="*/ 1396 w 2923"/>
                  <a:gd name="T7" fmla="*/ 1301 h 2010"/>
                  <a:gd name="T8" fmla="*/ 1425 w 2923"/>
                  <a:gd name="T9" fmla="*/ 1326 h 2010"/>
                  <a:gd name="T10" fmla="*/ 1462 w 2923"/>
                  <a:gd name="T11" fmla="*/ 1334 h 2010"/>
                  <a:gd name="T12" fmla="*/ 1499 w 2923"/>
                  <a:gd name="T13" fmla="*/ 1326 h 2010"/>
                  <a:gd name="T14" fmla="*/ 1528 w 2923"/>
                  <a:gd name="T15" fmla="*/ 1301 h 2010"/>
                  <a:gd name="T16" fmla="*/ 1988 w 2923"/>
                  <a:gd name="T17" fmla="*/ 45 h 2010"/>
                  <a:gd name="T18" fmla="*/ 2008 w 2923"/>
                  <a:gd name="T19" fmla="*/ 17 h 2010"/>
                  <a:gd name="T20" fmla="*/ 2037 w 2923"/>
                  <a:gd name="T21" fmla="*/ 3 h 2010"/>
                  <a:gd name="T22" fmla="*/ 2070 w 2923"/>
                  <a:gd name="T23" fmla="*/ 4 h 2010"/>
                  <a:gd name="T24" fmla="*/ 2085 w 2923"/>
                  <a:gd name="T25" fmla="*/ 6 h 2010"/>
                  <a:gd name="T26" fmla="*/ 2125 w 2923"/>
                  <a:gd name="T27" fmla="*/ 12 h 2010"/>
                  <a:gd name="T28" fmla="*/ 2182 w 2923"/>
                  <a:gd name="T29" fmla="*/ 20 h 2010"/>
                  <a:gd name="T30" fmla="*/ 2250 w 2923"/>
                  <a:gd name="T31" fmla="*/ 31 h 2010"/>
                  <a:gd name="T32" fmla="*/ 2321 w 2923"/>
                  <a:gd name="T33" fmla="*/ 42 h 2010"/>
                  <a:gd name="T34" fmla="*/ 2389 w 2923"/>
                  <a:gd name="T35" fmla="*/ 54 h 2010"/>
                  <a:gd name="T36" fmla="*/ 2446 w 2923"/>
                  <a:gd name="T37" fmla="*/ 64 h 2010"/>
                  <a:gd name="T38" fmla="*/ 2468 w 2923"/>
                  <a:gd name="T39" fmla="*/ 70 h 2010"/>
                  <a:gd name="T40" fmla="*/ 2529 w 2923"/>
                  <a:gd name="T41" fmla="*/ 93 h 2010"/>
                  <a:gd name="T42" fmla="*/ 2642 w 2923"/>
                  <a:gd name="T43" fmla="*/ 156 h 2010"/>
                  <a:gd name="T44" fmla="*/ 2737 w 2923"/>
                  <a:gd name="T45" fmla="*/ 238 h 2010"/>
                  <a:gd name="T46" fmla="*/ 2816 w 2923"/>
                  <a:gd name="T47" fmla="*/ 336 h 2010"/>
                  <a:gd name="T48" fmla="*/ 2875 w 2923"/>
                  <a:gd name="T49" fmla="*/ 447 h 2010"/>
                  <a:gd name="T50" fmla="*/ 2911 w 2923"/>
                  <a:gd name="T51" fmla="*/ 569 h 2010"/>
                  <a:gd name="T52" fmla="*/ 2923 w 2923"/>
                  <a:gd name="T53" fmla="*/ 699 h 2010"/>
                  <a:gd name="T54" fmla="*/ 2920 w 2923"/>
                  <a:gd name="T55" fmla="*/ 1776 h 2010"/>
                  <a:gd name="T56" fmla="*/ 2892 w 2923"/>
                  <a:gd name="T57" fmla="*/ 1859 h 2010"/>
                  <a:gd name="T58" fmla="*/ 2842 w 2923"/>
                  <a:gd name="T59" fmla="*/ 1928 h 2010"/>
                  <a:gd name="T60" fmla="*/ 2773 w 2923"/>
                  <a:gd name="T61" fmla="*/ 1978 h 2010"/>
                  <a:gd name="T62" fmla="*/ 2689 w 2923"/>
                  <a:gd name="T63" fmla="*/ 2006 h 2010"/>
                  <a:gd name="T64" fmla="*/ 278 w 2923"/>
                  <a:gd name="T65" fmla="*/ 2010 h 2010"/>
                  <a:gd name="T66" fmla="*/ 190 w 2923"/>
                  <a:gd name="T67" fmla="*/ 1996 h 2010"/>
                  <a:gd name="T68" fmla="*/ 114 w 2923"/>
                  <a:gd name="T69" fmla="*/ 1956 h 2010"/>
                  <a:gd name="T70" fmla="*/ 53 w 2923"/>
                  <a:gd name="T71" fmla="*/ 1896 h 2010"/>
                  <a:gd name="T72" fmla="*/ 14 w 2923"/>
                  <a:gd name="T73" fmla="*/ 1819 h 2010"/>
                  <a:gd name="T74" fmla="*/ 0 w 2923"/>
                  <a:gd name="T75" fmla="*/ 1730 h 2010"/>
                  <a:gd name="T76" fmla="*/ 2 w 2923"/>
                  <a:gd name="T77" fmla="*/ 644 h 2010"/>
                  <a:gd name="T78" fmla="*/ 20 w 2923"/>
                  <a:gd name="T79" fmla="*/ 533 h 2010"/>
                  <a:gd name="T80" fmla="*/ 56 w 2923"/>
                  <a:gd name="T81" fmla="*/ 426 h 2010"/>
                  <a:gd name="T82" fmla="*/ 108 w 2923"/>
                  <a:gd name="T83" fmla="*/ 328 h 2010"/>
                  <a:gd name="T84" fmla="*/ 174 w 2923"/>
                  <a:gd name="T85" fmla="*/ 239 h 2010"/>
                  <a:gd name="T86" fmla="*/ 255 w 2923"/>
                  <a:gd name="T87" fmla="*/ 165 h 2010"/>
                  <a:gd name="T88" fmla="*/ 350 w 2923"/>
                  <a:gd name="T89" fmla="*/ 108 h 2010"/>
                  <a:gd name="T90" fmla="*/ 456 w 2923"/>
                  <a:gd name="T91" fmla="*/ 70 h 2010"/>
                  <a:gd name="T92" fmla="*/ 507 w 2923"/>
                  <a:gd name="T93" fmla="*/ 58 h 2010"/>
                  <a:gd name="T94" fmla="*/ 573 w 2923"/>
                  <a:gd name="T95" fmla="*/ 47 h 2010"/>
                  <a:gd name="T96" fmla="*/ 644 w 2923"/>
                  <a:gd name="T97" fmla="*/ 34 h 2010"/>
                  <a:gd name="T98" fmla="*/ 719 w 2923"/>
                  <a:gd name="T99" fmla="*/ 23 h 2010"/>
                  <a:gd name="T100" fmla="*/ 785 w 2923"/>
                  <a:gd name="T101" fmla="*/ 13 h 2010"/>
                  <a:gd name="T102" fmla="*/ 837 w 2923"/>
                  <a:gd name="T103" fmla="*/ 5 h 2010"/>
                  <a:gd name="T104" fmla="*/ 867 w 2923"/>
                  <a:gd name="T105" fmla="*/ 2 h 2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23" h="2010">
                    <a:moveTo>
                      <a:pt x="873" y="0"/>
                    </a:moveTo>
                    <a:lnTo>
                      <a:pt x="888" y="3"/>
                    </a:lnTo>
                    <a:lnTo>
                      <a:pt x="903" y="9"/>
                    </a:lnTo>
                    <a:lnTo>
                      <a:pt x="917" y="18"/>
                    </a:lnTo>
                    <a:lnTo>
                      <a:pt x="927" y="29"/>
                    </a:lnTo>
                    <a:lnTo>
                      <a:pt x="935" y="45"/>
                    </a:lnTo>
                    <a:lnTo>
                      <a:pt x="1385" y="1281"/>
                    </a:lnTo>
                    <a:lnTo>
                      <a:pt x="1396" y="1301"/>
                    </a:lnTo>
                    <a:lnTo>
                      <a:pt x="1408" y="1316"/>
                    </a:lnTo>
                    <a:lnTo>
                      <a:pt x="1425" y="1326"/>
                    </a:lnTo>
                    <a:lnTo>
                      <a:pt x="1443" y="1333"/>
                    </a:lnTo>
                    <a:lnTo>
                      <a:pt x="1462" y="1334"/>
                    </a:lnTo>
                    <a:lnTo>
                      <a:pt x="1480" y="1333"/>
                    </a:lnTo>
                    <a:lnTo>
                      <a:pt x="1499" y="1326"/>
                    </a:lnTo>
                    <a:lnTo>
                      <a:pt x="1515" y="1316"/>
                    </a:lnTo>
                    <a:lnTo>
                      <a:pt x="1528" y="1301"/>
                    </a:lnTo>
                    <a:lnTo>
                      <a:pt x="1538" y="1281"/>
                    </a:lnTo>
                    <a:lnTo>
                      <a:pt x="1988" y="45"/>
                    </a:lnTo>
                    <a:lnTo>
                      <a:pt x="1996" y="29"/>
                    </a:lnTo>
                    <a:lnTo>
                      <a:pt x="2008" y="17"/>
                    </a:lnTo>
                    <a:lnTo>
                      <a:pt x="2022" y="7"/>
                    </a:lnTo>
                    <a:lnTo>
                      <a:pt x="2037" y="3"/>
                    </a:lnTo>
                    <a:lnTo>
                      <a:pt x="2054" y="0"/>
                    </a:lnTo>
                    <a:lnTo>
                      <a:pt x="2070" y="4"/>
                    </a:lnTo>
                    <a:lnTo>
                      <a:pt x="2074" y="4"/>
                    </a:lnTo>
                    <a:lnTo>
                      <a:pt x="2085" y="6"/>
                    </a:lnTo>
                    <a:lnTo>
                      <a:pt x="2103" y="9"/>
                    </a:lnTo>
                    <a:lnTo>
                      <a:pt x="2125" y="12"/>
                    </a:lnTo>
                    <a:lnTo>
                      <a:pt x="2151" y="16"/>
                    </a:lnTo>
                    <a:lnTo>
                      <a:pt x="2182" y="20"/>
                    </a:lnTo>
                    <a:lnTo>
                      <a:pt x="2215" y="25"/>
                    </a:lnTo>
                    <a:lnTo>
                      <a:pt x="2250" y="31"/>
                    </a:lnTo>
                    <a:lnTo>
                      <a:pt x="2286" y="36"/>
                    </a:lnTo>
                    <a:lnTo>
                      <a:pt x="2321" y="42"/>
                    </a:lnTo>
                    <a:lnTo>
                      <a:pt x="2355" y="48"/>
                    </a:lnTo>
                    <a:lnTo>
                      <a:pt x="2389" y="54"/>
                    </a:lnTo>
                    <a:lnTo>
                      <a:pt x="2419" y="60"/>
                    </a:lnTo>
                    <a:lnTo>
                      <a:pt x="2446" y="64"/>
                    </a:lnTo>
                    <a:lnTo>
                      <a:pt x="2468" y="70"/>
                    </a:lnTo>
                    <a:lnTo>
                      <a:pt x="2468" y="70"/>
                    </a:lnTo>
                    <a:lnTo>
                      <a:pt x="2469" y="70"/>
                    </a:lnTo>
                    <a:lnTo>
                      <a:pt x="2529" y="93"/>
                    </a:lnTo>
                    <a:lnTo>
                      <a:pt x="2587" y="122"/>
                    </a:lnTo>
                    <a:lnTo>
                      <a:pt x="2642" y="156"/>
                    </a:lnTo>
                    <a:lnTo>
                      <a:pt x="2692" y="195"/>
                    </a:lnTo>
                    <a:lnTo>
                      <a:pt x="2737" y="238"/>
                    </a:lnTo>
                    <a:lnTo>
                      <a:pt x="2778" y="286"/>
                    </a:lnTo>
                    <a:lnTo>
                      <a:pt x="2816" y="336"/>
                    </a:lnTo>
                    <a:lnTo>
                      <a:pt x="2848" y="390"/>
                    </a:lnTo>
                    <a:lnTo>
                      <a:pt x="2875" y="447"/>
                    </a:lnTo>
                    <a:lnTo>
                      <a:pt x="2896" y="507"/>
                    </a:lnTo>
                    <a:lnTo>
                      <a:pt x="2911" y="569"/>
                    </a:lnTo>
                    <a:lnTo>
                      <a:pt x="2920" y="633"/>
                    </a:lnTo>
                    <a:lnTo>
                      <a:pt x="2923" y="699"/>
                    </a:lnTo>
                    <a:lnTo>
                      <a:pt x="2923" y="1730"/>
                    </a:lnTo>
                    <a:lnTo>
                      <a:pt x="2920" y="1776"/>
                    </a:lnTo>
                    <a:lnTo>
                      <a:pt x="2909" y="1819"/>
                    </a:lnTo>
                    <a:lnTo>
                      <a:pt x="2892" y="1859"/>
                    </a:lnTo>
                    <a:lnTo>
                      <a:pt x="2870" y="1896"/>
                    </a:lnTo>
                    <a:lnTo>
                      <a:pt x="2842" y="1928"/>
                    </a:lnTo>
                    <a:lnTo>
                      <a:pt x="2810" y="1956"/>
                    </a:lnTo>
                    <a:lnTo>
                      <a:pt x="2773" y="1978"/>
                    </a:lnTo>
                    <a:lnTo>
                      <a:pt x="2733" y="1996"/>
                    </a:lnTo>
                    <a:lnTo>
                      <a:pt x="2689" y="2006"/>
                    </a:lnTo>
                    <a:lnTo>
                      <a:pt x="2644" y="2010"/>
                    </a:lnTo>
                    <a:lnTo>
                      <a:pt x="278" y="2010"/>
                    </a:lnTo>
                    <a:lnTo>
                      <a:pt x="233" y="2006"/>
                    </a:lnTo>
                    <a:lnTo>
                      <a:pt x="190" y="1996"/>
                    </a:lnTo>
                    <a:lnTo>
                      <a:pt x="151" y="1978"/>
                    </a:lnTo>
                    <a:lnTo>
                      <a:pt x="114" y="1956"/>
                    </a:lnTo>
                    <a:lnTo>
                      <a:pt x="81" y="1928"/>
                    </a:lnTo>
                    <a:lnTo>
                      <a:pt x="53" y="1896"/>
                    </a:lnTo>
                    <a:lnTo>
                      <a:pt x="30" y="1859"/>
                    </a:lnTo>
                    <a:lnTo>
                      <a:pt x="14" y="1819"/>
                    </a:lnTo>
                    <a:lnTo>
                      <a:pt x="3" y="1776"/>
                    </a:lnTo>
                    <a:lnTo>
                      <a:pt x="0" y="1730"/>
                    </a:lnTo>
                    <a:lnTo>
                      <a:pt x="0" y="701"/>
                    </a:lnTo>
                    <a:lnTo>
                      <a:pt x="2" y="644"/>
                    </a:lnTo>
                    <a:lnTo>
                      <a:pt x="9" y="587"/>
                    </a:lnTo>
                    <a:lnTo>
                      <a:pt x="20" y="533"/>
                    </a:lnTo>
                    <a:lnTo>
                      <a:pt x="36" y="478"/>
                    </a:lnTo>
                    <a:lnTo>
                      <a:pt x="56" y="426"/>
                    </a:lnTo>
                    <a:lnTo>
                      <a:pt x="80" y="375"/>
                    </a:lnTo>
                    <a:lnTo>
                      <a:pt x="108" y="328"/>
                    </a:lnTo>
                    <a:lnTo>
                      <a:pt x="139" y="282"/>
                    </a:lnTo>
                    <a:lnTo>
                      <a:pt x="174" y="239"/>
                    </a:lnTo>
                    <a:lnTo>
                      <a:pt x="213" y="201"/>
                    </a:lnTo>
                    <a:lnTo>
                      <a:pt x="255" y="165"/>
                    </a:lnTo>
                    <a:lnTo>
                      <a:pt x="301" y="135"/>
                    </a:lnTo>
                    <a:lnTo>
                      <a:pt x="350" y="108"/>
                    </a:lnTo>
                    <a:lnTo>
                      <a:pt x="401" y="86"/>
                    </a:lnTo>
                    <a:lnTo>
                      <a:pt x="456" y="70"/>
                    </a:lnTo>
                    <a:lnTo>
                      <a:pt x="479" y="64"/>
                    </a:lnTo>
                    <a:lnTo>
                      <a:pt x="507" y="58"/>
                    </a:lnTo>
                    <a:lnTo>
                      <a:pt x="538" y="53"/>
                    </a:lnTo>
                    <a:lnTo>
                      <a:pt x="573" y="47"/>
                    </a:lnTo>
                    <a:lnTo>
                      <a:pt x="609" y="40"/>
                    </a:lnTo>
                    <a:lnTo>
                      <a:pt x="644" y="34"/>
                    </a:lnTo>
                    <a:lnTo>
                      <a:pt x="682" y="28"/>
                    </a:lnTo>
                    <a:lnTo>
                      <a:pt x="719" y="23"/>
                    </a:lnTo>
                    <a:lnTo>
                      <a:pt x="752" y="18"/>
                    </a:lnTo>
                    <a:lnTo>
                      <a:pt x="785" y="13"/>
                    </a:lnTo>
                    <a:lnTo>
                      <a:pt x="813" y="9"/>
                    </a:lnTo>
                    <a:lnTo>
                      <a:pt x="837" y="5"/>
                    </a:lnTo>
                    <a:lnTo>
                      <a:pt x="855" y="3"/>
                    </a:lnTo>
                    <a:lnTo>
                      <a:pt x="867" y="2"/>
                    </a:lnTo>
                    <a:lnTo>
                      <a:pt x="8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15"/>
              <p:cNvSpPr>
                <a:spLocks/>
              </p:cNvSpPr>
              <p:nvPr/>
            </p:nvSpPr>
            <p:spPr bwMode="auto">
              <a:xfrm>
                <a:off x="3741" y="2079"/>
                <a:ext cx="195" cy="498"/>
              </a:xfrm>
              <a:custGeom>
                <a:avLst/>
                <a:gdLst>
                  <a:gd name="T0" fmla="*/ 95 w 389"/>
                  <a:gd name="T1" fmla="*/ 0 h 996"/>
                  <a:gd name="T2" fmla="*/ 293 w 389"/>
                  <a:gd name="T3" fmla="*/ 0 h 996"/>
                  <a:gd name="T4" fmla="*/ 313 w 389"/>
                  <a:gd name="T5" fmla="*/ 2 h 996"/>
                  <a:gd name="T6" fmla="*/ 333 w 389"/>
                  <a:gd name="T7" fmla="*/ 8 h 996"/>
                  <a:gd name="T8" fmla="*/ 350 w 389"/>
                  <a:gd name="T9" fmla="*/ 17 h 996"/>
                  <a:gd name="T10" fmla="*/ 364 w 389"/>
                  <a:gd name="T11" fmla="*/ 30 h 996"/>
                  <a:gd name="T12" fmla="*/ 378 w 389"/>
                  <a:gd name="T13" fmla="*/ 49 h 996"/>
                  <a:gd name="T14" fmla="*/ 386 w 389"/>
                  <a:gd name="T15" fmla="*/ 70 h 996"/>
                  <a:gd name="T16" fmla="*/ 389 w 389"/>
                  <a:gd name="T17" fmla="*/ 94 h 996"/>
                  <a:gd name="T18" fmla="*/ 386 w 389"/>
                  <a:gd name="T19" fmla="*/ 117 h 996"/>
                  <a:gd name="T20" fmla="*/ 377 w 389"/>
                  <a:gd name="T21" fmla="*/ 138 h 996"/>
                  <a:gd name="T22" fmla="*/ 271 w 389"/>
                  <a:gd name="T23" fmla="*/ 298 h 996"/>
                  <a:gd name="T24" fmla="*/ 320 w 389"/>
                  <a:gd name="T25" fmla="*/ 716 h 996"/>
                  <a:gd name="T26" fmla="*/ 223 w 389"/>
                  <a:gd name="T27" fmla="*/ 976 h 996"/>
                  <a:gd name="T28" fmla="*/ 216 w 389"/>
                  <a:gd name="T29" fmla="*/ 988 h 996"/>
                  <a:gd name="T30" fmla="*/ 206 w 389"/>
                  <a:gd name="T31" fmla="*/ 994 h 996"/>
                  <a:gd name="T32" fmla="*/ 195 w 389"/>
                  <a:gd name="T33" fmla="*/ 996 h 996"/>
                  <a:gd name="T34" fmla="*/ 183 w 389"/>
                  <a:gd name="T35" fmla="*/ 994 h 996"/>
                  <a:gd name="T36" fmla="*/ 174 w 389"/>
                  <a:gd name="T37" fmla="*/ 988 h 996"/>
                  <a:gd name="T38" fmla="*/ 167 w 389"/>
                  <a:gd name="T39" fmla="*/ 976 h 996"/>
                  <a:gd name="T40" fmla="*/ 68 w 389"/>
                  <a:gd name="T41" fmla="*/ 716 h 996"/>
                  <a:gd name="T42" fmla="*/ 118 w 389"/>
                  <a:gd name="T43" fmla="*/ 298 h 996"/>
                  <a:gd name="T44" fmla="*/ 13 w 389"/>
                  <a:gd name="T45" fmla="*/ 138 h 996"/>
                  <a:gd name="T46" fmla="*/ 3 w 389"/>
                  <a:gd name="T47" fmla="*/ 117 h 996"/>
                  <a:gd name="T48" fmla="*/ 0 w 389"/>
                  <a:gd name="T49" fmla="*/ 94 h 996"/>
                  <a:gd name="T50" fmla="*/ 2 w 389"/>
                  <a:gd name="T51" fmla="*/ 70 h 996"/>
                  <a:gd name="T52" fmla="*/ 10 w 389"/>
                  <a:gd name="T53" fmla="*/ 49 h 996"/>
                  <a:gd name="T54" fmla="*/ 24 w 389"/>
                  <a:gd name="T55" fmla="*/ 30 h 996"/>
                  <a:gd name="T56" fmla="*/ 39 w 389"/>
                  <a:gd name="T57" fmla="*/ 17 h 996"/>
                  <a:gd name="T58" fmla="*/ 57 w 389"/>
                  <a:gd name="T59" fmla="*/ 8 h 996"/>
                  <a:gd name="T60" fmla="*/ 75 w 389"/>
                  <a:gd name="T61" fmla="*/ 2 h 996"/>
                  <a:gd name="T62" fmla="*/ 95 w 389"/>
                  <a:gd name="T63" fmla="*/ 0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9" h="996">
                    <a:moveTo>
                      <a:pt x="95" y="0"/>
                    </a:moveTo>
                    <a:lnTo>
                      <a:pt x="293" y="0"/>
                    </a:lnTo>
                    <a:lnTo>
                      <a:pt x="313" y="2"/>
                    </a:lnTo>
                    <a:lnTo>
                      <a:pt x="333" y="8"/>
                    </a:lnTo>
                    <a:lnTo>
                      <a:pt x="350" y="17"/>
                    </a:lnTo>
                    <a:lnTo>
                      <a:pt x="364" y="30"/>
                    </a:lnTo>
                    <a:lnTo>
                      <a:pt x="378" y="49"/>
                    </a:lnTo>
                    <a:lnTo>
                      <a:pt x="386" y="70"/>
                    </a:lnTo>
                    <a:lnTo>
                      <a:pt x="389" y="94"/>
                    </a:lnTo>
                    <a:lnTo>
                      <a:pt x="386" y="117"/>
                    </a:lnTo>
                    <a:lnTo>
                      <a:pt x="377" y="138"/>
                    </a:lnTo>
                    <a:lnTo>
                      <a:pt x="271" y="298"/>
                    </a:lnTo>
                    <a:lnTo>
                      <a:pt x="320" y="716"/>
                    </a:lnTo>
                    <a:lnTo>
                      <a:pt x="223" y="976"/>
                    </a:lnTo>
                    <a:lnTo>
                      <a:pt x="216" y="988"/>
                    </a:lnTo>
                    <a:lnTo>
                      <a:pt x="206" y="994"/>
                    </a:lnTo>
                    <a:lnTo>
                      <a:pt x="195" y="996"/>
                    </a:lnTo>
                    <a:lnTo>
                      <a:pt x="183" y="994"/>
                    </a:lnTo>
                    <a:lnTo>
                      <a:pt x="174" y="988"/>
                    </a:lnTo>
                    <a:lnTo>
                      <a:pt x="167" y="976"/>
                    </a:lnTo>
                    <a:lnTo>
                      <a:pt x="68" y="716"/>
                    </a:lnTo>
                    <a:lnTo>
                      <a:pt x="118" y="298"/>
                    </a:lnTo>
                    <a:lnTo>
                      <a:pt x="13" y="138"/>
                    </a:lnTo>
                    <a:lnTo>
                      <a:pt x="3" y="117"/>
                    </a:lnTo>
                    <a:lnTo>
                      <a:pt x="0" y="94"/>
                    </a:lnTo>
                    <a:lnTo>
                      <a:pt x="2" y="70"/>
                    </a:lnTo>
                    <a:lnTo>
                      <a:pt x="10" y="49"/>
                    </a:lnTo>
                    <a:lnTo>
                      <a:pt x="24" y="30"/>
                    </a:lnTo>
                    <a:lnTo>
                      <a:pt x="39" y="17"/>
                    </a:lnTo>
                    <a:lnTo>
                      <a:pt x="57" y="8"/>
                    </a:lnTo>
                    <a:lnTo>
                      <a:pt x="75" y="2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3" name="Овал 88"/>
            <p:cNvSpPr/>
            <p:nvPr/>
          </p:nvSpPr>
          <p:spPr>
            <a:xfrm>
              <a:off x="4080501" y="3417986"/>
              <a:ext cx="359116" cy="399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4" name="Group 4"/>
            <p:cNvGrpSpPr>
              <a:grpSpLocks noChangeAspect="1"/>
            </p:cNvGrpSpPr>
            <p:nvPr/>
          </p:nvGrpSpPr>
          <p:grpSpPr bwMode="auto">
            <a:xfrm>
              <a:off x="4115316" y="3453578"/>
              <a:ext cx="442113" cy="455340"/>
              <a:chOff x="1662" y="4"/>
              <a:chExt cx="4355" cy="4309"/>
            </a:xfrm>
            <a:solidFill>
              <a:srgbClr val="002F53"/>
            </a:solidFill>
          </p:grpSpPr>
          <p:sp>
            <p:nvSpPr>
              <p:cNvPr id="75" name="Freeform 6"/>
              <p:cNvSpPr>
                <a:spLocks noEditPoints="1"/>
              </p:cNvSpPr>
              <p:nvPr/>
            </p:nvSpPr>
            <p:spPr bwMode="auto">
              <a:xfrm>
                <a:off x="1662" y="4"/>
                <a:ext cx="2581" cy="2580"/>
              </a:xfrm>
              <a:custGeom>
                <a:avLst/>
                <a:gdLst>
                  <a:gd name="T0" fmla="*/ 1130 w 2581"/>
                  <a:gd name="T1" fmla="*/ 850 h 2580"/>
                  <a:gd name="T2" fmla="*/ 952 w 2581"/>
                  <a:gd name="T3" fmla="*/ 974 h 2580"/>
                  <a:gd name="T4" fmla="*/ 849 w 2581"/>
                  <a:gd name="T5" fmla="*/ 1167 h 2580"/>
                  <a:gd name="T6" fmla="*/ 849 w 2581"/>
                  <a:gd name="T7" fmla="*/ 1392 h 2580"/>
                  <a:gd name="T8" fmla="*/ 952 w 2581"/>
                  <a:gd name="T9" fmla="*/ 1585 h 2580"/>
                  <a:gd name="T10" fmla="*/ 1130 w 2581"/>
                  <a:gd name="T11" fmla="*/ 1709 h 2580"/>
                  <a:gd name="T12" fmla="*/ 1354 w 2581"/>
                  <a:gd name="T13" fmla="*/ 1737 h 2580"/>
                  <a:gd name="T14" fmla="*/ 1559 w 2581"/>
                  <a:gd name="T15" fmla="*/ 1658 h 2580"/>
                  <a:gd name="T16" fmla="*/ 1703 w 2581"/>
                  <a:gd name="T17" fmla="*/ 1497 h 2580"/>
                  <a:gd name="T18" fmla="*/ 1757 w 2581"/>
                  <a:gd name="T19" fmla="*/ 1280 h 2580"/>
                  <a:gd name="T20" fmla="*/ 1703 w 2581"/>
                  <a:gd name="T21" fmla="*/ 1064 h 2580"/>
                  <a:gd name="T22" fmla="*/ 1559 w 2581"/>
                  <a:gd name="T23" fmla="*/ 901 h 2580"/>
                  <a:gd name="T24" fmla="*/ 1354 w 2581"/>
                  <a:gd name="T25" fmla="*/ 822 h 2580"/>
                  <a:gd name="T26" fmla="*/ 1464 w 2581"/>
                  <a:gd name="T27" fmla="*/ 4 h 2580"/>
                  <a:gd name="T28" fmla="*/ 1546 w 2581"/>
                  <a:gd name="T29" fmla="*/ 77 h 2580"/>
                  <a:gd name="T30" fmla="*/ 1703 w 2581"/>
                  <a:gd name="T31" fmla="*/ 310 h 2580"/>
                  <a:gd name="T32" fmla="*/ 1973 w 2581"/>
                  <a:gd name="T33" fmla="*/ 260 h 2580"/>
                  <a:gd name="T34" fmla="*/ 2067 w 2581"/>
                  <a:gd name="T35" fmla="*/ 256 h 2580"/>
                  <a:gd name="T36" fmla="*/ 2323 w 2581"/>
                  <a:gd name="T37" fmla="*/ 503 h 2580"/>
                  <a:gd name="T38" fmla="*/ 2330 w 2581"/>
                  <a:gd name="T39" fmla="*/ 611 h 2580"/>
                  <a:gd name="T40" fmla="*/ 2286 w 2581"/>
                  <a:gd name="T41" fmla="*/ 924 h 2580"/>
                  <a:gd name="T42" fmla="*/ 2530 w 2581"/>
                  <a:gd name="T43" fmla="*/ 1048 h 2580"/>
                  <a:gd name="T44" fmla="*/ 2581 w 2581"/>
                  <a:gd name="T45" fmla="*/ 1144 h 2580"/>
                  <a:gd name="T46" fmla="*/ 2552 w 2581"/>
                  <a:gd name="T47" fmla="*/ 1502 h 2580"/>
                  <a:gd name="T48" fmla="*/ 2310 w 2581"/>
                  <a:gd name="T49" fmla="*/ 1560 h 2580"/>
                  <a:gd name="T50" fmla="*/ 2315 w 2581"/>
                  <a:gd name="T51" fmla="*/ 1943 h 2580"/>
                  <a:gd name="T52" fmla="*/ 2339 w 2581"/>
                  <a:gd name="T53" fmla="*/ 2035 h 2580"/>
                  <a:gd name="T54" fmla="*/ 2108 w 2581"/>
                  <a:gd name="T55" fmla="*/ 2297 h 2580"/>
                  <a:gd name="T56" fmla="*/ 2004 w 2581"/>
                  <a:gd name="T57" fmla="*/ 2330 h 2580"/>
                  <a:gd name="T58" fmla="*/ 1732 w 2581"/>
                  <a:gd name="T59" fmla="*/ 2237 h 2580"/>
                  <a:gd name="T60" fmla="*/ 1535 w 2581"/>
                  <a:gd name="T61" fmla="*/ 2504 h 2580"/>
                  <a:gd name="T62" fmla="*/ 1453 w 2581"/>
                  <a:gd name="T63" fmla="*/ 2576 h 2580"/>
                  <a:gd name="T64" fmla="*/ 1090 w 2581"/>
                  <a:gd name="T65" fmla="*/ 2566 h 2580"/>
                  <a:gd name="T66" fmla="*/ 1028 w 2581"/>
                  <a:gd name="T67" fmla="*/ 2476 h 2580"/>
                  <a:gd name="T68" fmla="*/ 772 w 2581"/>
                  <a:gd name="T69" fmla="*/ 2192 h 2580"/>
                  <a:gd name="T70" fmla="*/ 561 w 2581"/>
                  <a:gd name="T71" fmla="*/ 2331 h 2580"/>
                  <a:gd name="T72" fmla="*/ 473 w 2581"/>
                  <a:gd name="T73" fmla="*/ 2297 h 2580"/>
                  <a:gd name="T74" fmla="*/ 242 w 2581"/>
                  <a:gd name="T75" fmla="*/ 2023 h 2580"/>
                  <a:gd name="T76" fmla="*/ 380 w 2581"/>
                  <a:gd name="T77" fmla="*/ 1798 h 2580"/>
                  <a:gd name="T78" fmla="*/ 104 w 2581"/>
                  <a:gd name="T79" fmla="*/ 1552 h 2580"/>
                  <a:gd name="T80" fmla="*/ 13 w 2581"/>
                  <a:gd name="T81" fmla="*/ 1490 h 2580"/>
                  <a:gd name="T82" fmla="*/ 4 w 2581"/>
                  <a:gd name="T83" fmla="*/ 1127 h 2580"/>
                  <a:gd name="T84" fmla="*/ 77 w 2581"/>
                  <a:gd name="T85" fmla="*/ 1045 h 2580"/>
                  <a:gd name="T86" fmla="*/ 334 w 2581"/>
                  <a:gd name="T87" fmla="*/ 853 h 2580"/>
                  <a:gd name="T88" fmla="*/ 244 w 2581"/>
                  <a:gd name="T89" fmla="*/ 593 h 2580"/>
                  <a:gd name="T90" fmla="*/ 259 w 2581"/>
                  <a:gd name="T91" fmla="*/ 500 h 2580"/>
                  <a:gd name="T92" fmla="*/ 521 w 2581"/>
                  <a:gd name="T93" fmla="*/ 253 h 2580"/>
                  <a:gd name="T94" fmla="*/ 630 w 2581"/>
                  <a:gd name="T95" fmla="*/ 274 h 2580"/>
                  <a:gd name="T96" fmla="*/ 952 w 2581"/>
                  <a:gd name="T97" fmla="*/ 285 h 2580"/>
                  <a:gd name="T98" fmla="*/ 1060 w 2581"/>
                  <a:gd name="T99" fmla="*/ 51 h 2580"/>
                  <a:gd name="T100" fmla="*/ 1156 w 2581"/>
                  <a:gd name="T101" fmla="*/ 0 h 2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81" h="2580">
                    <a:moveTo>
                      <a:pt x="1296" y="818"/>
                    </a:moveTo>
                    <a:lnTo>
                      <a:pt x="1238" y="822"/>
                    </a:lnTo>
                    <a:lnTo>
                      <a:pt x="1183" y="833"/>
                    </a:lnTo>
                    <a:lnTo>
                      <a:pt x="1130" y="850"/>
                    </a:lnTo>
                    <a:lnTo>
                      <a:pt x="1080" y="872"/>
                    </a:lnTo>
                    <a:lnTo>
                      <a:pt x="1034" y="901"/>
                    </a:lnTo>
                    <a:lnTo>
                      <a:pt x="990" y="936"/>
                    </a:lnTo>
                    <a:lnTo>
                      <a:pt x="952" y="974"/>
                    </a:lnTo>
                    <a:lnTo>
                      <a:pt x="917" y="1016"/>
                    </a:lnTo>
                    <a:lnTo>
                      <a:pt x="890" y="1064"/>
                    </a:lnTo>
                    <a:lnTo>
                      <a:pt x="866" y="1114"/>
                    </a:lnTo>
                    <a:lnTo>
                      <a:pt x="849" y="1167"/>
                    </a:lnTo>
                    <a:lnTo>
                      <a:pt x="838" y="1222"/>
                    </a:lnTo>
                    <a:lnTo>
                      <a:pt x="836" y="1280"/>
                    </a:lnTo>
                    <a:lnTo>
                      <a:pt x="838" y="1337"/>
                    </a:lnTo>
                    <a:lnTo>
                      <a:pt x="849" y="1392"/>
                    </a:lnTo>
                    <a:lnTo>
                      <a:pt x="866" y="1447"/>
                    </a:lnTo>
                    <a:lnTo>
                      <a:pt x="890" y="1497"/>
                    </a:lnTo>
                    <a:lnTo>
                      <a:pt x="917" y="1543"/>
                    </a:lnTo>
                    <a:lnTo>
                      <a:pt x="952" y="1585"/>
                    </a:lnTo>
                    <a:lnTo>
                      <a:pt x="990" y="1625"/>
                    </a:lnTo>
                    <a:lnTo>
                      <a:pt x="1034" y="1658"/>
                    </a:lnTo>
                    <a:lnTo>
                      <a:pt x="1080" y="1687"/>
                    </a:lnTo>
                    <a:lnTo>
                      <a:pt x="1130" y="1709"/>
                    </a:lnTo>
                    <a:lnTo>
                      <a:pt x="1183" y="1726"/>
                    </a:lnTo>
                    <a:lnTo>
                      <a:pt x="1238" y="1737"/>
                    </a:lnTo>
                    <a:lnTo>
                      <a:pt x="1296" y="1741"/>
                    </a:lnTo>
                    <a:lnTo>
                      <a:pt x="1354" y="1737"/>
                    </a:lnTo>
                    <a:lnTo>
                      <a:pt x="1410" y="1726"/>
                    </a:lnTo>
                    <a:lnTo>
                      <a:pt x="1463" y="1709"/>
                    </a:lnTo>
                    <a:lnTo>
                      <a:pt x="1513" y="1687"/>
                    </a:lnTo>
                    <a:lnTo>
                      <a:pt x="1559" y="1658"/>
                    </a:lnTo>
                    <a:lnTo>
                      <a:pt x="1602" y="1625"/>
                    </a:lnTo>
                    <a:lnTo>
                      <a:pt x="1641" y="1585"/>
                    </a:lnTo>
                    <a:lnTo>
                      <a:pt x="1675" y="1543"/>
                    </a:lnTo>
                    <a:lnTo>
                      <a:pt x="1703" y="1497"/>
                    </a:lnTo>
                    <a:lnTo>
                      <a:pt x="1727" y="1447"/>
                    </a:lnTo>
                    <a:lnTo>
                      <a:pt x="1744" y="1392"/>
                    </a:lnTo>
                    <a:lnTo>
                      <a:pt x="1754" y="1337"/>
                    </a:lnTo>
                    <a:lnTo>
                      <a:pt x="1757" y="1280"/>
                    </a:lnTo>
                    <a:lnTo>
                      <a:pt x="1754" y="1222"/>
                    </a:lnTo>
                    <a:lnTo>
                      <a:pt x="1744" y="1167"/>
                    </a:lnTo>
                    <a:lnTo>
                      <a:pt x="1727" y="1114"/>
                    </a:lnTo>
                    <a:lnTo>
                      <a:pt x="1703" y="1064"/>
                    </a:lnTo>
                    <a:lnTo>
                      <a:pt x="1675" y="1016"/>
                    </a:lnTo>
                    <a:lnTo>
                      <a:pt x="1641" y="974"/>
                    </a:lnTo>
                    <a:lnTo>
                      <a:pt x="1602" y="936"/>
                    </a:lnTo>
                    <a:lnTo>
                      <a:pt x="1559" y="901"/>
                    </a:lnTo>
                    <a:lnTo>
                      <a:pt x="1513" y="872"/>
                    </a:lnTo>
                    <a:lnTo>
                      <a:pt x="1463" y="850"/>
                    </a:lnTo>
                    <a:lnTo>
                      <a:pt x="1410" y="833"/>
                    </a:lnTo>
                    <a:lnTo>
                      <a:pt x="1354" y="822"/>
                    </a:lnTo>
                    <a:lnTo>
                      <a:pt x="1296" y="818"/>
                    </a:lnTo>
                    <a:close/>
                    <a:moveTo>
                      <a:pt x="1156" y="0"/>
                    </a:moveTo>
                    <a:lnTo>
                      <a:pt x="1435" y="0"/>
                    </a:lnTo>
                    <a:lnTo>
                      <a:pt x="1464" y="4"/>
                    </a:lnTo>
                    <a:lnTo>
                      <a:pt x="1490" y="13"/>
                    </a:lnTo>
                    <a:lnTo>
                      <a:pt x="1514" y="30"/>
                    </a:lnTo>
                    <a:lnTo>
                      <a:pt x="1533" y="51"/>
                    </a:lnTo>
                    <a:lnTo>
                      <a:pt x="1546" y="77"/>
                    </a:lnTo>
                    <a:lnTo>
                      <a:pt x="1552" y="104"/>
                    </a:lnTo>
                    <a:lnTo>
                      <a:pt x="1571" y="265"/>
                    </a:lnTo>
                    <a:lnTo>
                      <a:pt x="1638" y="285"/>
                    </a:lnTo>
                    <a:lnTo>
                      <a:pt x="1703" y="310"/>
                    </a:lnTo>
                    <a:lnTo>
                      <a:pt x="1766" y="339"/>
                    </a:lnTo>
                    <a:lnTo>
                      <a:pt x="1828" y="372"/>
                    </a:lnTo>
                    <a:lnTo>
                      <a:pt x="1952" y="274"/>
                    </a:lnTo>
                    <a:lnTo>
                      <a:pt x="1973" y="260"/>
                    </a:lnTo>
                    <a:lnTo>
                      <a:pt x="1996" y="252"/>
                    </a:lnTo>
                    <a:lnTo>
                      <a:pt x="2020" y="248"/>
                    </a:lnTo>
                    <a:lnTo>
                      <a:pt x="2043" y="249"/>
                    </a:lnTo>
                    <a:lnTo>
                      <a:pt x="2067" y="256"/>
                    </a:lnTo>
                    <a:lnTo>
                      <a:pt x="2090" y="267"/>
                    </a:lnTo>
                    <a:lnTo>
                      <a:pt x="2108" y="282"/>
                    </a:lnTo>
                    <a:lnTo>
                      <a:pt x="2305" y="479"/>
                    </a:lnTo>
                    <a:lnTo>
                      <a:pt x="2323" y="503"/>
                    </a:lnTo>
                    <a:lnTo>
                      <a:pt x="2335" y="529"/>
                    </a:lnTo>
                    <a:lnTo>
                      <a:pt x="2339" y="557"/>
                    </a:lnTo>
                    <a:lnTo>
                      <a:pt x="2338" y="585"/>
                    </a:lnTo>
                    <a:lnTo>
                      <a:pt x="2330" y="611"/>
                    </a:lnTo>
                    <a:lnTo>
                      <a:pt x="2314" y="636"/>
                    </a:lnTo>
                    <a:lnTo>
                      <a:pt x="2214" y="764"/>
                    </a:lnTo>
                    <a:lnTo>
                      <a:pt x="2253" y="842"/>
                    </a:lnTo>
                    <a:lnTo>
                      <a:pt x="2286" y="924"/>
                    </a:lnTo>
                    <a:lnTo>
                      <a:pt x="2313" y="1008"/>
                    </a:lnTo>
                    <a:lnTo>
                      <a:pt x="2476" y="1027"/>
                    </a:lnTo>
                    <a:lnTo>
                      <a:pt x="2505" y="1033"/>
                    </a:lnTo>
                    <a:lnTo>
                      <a:pt x="2530" y="1048"/>
                    </a:lnTo>
                    <a:lnTo>
                      <a:pt x="2552" y="1066"/>
                    </a:lnTo>
                    <a:lnTo>
                      <a:pt x="2567" y="1089"/>
                    </a:lnTo>
                    <a:lnTo>
                      <a:pt x="2578" y="1115"/>
                    </a:lnTo>
                    <a:lnTo>
                      <a:pt x="2581" y="1144"/>
                    </a:lnTo>
                    <a:lnTo>
                      <a:pt x="2581" y="1423"/>
                    </a:lnTo>
                    <a:lnTo>
                      <a:pt x="2578" y="1452"/>
                    </a:lnTo>
                    <a:lnTo>
                      <a:pt x="2567" y="1478"/>
                    </a:lnTo>
                    <a:lnTo>
                      <a:pt x="2552" y="1502"/>
                    </a:lnTo>
                    <a:lnTo>
                      <a:pt x="2530" y="1520"/>
                    </a:lnTo>
                    <a:lnTo>
                      <a:pt x="2505" y="1534"/>
                    </a:lnTo>
                    <a:lnTo>
                      <a:pt x="2476" y="1540"/>
                    </a:lnTo>
                    <a:lnTo>
                      <a:pt x="2310" y="1560"/>
                    </a:lnTo>
                    <a:lnTo>
                      <a:pt x="2282" y="1645"/>
                    </a:lnTo>
                    <a:lnTo>
                      <a:pt x="2248" y="1726"/>
                    </a:lnTo>
                    <a:lnTo>
                      <a:pt x="2207" y="1806"/>
                    </a:lnTo>
                    <a:lnTo>
                      <a:pt x="2315" y="1943"/>
                    </a:lnTo>
                    <a:lnTo>
                      <a:pt x="2328" y="1964"/>
                    </a:lnTo>
                    <a:lnTo>
                      <a:pt x="2336" y="1988"/>
                    </a:lnTo>
                    <a:lnTo>
                      <a:pt x="2340" y="2011"/>
                    </a:lnTo>
                    <a:lnTo>
                      <a:pt x="2339" y="2035"/>
                    </a:lnTo>
                    <a:lnTo>
                      <a:pt x="2332" y="2059"/>
                    </a:lnTo>
                    <a:lnTo>
                      <a:pt x="2322" y="2080"/>
                    </a:lnTo>
                    <a:lnTo>
                      <a:pt x="2306" y="2100"/>
                    </a:lnTo>
                    <a:lnTo>
                      <a:pt x="2108" y="2297"/>
                    </a:lnTo>
                    <a:lnTo>
                      <a:pt x="2086" y="2315"/>
                    </a:lnTo>
                    <a:lnTo>
                      <a:pt x="2059" y="2327"/>
                    </a:lnTo>
                    <a:lnTo>
                      <a:pt x="2031" y="2331"/>
                    </a:lnTo>
                    <a:lnTo>
                      <a:pt x="2004" y="2330"/>
                    </a:lnTo>
                    <a:lnTo>
                      <a:pt x="1977" y="2322"/>
                    </a:lnTo>
                    <a:lnTo>
                      <a:pt x="1952" y="2306"/>
                    </a:lnTo>
                    <a:lnTo>
                      <a:pt x="1812" y="2196"/>
                    </a:lnTo>
                    <a:lnTo>
                      <a:pt x="1732" y="2237"/>
                    </a:lnTo>
                    <a:lnTo>
                      <a:pt x="1649" y="2271"/>
                    </a:lnTo>
                    <a:lnTo>
                      <a:pt x="1562" y="2298"/>
                    </a:lnTo>
                    <a:lnTo>
                      <a:pt x="1542" y="2476"/>
                    </a:lnTo>
                    <a:lnTo>
                      <a:pt x="1535" y="2504"/>
                    </a:lnTo>
                    <a:lnTo>
                      <a:pt x="1522" y="2529"/>
                    </a:lnTo>
                    <a:lnTo>
                      <a:pt x="1502" y="2550"/>
                    </a:lnTo>
                    <a:lnTo>
                      <a:pt x="1480" y="2566"/>
                    </a:lnTo>
                    <a:lnTo>
                      <a:pt x="1453" y="2576"/>
                    </a:lnTo>
                    <a:lnTo>
                      <a:pt x="1424" y="2580"/>
                    </a:lnTo>
                    <a:lnTo>
                      <a:pt x="1146" y="2580"/>
                    </a:lnTo>
                    <a:lnTo>
                      <a:pt x="1117" y="2576"/>
                    </a:lnTo>
                    <a:lnTo>
                      <a:pt x="1090" y="2566"/>
                    </a:lnTo>
                    <a:lnTo>
                      <a:pt x="1067" y="2550"/>
                    </a:lnTo>
                    <a:lnTo>
                      <a:pt x="1048" y="2529"/>
                    </a:lnTo>
                    <a:lnTo>
                      <a:pt x="1035" y="2504"/>
                    </a:lnTo>
                    <a:lnTo>
                      <a:pt x="1028" y="2476"/>
                    </a:lnTo>
                    <a:lnTo>
                      <a:pt x="1007" y="2291"/>
                    </a:lnTo>
                    <a:lnTo>
                      <a:pt x="927" y="2265"/>
                    </a:lnTo>
                    <a:lnTo>
                      <a:pt x="847" y="2232"/>
                    </a:lnTo>
                    <a:lnTo>
                      <a:pt x="772" y="2192"/>
                    </a:lnTo>
                    <a:lnTo>
                      <a:pt x="630" y="2306"/>
                    </a:lnTo>
                    <a:lnTo>
                      <a:pt x="609" y="2319"/>
                    </a:lnTo>
                    <a:lnTo>
                      <a:pt x="585" y="2327"/>
                    </a:lnTo>
                    <a:lnTo>
                      <a:pt x="561" y="2331"/>
                    </a:lnTo>
                    <a:lnTo>
                      <a:pt x="537" y="2330"/>
                    </a:lnTo>
                    <a:lnTo>
                      <a:pt x="513" y="2323"/>
                    </a:lnTo>
                    <a:lnTo>
                      <a:pt x="492" y="2312"/>
                    </a:lnTo>
                    <a:lnTo>
                      <a:pt x="473" y="2297"/>
                    </a:lnTo>
                    <a:lnTo>
                      <a:pt x="275" y="2100"/>
                    </a:lnTo>
                    <a:lnTo>
                      <a:pt x="257" y="2076"/>
                    </a:lnTo>
                    <a:lnTo>
                      <a:pt x="246" y="2051"/>
                    </a:lnTo>
                    <a:lnTo>
                      <a:pt x="242" y="2023"/>
                    </a:lnTo>
                    <a:lnTo>
                      <a:pt x="243" y="1994"/>
                    </a:lnTo>
                    <a:lnTo>
                      <a:pt x="251" y="1968"/>
                    </a:lnTo>
                    <a:lnTo>
                      <a:pt x="267" y="1943"/>
                    </a:lnTo>
                    <a:lnTo>
                      <a:pt x="380" y="1798"/>
                    </a:lnTo>
                    <a:lnTo>
                      <a:pt x="343" y="1726"/>
                    </a:lnTo>
                    <a:lnTo>
                      <a:pt x="312" y="1651"/>
                    </a:lnTo>
                    <a:lnTo>
                      <a:pt x="286" y="1573"/>
                    </a:lnTo>
                    <a:lnTo>
                      <a:pt x="104" y="1552"/>
                    </a:lnTo>
                    <a:lnTo>
                      <a:pt x="77" y="1546"/>
                    </a:lnTo>
                    <a:lnTo>
                      <a:pt x="51" y="1532"/>
                    </a:lnTo>
                    <a:lnTo>
                      <a:pt x="30" y="1514"/>
                    </a:lnTo>
                    <a:lnTo>
                      <a:pt x="13" y="1490"/>
                    </a:lnTo>
                    <a:lnTo>
                      <a:pt x="4" y="1464"/>
                    </a:lnTo>
                    <a:lnTo>
                      <a:pt x="0" y="1435"/>
                    </a:lnTo>
                    <a:lnTo>
                      <a:pt x="0" y="1156"/>
                    </a:lnTo>
                    <a:lnTo>
                      <a:pt x="4" y="1127"/>
                    </a:lnTo>
                    <a:lnTo>
                      <a:pt x="13" y="1101"/>
                    </a:lnTo>
                    <a:lnTo>
                      <a:pt x="30" y="1077"/>
                    </a:lnTo>
                    <a:lnTo>
                      <a:pt x="51" y="1059"/>
                    </a:lnTo>
                    <a:lnTo>
                      <a:pt x="77" y="1045"/>
                    </a:lnTo>
                    <a:lnTo>
                      <a:pt x="104" y="1039"/>
                    </a:lnTo>
                    <a:lnTo>
                      <a:pt x="276" y="1019"/>
                    </a:lnTo>
                    <a:lnTo>
                      <a:pt x="302" y="934"/>
                    </a:lnTo>
                    <a:lnTo>
                      <a:pt x="334" y="853"/>
                    </a:lnTo>
                    <a:lnTo>
                      <a:pt x="374" y="773"/>
                    </a:lnTo>
                    <a:lnTo>
                      <a:pt x="267" y="637"/>
                    </a:lnTo>
                    <a:lnTo>
                      <a:pt x="252" y="616"/>
                    </a:lnTo>
                    <a:lnTo>
                      <a:pt x="244" y="593"/>
                    </a:lnTo>
                    <a:lnTo>
                      <a:pt x="240" y="569"/>
                    </a:lnTo>
                    <a:lnTo>
                      <a:pt x="242" y="545"/>
                    </a:lnTo>
                    <a:lnTo>
                      <a:pt x="248" y="521"/>
                    </a:lnTo>
                    <a:lnTo>
                      <a:pt x="259" y="500"/>
                    </a:lnTo>
                    <a:lnTo>
                      <a:pt x="275" y="480"/>
                    </a:lnTo>
                    <a:lnTo>
                      <a:pt x="473" y="282"/>
                    </a:lnTo>
                    <a:lnTo>
                      <a:pt x="495" y="265"/>
                    </a:lnTo>
                    <a:lnTo>
                      <a:pt x="521" y="253"/>
                    </a:lnTo>
                    <a:lnTo>
                      <a:pt x="549" y="249"/>
                    </a:lnTo>
                    <a:lnTo>
                      <a:pt x="577" y="251"/>
                    </a:lnTo>
                    <a:lnTo>
                      <a:pt x="605" y="259"/>
                    </a:lnTo>
                    <a:lnTo>
                      <a:pt x="630" y="274"/>
                    </a:lnTo>
                    <a:lnTo>
                      <a:pt x="758" y="376"/>
                    </a:lnTo>
                    <a:lnTo>
                      <a:pt x="821" y="342"/>
                    </a:lnTo>
                    <a:lnTo>
                      <a:pt x="886" y="311"/>
                    </a:lnTo>
                    <a:lnTo>
                      <a:pt x="952" y="285"/>
                    </a:lnTo>
                    <a:lnTo>
                      <a:pt x="1020" y="265"/>
                    </a:lnTo>
                    <a:lnTo>
                      <a:pt x="1039" y="104"/>
                    </a:lnTo>
                    <a:lnTo>
                      <a:pt x="1047" y="77"/>
                    </a:lnTo>
                    <a:lnTo>
                      <a:pt x="1060" y="51"/>
                    </a:lnTo>
                    <a:lnTo>
                      <a:pt x="1078" y="30"/>
                    </a:lnTo>
                    <a:lnTo>
                      <a:pt x="1101" y="13"/>
                    </a:lnTo>
                    <a:lnTo>
                      <a:pt x="1127" y="4"/>
                    </a:lnTo>
                    <a:lnTo>
                      <a:pt x="115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7"/>
              <p:cNvSpPr>
                <a:spLocks noEditPoints="1"/>
              </p:cNvSpPr>
              <p:nvPr/>
            </p:nvSpPr>
            <p:spPr bwMode="auto">
              <a:xfrm>
                <a:off x="3895" y="1326"/>
                <a:ext cx="2122" cy="2124"/>
              </a:xfrm>
              <a:custGeom>
                <a:avLst/>
                <a:gdLst>
                  <a:gd name="T0" fmla="*/ 935 w 2122"/>
                  <a:gd name="T1" fmla="*/ 699 h 2124"/>
                  <a:gd name="T2" fmla="*/ 777 w 2122"/>
                  <a:gd name="T3" fmla="*/ 810 h 2124"/>
                  <a:gd name="T4" fmla="*/ 693 w 2122"/>
                  <a:gd name="T5" fmla="*/ 984 h 2124"/>
                  <a:gd name="T6" fmla="*/ 711 w 2122"/>
                  <a:gd name="T7" fmla="*/ 1184 h 2124"/>
                  <a:gd name="T8" fmla="*/ 821 w 2122"/>
                  <a:gd name="T9" fmla="*/ 1341 h 2124"/>
                  <a:gd name="T10" fmla="*/ 996 w 2122"/>
                  <a:gd name="T11" fmla="*/ 1425 h 2124"/>
                  <a:gd name="T12" fmla="*/ 1195 w 2122"/>
                  <a:gd name="T13" fmla="*/ 1407 h 2124"/>
                  <a:gd name="T14" fmla="*/ 1353 w 2122"/>
                  <a:gd name="T15" fmla="*/ 1297 h 2124"/>
                  <a:gd name="T16" fmla="*/ 1437 w 2122"/>
                  <a:gd name="T17" fmla="*/ 1122 h 2124"/>
                  <a:gd name="T18" fmla="*/ 1419 w 2122"/>
                  <a:gd name="T19" fmla="*/ 923 h 2124"/>
                  <a:gd name="T20" fmla="*/ 1309 w 2122"/>
                  <a:gd name="T21" fmla="*/ 765 h 2124"/>
                  <a:gd name="T22" fmla="*/ 1134 w 2122"/>
                  <a:gd name="T23" fmla="*/ 683 h 2124"/>
                  <a:gd name="T24" fmla="*/ 1129 w 2122"/>
                  <a:gd name="T25" fmla="*/ 10 h 2124"/>
                  <a:gd name="T26" fmla="*/ 1198 w 2122"/>
                  <a:gd name="T27" fmla="*/ 94 h 2124"/>
                  <a:gd name="T28" fmla="*/ 1437 w 2122"/>
                  <a:gd name="T29" fmla="*/ 276 h 2124"/>
                  <a:gd name="T30" fmla="*/ 1595 w 2122"/>
                  <a:gd name="T31" fmla="*/ 168 h 2124"/>
                  <a:gd name="T32" fmla="*/ 1821 w 2122"/>
                  <a:gd name="T33" fmla="*/ 320 h 2124"/>
                  <a:gd name="T34" fmla="*/ 1862 w 2122"/>
                  <a:gd name="T35" fmla="*/ 404 h 2124"/>
                  <a:gd name="T36" fmla="*/ 1777 w 2122"/>
                  <a:gd name="T37" fmla="*/ 571 h 2124"/>
                  <a:gd name="T38" fmla="*/ 1992 w 2122"/>
                  <a:gd name="T39" fmla="*/ 766 h 2124"/>
                  <a:gd name="T40" fmla="*/ 2086 w 2122"/>
                  <a:gd name="T41" fmla="*/ 820 h 2124"/>
                  <a:gd name="T42" fmla="*/ 2120 w 2122"/>
                  <a:gd name="T43" fmla="*/ 1095 h 2124"/>
                  <a:gd name="T44" fmla="*/ 2056 w 2122"/>
                  <a:gd name="T45" fmla="*/ 1180 h 2124"/>
                  <a:gd name="T46" fmla="*/ 1872 w 2122"/>
                  <a:gd name="T47" fmla="*/ 1355 h 2124"/>
                  <a:gd name="T48" fmla="*/ 1957 w 2122"/>
                  <a:gd name="T49" fmla="*/ 1562 h 2124"/>
                  <a:gd name="T50" fmla="*/ 1933 w 2122"/>
                  <a:gd name="T51" fmla="*/ 1668 h 2124"/>
                  <a:gd name="T52" fmla="*/ 1748 w 2122"/>
                  <a:gd name="T53" fmla="*/ 1852 h 2124"/>
                  <a:gd name="T54" fmla="*/ 1656 w 2122"/>
                  <a:gd name="T55" fmla="*/ 1836 h 2124"/>
                  <a:gd name="T56" fmla="*/ 1352 w 2122"/>
                  <a:gd name="T57" fmla="*/ 1867 h 2124"/>
                  <a:gd name="T58" fmla="*/ 1315 w 2122"/>
                  <a:gd name="T59" fmla="*/ 2071 h 2124"/>
                  <a:gd name="T60" fmla="*/ 1049 w 2122"/>
                  <a:gd name="T61" fmla="*/ 2124 h 2124"/>
                  <a:gd name="T62" fmla="*/ 948 w 2122"/>
                  <a:gd name="T63" fmla="*/ 2082 h 2124"/>
                  <a:gd name="T64" fmla="*/ 831 w 2122"/>
                  <a:gd name="T65" fmla="*/ 1883 h 2124"/>
                  <a:gd name="T66" fmla="*/ 581 w 2122"/>
                  <a:gd name="T67" fmla="*/ 1942 h 2124"/>
                  <a:gd name="T68" fmla="*/ 473 w 2122"/>
                  <a:gd name="T69" fmla="*/ 1945 h 2124"/>
                  <a:gd name="T70" fmla="*/ 272 w 2122"/>
                  <a:gd name="T71" fmla="*/ 1767 h 2124"/>
                  <a:gd name="T72" fmla="*/ 268 w 2122"/>
                  <a:gd name="T73" fmla="*/ 1673 h 2124"/>
                  <a:gd name="T74" fmla="*/ 287 w 2122"/>
                  <a:gd name="T75" fmla="*/ 1425 h 2124"/>
                  <a:gd name="T76" fmla="*/ 74 w 2122"/>
                  <a:gd name="T77" fmla="*/ 1343 h 2124"/>
                  <a:gd name="T78" fmla="*/ 16 w 2122"/>
                  <a:gd name="T79" fmla="*/ 1252 h 2124"/>
                  <a:gd name="T80" fmla="*/ 23 w 2122"/>
                  <a:gd name="T81" fmla="*/ 980 h 2124"/>
                  <a:gd name="T82" fmla="*/ 214 w 2122"/>
                  <a:gd name="T83" fmla="*/ 911 h 2124"/>
                  <a:gd name="T84" fmla="*/ 192 w 2122"/>
                  <a:gd name="T85" fmla="*/ 613 h 2124"/>
                  <a:gd name="T86" fmla="*/ 163 w 2122"/>
                  <a:gd name="T87" fmla="*/ 509 h 2124"/>
                  <a:gd name="T88" fmla="*/ 330 w 2122"/>
                  <a:gd name="T89" fmla="*/ 292 h 2124"/>
                  <a:gd name="T90" fmla="*/ 420 w 2122"/>
                  <a:gd name="T91" fmla="*/ 270 h 2124"/>
                  <a:gd name="T92" fmla="*/ 629 w 2122"/>
                  <a:gd name="T93" fmla="*/ 309 h 2124"/>
                  <a:gd name="T94" fmla="*/ 778 w 2122"/>
                  <a:gd name="T95" fmla="*/ 101 h 2124"/>
                  <a:gd name="T96" fmla="*/ 853 w 2122"/>
                  <a:gd name="T97" fmla="*/ 23 h 2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22" h="2124">
                    <a:moveTo>
                      <a:pt x="1084" y="676"/>
                    </a:moveTo>
                    <a:lnTo>
                      <a:pt x="1033" y="678"/>
                    </a:lnTo>
                    <a:lnTo>
                      <a:pt x="983" y="686"/>
                    </a:lnTo>
                    <a:lnTo>
                      <a:pt x="935" y="699"/>
                    </a:lnTo>
                    <a:lnTo>
                      <a:pt x="889" y="720"/>
                    </a:lnTo>
                    <a:lnTo>
                      <a:pt x="848" y="745"/>
                    </a:lnTo>
                    <a:lnTo>
                      <a:pt x="810" y="775"/>
                    </a:lnTo>
                    <a:lnTo>
                      <a:pt x="777" y="810"/>
                    </a:lnTo>
                    <a:lnTo>
                      <a:pt x="748" y="849"/>
                    </a:lnTo>
                    <a:lnTo>
                      <a:pt x="724" y="891"/>
                    </a:lnTo>
                    <a:lnTo>
                      <a:pt x="707" y="936"/>
                    </a:lnTo>
                    <a:lnTo>
                      <a:pt x="693" y="984"/>
                    </a:lnTo>
                    <a:lnTo>
                      <a:pt x="688" y="1034"/>
                    </a:lnTo>
                    <a:lnTo>
                      <a:pt x="689" y="1085"/>
                    </a:lnTo>
                    <a:lnTo>
                      <a:pt x="696" y="1136"/>
                    </a:lnTo>
                    <a:lnTo>
                      <a:pt x="711" y="1184"/>
                    </a:lnTo>
                    <a:lnTo>
                      <a:pt x="730" y="1229"/>
                    </a:lnTo>
                    <a:lnTo>
                      <a:pt x="757" y="1270"/>
                    </a:lnTo>
                    <a:lnTo>
                      <a:pt x="787" y="1309"/>
                    </a:lnTo>
                    <a:lnTo>
                      <a:pt x="821" y="1341"/>
                    </a:lnTo>
                    <a:lnTo>
                      <a:pt x="860" y="1371"/>
                    </a:lnTo>
                    <a:lnTo>
                      <a:pt x="902" y="1394"/>
                    </a:lnTo>
                    <a:lnTo>
                      <a:pt x="948" y="1413"/>
                    </a:lnTo>
                    <a:lnTo>
                      <a:pt x="996" y="1425"/>
                    </a:lnTo>
                    <a:lnTo>
                      <a:pt x="1046" y="1430"/>
                    </a:lnTo>
                    <a:lnTo>
                      <a:pt x="1097" y="1430"/>
                    </a:lnTo>
                    <a:lnTo>
                      <a:pt x="1148" y="1422"/>
                    </a:lnTo>
                    <a:lnTo>
                      <a:pt x="1195" y="1407"/>
                    </a:lnTo>
                    <a:lnTo>
                      <a:pt x="1240" y="1388"/>
                    </a:lnTo>
                    <a:lnTo>
                      <a:pt x="1282" y="1363"/>
                    </a:lnTo>
                    <a:lnTo>
                      <a:pt x="1320" y="1332"/>
                    </a:lnTo>
                    <a:lnTo>
                      <a:pt x="1353" y="1297"/>
                    </a:lnTo>
                    <a:lnTo>
                      <a:pt x="1382" y="1258"/>
                    </a:lnTo>
                    <a:lnTo>
                      <a:pt x="1406" y="1216"/>
                    </a:lnTo>
                    <a:lnTo>
                      <a:pt x="1423" y="1171"/>
                    </a:lnTo>
                    <a:lnTo>
                      <a:pt x="1437" y="1122"/>
                    </a:lnTo>
                    <a:lnTo>
                      <a:pt x="1442" y="1074"/>
                    </a:lnTo>
                    <a:lnTo>
                      <a:pt x="1441" y="1022"/>
                    </a:lnTo>
                    <a:lnTo>
                      <a:pt x="1433" y="971"/>
                    </a:lnTo>
                    <a:lnTo>
                      <a:pt x="1419" y="923"/>
                    </a:lnTo>
                    <a:lnTo>
                      <a:pt x="1400" y="878"/>
                    </a:lnTo>
                    <a:lnTo>
                      <a:pt x="1373" y="836"/>
                    </a:lnTo>
                    <a:lnTo>
                      <a:pt x="1343" y="799"/>
                    </a:lnTo>
                    <a:lnTo>
                      <a:pt x="1309" y="765"/>
                    </a:lnTo>
                    <a:lnTo>
                      <a:pt x="1269" y="737"/>
                    </a:lnTo>
                    <a:lnTo>
                      <a:pt x="1227" y="713"/>
                    </a:lnTo>
                    <a:lnTo>
                      <a:pt x="1182" y="695"/>
                    </a:lnTo>
                    <a:lnTo>
                      <a:pt x="1134" y="683"/>
                    </a:lnTo>
                    <a:lnTo>
                      <a:pt x="1084" y="676"/>
                    </a:lnTo>
                    <a:close/>
                    <a:moveTo>
                      <a:pt x="1072" y="0"/>
                    </a:moveTo>
                    <a:lnTo>
                      <a:pt x="1101" y="2"/>
                    </a:lnTo>
                    <a:lnTo>
                      <a:pt x="1129" y="10"/>
                    </a:lnTo>
                    <a:lnTo>
                      <a:pt x="1153" y="23"/>
                    </a:lnTo>
                    <a:lnTo>
                      <a:pt x="1173" y="43"/>
                    </a:lnTo>
                    <a:lnTo>
                      <a:pt x="1188" y="66"/>
                    </a:lnTo>
                    <a:lnTo>
                      <a:pt x="1198" y="94"/>
                    </a:lnTo>
                    <a:lnTo>
                      <a:pt x="1220" y="206"/>
                    </a:lnTo>
                    <a:lnTo>
                      <a:pt x="1294" y="222"/>
                    </a:lnTo>
                    <a:lnTo>
                      <a:pt x="1367" y="246"/>
                    </a:lnTo>
                    <a:lnTo>
                      <a:pt x="1437" y="276"/>
                    </a:lnTo>
                    <a:lnTo>
                      <a:pt x="1518" y="200"/>
                    </a:lnTo>
                    <a:lnTo>
                      <a:pt x="1541" y="183"/>
                    </a:lnTo>
                    <a:lnTo>
                      <a:pt x="1567" y="172"/>
                    </a:lnTo>
                    <a:lnTo>
                      <a:pt x="1595" y="168"/>
                    </a:lnTo>
                    <a:lnTo>
                      <a:pt x="1623" y="171"/>
                    </a:lnTo>
                    <a:lnTo>
                      <a:pt x="1649" y="180"/>
                    </a:lnTo>
                    <a:lnTo>
                      <a:pt x="1673" y="196"/>
                    </a:lnTo>
                    <a:lnTo>
                      <a:pt x="1821" y="320"/>
                    </a:lnTo>
                    <a:lnTo>
                      <a:pt x="1838" y="338"/>
                    </a:lnTo>
                    <a:lnTo>
                      <a:pt x="1850" y="358"/>
                    </a:lnTo>
                    <a:lnTo>
                      <a:pt x="1858" y="381"/>
                    </a:lnTo>
                    <a:lnTo>
                      <a:pt x="1862" y="404"/>
                    </a:lnTo>
                    <a:lnTo>
                      <a:pt x="1860" y="428"/>
                    </a:lnTo>
                    <a:lnTo>
                      <a:pt x="1854" y="452"/>
                    </a:lnTo>
                    <a:lnTo>
                      <a:pt x="1842" y="474"/>
                    </a:lnTo>
                    <a:lnTo>
                      <a:pt x="1777" y="571"/>
                    </a:lnTo>
                    <a:lnTo>
                      <a:pt x="1815" y="631"/>
                    </a:lnTo>
                    <a:lnTo>
                      <a:pt x="1848" y="696"/>
                    </a:lnTo>
                    <a:lnTo>
                      <a:pt x="1875" y="762"/>
                    </a:lnTo>
                    <a:lnTo>
                      <a:pt x="1992" y="766"/>
                    </a:lnTo>
                    <a:lnTo>
                      <a:pt x="2021" y="771"/>
                    </a:lnTo>
                    <a:lnTo>
                      <a:pt x="2046" y="782"/>
                    </a:lnTo>
                    <a:lnTo>
                      <a:pt x="2069" y="799"/>
                    </a:lnTo>
                    <a:lnTo>
                      <a:pt x="2086" y="820"/>
                    </a:lnTo>
                    <a:lnTo>
                      <a:pt x="2099" y="845"/>
                    </a:lnTo>
                    <a:lnTo>
                      <a:pt x="2105" y="873"/>
                    </a:lnTo>
                    <a:lnTo>
                      <a:pt x="2122" y="1066"/>
                    </a:lnTo>
                    <a:lnTo>
                      <a:pt x="2120" y="1095"/>
                    </a:lnTo>
                    <a:lnTo>
                      <a:pt x="2112" y="1121"/>
                    </a:lnTo>
                    <a:lnTo>
                      <a:pt x="2098" y="1145"/>
                    </a:lnTo>
                    <a:lnTo>
                      <a:pt x="2078" y="1165"/>
                    </a:lnTo>
                    <a:lnTo>
                      <a:pt x="2056" y="1180"/>
                    </a:lnTo>
                    <a:lnTo>
                      <a:pt x="2028" y="1190"/>
                    </a:lnTo>
                    <a:lnTo>
                      <a:pt x="1910" y="1213"/>
                    </a:lnTo>
                    <a:lnTo>
                      <a:pt x="1895" y="1285"/>
                    </a:lnTo>
                    <a:lnTo>
                      <a:pt x="1872" y="1355"/>
                    </a:lnTo>
                    <a:lnTo>
                      <a:pt x="1843" y="1422"/>
                    </a:lnTo>
                    <a:lnTo>
                      <a:pt x="1929" y="1512"/>
                    </a:lnTo>
                    <a:lnTo>
                      <a:pt x="1946" y="1536"/>
                    </a:lnTo>
                    <a:lnTo>
                      <a:pt x="1957" y="1562"/>
                    </a:lnTo>
                    <a:lnTo>
                      <a:pt x="1961" y="1588"/>
                    </a:lnTo>
                    <a:lnTo>
                      <a:pt x="1958" y="1616"/>
                    </a:lnTo>
                    <a:lnTo>
                      <a:pt x="1949" y="1642"/>
                    </a:lnTo>
                    <a:lnTo>
                      <a:pt x="1933" y="1668"/>
                    </a:lnTo>
                    <a:lnTo>
                      <a:pt x="1809" y="1814"/>
                    </a:lnTo>
                    <a:lnTo>
                      <a:pt x="1792" y="1831"/>
                    </a:lnTo>
                    <a:lnTo>
                      <a:pt x="1771" y="1844"/>
                    </a:lnTo>
                    <a:lnTo>
                      <a:pt x="1748" y="1852"/>
                    </a:lnTo>
                    <a:lnTo>
                      <a:pt x="1724" y="1856"/>
                    </a:lnTo>
                    <a:lnTo>
                      <a:pt x="1701" y="1855"/>
                    </a:lnTo>
                    <a:lnTo>
                      <a:pt x="1677" y="1848"/>
                    </a:lnTo>
                    <a:lnTo>
                      <a:pt x="1656" y="1836"/>
                    </a:lnTo>
                    <a:lnTo>
                      <a:pt x="1549" y="1767"/>
                    </a:lnTo>
                    <a:lnTo>
                      <a:pt x="1487" y="1805"/>
                    </a:lnTo>
                    <a:lnTo>
                      <a:pt x="1421" y="1839"/>
                    </a:lnTo>
                    <a:lnTo>
                      <a:pt x="1352" y="1867"/>
                    </a:lnTo>
                    <a:lnTo>
                      <a:pt x="1348" y="1995"/>
                    </a:lnTo>
                    <a:lnTo>
                      <a:pt x="1343" y="2024"/>
                    </a:lnTo>
                    <a:lnTo>
                      <a:pt x="1332" y="2050"/>
                    </a:lnTo>
                    <a:lnTo>
                      <a:pt x="1315" y="2071"/>
                    </a:lnTo>
                    <a:lnTo>
                      <a:pt x="1294" y="2090"/>
                    </a:lnTo>
                    <a:lnTo>
                      <a:pt x="1269" y="2102"/>
                    </a:lnTo>
                    <a:lnTo>
                      <a:pt x="1241" y="2108"/>
                    </a:lnTo>
                    <a:lnTo>
                      <a:pt x="1049" y="2124"/>
                    </a:lnTo>
                    <a:lnTo>
                      <a:pt x="1019" y="2123"/>
                    </a:lnTo>
                    <a:lnTo>
                      <a:pt x="993" y="2115"/>
                    </a:lnTo>
                    <a:lnTo>
                      <a:pt x="969" y="2100"/>
                    </a:lnTo>
                    <a:lnTo>
                      <a:pt x="948" y="2082"/>
                    </a:lnTo>
                    <a:lnTo>
                      <a:pt x="934" y="2058"/>
                    </a:lnTo>
                    <a:lnTo>
                      <a:pt x="924" y="2030"/>
                    </a:lnTo>
                    <a:lnTo>
                      <a:pt x="898" y="1898"/>
                    </a:lnTo>
                    <a:lnTo>
                      <a:pt x="831" y="1883"/>
                    </a:lnTo>
                    <a:lnTo>
                      <a:pt x="765" y="1862"/>
                    </a:lnTo>
                    <a:lnTo>
                      <a:pt x="700" y="1835"/>
                    </a:lnTo>
                    <a:lnTo>
                      <a:pt x="604" y="1925"/>
                    </a:lnTo>
                    <a:lnTo>
                      <a:pt x="581" y="1942"/>
                    </a:lnTo>
                    <a:lnTo>
                      <a:pt x="555" y="1953"/>
                    </a:lnTo>
                    <a:lnTo>
                      <a:pt x="527" y="1957"/>
                    </a:lnTo>
                    <a:lnTo>
                      <a:pt x="499" y="1954"/>
                    </a:lnTo>
                    <a:lnTo>
                      <a:pt x="473" y="1945"/>
                    </a:lnTo>
                    <a:lnTo>
                      <a:pt x="449" y="1929"/>
                    </a:lnTo>
                    <a:lnTo>
                      <a:pt x="301" y="1805"/>
                    </a:lnTo>
                    <a:lnTo>
                      <a:pt x="284" y="1786"/>
                    </a:lnTo>
                    <a:lnTo>
                      <a:pt x="272" y="1767"/>
                    </a:lnTo>
                    <a:lnTo>
                      <a:pt x="263" y="1744"/>
                    </a:lnTo>
                    <a:lnTo>
                      <a:pt x="260" y="1720"/>
                    </a:lnTo>
                    <a:lnTo>
                      <a:pt x="262" y="1697"/>
                    </a:lnTo>
                    <a:lnTo>
                      <a:pt x="268" y="1673"/>
                    </a:lnTo>
                    <a:lnTo>
                      <a:pt x="280" y="1650"/>
                    </a:lnTo>
                    <a:lnTo>
                      <a:pt x="353" y="1541"/>
                    </a:lnTo>
                    <a:lnTo>
                      <a:pt x="317" y="1484"/>
                    </a:lnTo>
                    <a:lnTo>
                      <a:pt x="287" y="1425"/>
                    </a:lnTo>
                    <a:lnTo>
                      <a:pt x="260" y="1363"/>
                    </a:lnTo>
                    <a:lnTo>
                      <a:pt x="128" y="1359"/>
                    </a:lnTo>
                    <a:lnTo>
                      <a:pt x="101" y="1355"/>
                    </a:lnTo>
                    <a:lnTo>
                      <a:pt x="74" y="1343"/>
                    </a:lnTo>
                    <a:lnTo>
                      <a:pt x="52" y="1327"/>
                    </a:lnTo>
                    <a:lnTo>
                      <a:pt x="35" y="1305"/>
                    </a:lnTo>
                    <a:lnTo>
                      <a:pt x="23" y="1279"/>
                    </a:lnTo>
                    <a:lnTo>
                      <a:pt x="16" y="1252"/>
                    </a:lnTo>
                    <a:lnTo>
                      <a:pt x="0" y="1059"/>
                    </a:lnTo>
                    <a:lnTo>
                      <a:pt x="2" y="1031"/>
                    </a:lnTo>
                    <a:lnTo>
                      <a:pt x="10" y="1004"/>
                    </a:lnTo>
                    <a:lnTo>
                      <a:pt x="23" y="980"/>
                    </a:lnTo>
                    <a:lnTo>
                      <a:pt x="43" y="960"/>
                    </a:lnTo>
                    <a:lnTo>
                      <a:pt x="66" y="944"/>
                    </a:lnTo>
                    <a:lnTo>
                      <a:pt x="93" y="935"/>
                    </a:lnTo>
                    <a:lnTo>
                      <a:pt x="214" y="911"/>
                    </a:lnTo>
                    <a:lnTo>
                      <a:pt x="230" y="840"/>
                    </a:lnTo>
                    <a:lnTo>
                      <a:pt x="251" y="770"/>
                    </a:lnTo>
                    <a:lnTo>
                      <a:pt x="278" y="703"/>
                    </a:lnTo>
                    <a:lnTo>
                      <a:pt x="192" y="613"/>
                    </a:lnTo>
                    <a:lnTo>
                      <a:pt x="175" y="589"/>
                    </a:lnTo>
                    <a:lnTo>
                      <a:pt x="164" y="563"/>
                    </a:lnTo>
                    <a:lnTo>
                      <a:pt x="160" y="536"/>
                    </a:lnTo>
                    <a:lnTo>
                      <a:pt x="163" y="509"/>
                    </a:lnTo>
                    <a:lnTo>
                      <a:pt x="172" y="482"/>
                    </a:lnTo>
                    <a:lnTo>
                      <a:pt x="188" y="457"/>
                    </a:lnTo>
                    <a:lnTo>
                      <a:pt x="312" y="309"/>
                    </a:lnTo>
                    <a:lnTo>
                      <a:pt x="330" y="292"/>
                    </a:lnTo>
                    <a:lnTo>
                      <a:pt x="352" y="279"/>
                    </a:lnTo>
                    <a:lnTo>
                      <a:pt x="374" y="271"/>
                    </a:lnTo>
                    <a:lnTo>
                      <a:pt x="396" y="268"/>
                    </a:lnTo>
                    <a:lnTo>
                      <a:pt x="420" y="270"/>
                    </a:lnTo>
                    <a:lnTo>
                      <a:pt x="444" y="276"/>
                    </a:lnTo>
                    <a:lnTo>
                      <a:pt x="466" y="287"/>
                    </a:lnTo>
                    <a:lnTo>
                      <a:pt x="563" y="352"/>
                    </a:lnTo>
                    <a:lnTo>
                      <a:pt x="629" y="309"/>
                    </a:lnTo>
                    <a:lnTo>
                      <a:pt x="697" y="272"/>
                    </a:lnTo>
                    <a:lnTo>
                      <a:pt x="770" y="243"/>
                    </a:lnTo>
                    <a:lnTo>
                      <a:pt x="774" y="129"/>
                    </a:lnTo>
                    <a:lnTo>
                      <a:pt x="778" y="101"/>
                    </a:lnTo>
                    <a:lnTo>
                      <a:pt x="790" y="74"/>
                    </a:lnTo>
                    <a:lnTo>
                      <a:pt x="806" y="52"/>
                    </a:lnTo>
                    <a:lnTo>
                      <a:pt x="828" y="35"/>
                    </a:lnTo>
                    <a:lnTo>
                      <a:pt x="853" y="23"/>
                    </a:lnTo>
                    <a:lnTo>
                      <a:pt x="881" y="16"/>
                    </a:lnTo>
                    <a:lnTo>
                      <a:pt x="1072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8"/>
              <p:cNvSpPr>
                <a:spLocks noEditPoints="1"/>
              </p:cNvSpPr>
              <p:nvPr/>
            </p:nvSpPr>
            <p:spPr bwMode="auto">
              <a:xfrm>
                <a:off x="2513" y="2592"/>
                <a:ext cx="1723" cy="1721"/>
              </a:xfrm>
              <a:custGeom>
                <a:avLst/>
                <a:gdLst>
                  <a:gd name="T0" fmla="*/ 773 w 1723"/>
                  <a:gd name="T1" fmla="*/ 561 h 1721"/>
                  <a:gd name="T2" fmla="*/ 651 w 1723"/>
                  <a:gd name="T3" fmla="*/ 634 h 1721"/>
                  <a:gd name="T4" fmla="*/ 575 w 1723"/>
                  <a:gd name="T5" fmla="*/ 754 h 1721"/>
                  <a:gd name="T6" fmla="*/ 561 w 1723"/>
                  <a:gd name="T7" fmla="*/ 900 h 1721"/>
                  <a:gd name="T8" fmla="*/ 616 w 1723"/>
                  <a:gd name="T9" fmla="*/ 1032 h 1721"/>
                  <a:gd name="T10" fmla="*/ 721 w 1723"/>
                  <a:gd name="T11" fmla="*/ 1125 h 1721"/>
                  <a:gd name="T12" fmla="*/ 862 w 1723"/>
                  <a:gd name="T13" fmla="*/ 1162 h 1721"/>
                  <a:gd name="T14" fmla="*/ 1004 w 1723"/>
                  <a:gd name="T15" fmla="*/ 1129 h 1721"/>
                  <a:gd name="T16" fmla="*/ 1112 w 1723"/>
                  <a:gd name="T17" fmla="*/ 1038 h 1721"/>
                  <a:gd name="T18" fmla="*/ 1169 w 1723"/>
                  <a:gd name="T19" fmla="*/ 907 h 1721"/>
                  <a:gd name="T20" fmla="*/ 1158 w 1723"/>
                  <a:gd name="T21" fmla="*/ 761 h 1721"/>
                  <a:gd name="T22" fmla="*/ 1085 w 1723"/>
                  <a:gd name="T23" fmla="*/ 639 h 1721"/>
                  <a:gd name="T24" fmla="*/ 967 w 1723"/>
                  <a:gd name="T25" fmla="*/ 564 h 1721"/>
                  <a:gd name="T26" fmla="*/ 817 w 1723"/>
                  <a:gd name="T27" fmla="*/ 0 h 1721"/>
                  <a:gd name="T28" fmla="*/ 990 w 1723"/>
                  <a:gd name="T29" fmla="*/ 15 h 1721"/>
                  <a:gd name="T30" fmla="*/ 1043 w 1723"/>
                  <a:gd name="T31" fmla="*/ 78 h 1721"/>
                  <a:gd name="T32" fmla="*/ 1117 w 1723"/>
                  <a:gd name="T33" fmla="*/ 198 h 1721"/>
                  <a:gd name="T34" fmla="*/ 1285 w 1723"/>
                  <a:gd name="T35" fmla="*/ 209 h 1721"/>
                  <a:gd name="T36" fmla="*/ 1364 w 1723"/>
                  <a:gd name="T37" fmla="*/ 185 h 1721"/>
                  <a:gd name="T38" fmla="*/ 1439 w 1723"/>
                  <a:gd name="T39" fmla="*/ 221 h 1721"/>
                  <a:gd name="T40" fmla="*/ 1550 w 1723"/>
                  <a:gd name="T41" fmla="*/ 354 h 1721"/>
                  <a:gd name="T42" fmla="*/ 1545 w 1723"/>
                  <a:gd name="T43" fmla="*/ 435 h 1721"/>
                  <a:gd name="T44" fmla="*/ 1508 w 1723"/>
                  <a:gd name="T45" fmla="*/ 570 h 1721"/>
                  <a:gd name="T46" fmla="*/ 1621 w 1723"/>
                  <a:gd name="T47" fmla="*/ 691 h 1721"/>
                  <a:gd name="T48" fmla="*/ 1695 w 1723"/>
                  <a:gd name="T49" fmla="*/ 730 h 1721"/>
                  <a:gd name="T50" fmla="*/ 1723 w 1723"/>
                  <a:gd name="T51" fmla="*/ 808 h 1721"/>
                  <a:gd name="T52" fmla="*/ 1707 w 1723"/>
                  <a:gd name="T53" fmla="*/ 981 h 1721"/>
                  <a:gd name="T54" fmla="*/ 1645 w 1723"/>
                  <a:gd name="T55" fmla="*/ 1035 h 1721"/>
                  <a:gd name="T56" fmla="*/ 1521 w 1723"/>
                  <a:gd name="T57" fmla="*/ 1106 h 1721"/>
                  <a:gd name="T58" fmla="*/ 1518 w 1723"/>
                  <a:gd name="T59" fmla="*/ 1278 h 1721"/>
                  <a:gd name="T60" fmla="*/ 1543 w 1723"/>
                  <a:gd name="T61" fmla="*/ 1357 h 1721"/>
                  <a:gd name="T62" fmla="*/ 1508 w 1723"/>
                  <a:gd name="T63" fmla="*/ 1432 h 1721"/>
                  <a:gd name="T64" fmla="*/ 1375 w 1723"/>
                  <a:gd name="T65" fmla="*/ 1545 h 1721"/>
                  <a:gd name="T66" fmla="*/ 1293 w 1723"/>
                  <a:gd name="T67" fmla="*/ 1538 h 1721"/>
                  <a:gd name="T68" fmla="*/ 1149 w 1723"/>
                  <a:gd name="T69" fmla="*/ 1496 h 1721"/>
                  <a:gd name="T70" fmla="*/ 1025 w 1723"/>
                  <a:gd name="T71" fmla="*/ 1620 h 1721"/>
                  <a:gd name="T72" fmla="*/ 985 w 1723"/>
                  <a:gd name="T73" fmla="*/ 1694 h 1721"/>
                  <a:gd name="T74" fmla="*/ 907 w 1723"/>
                  <a:gd name="T75" fmla="*/ 1721 h 1721"/>
                  <a:gd name="T76" fmla="*/ 734 w 1723"/>
                  <a:gd name="T77" fmla="*/ 1706 h 1721"/>
                  <a:gd name="T78" fmla="*/ 680 w 1723"/>
                  <a:gd name="T79" fmla="*/ 1644 h 1721"/>
                  <a:gd name="T80" fmla="*/ 612 w 1723"/>
                  <a:gd name="T81" fmla="*/ 1508 h 1721"/>
                  <a:gd name="T82" fmla="*/ 440 w 1723"/>
                  <a:gd name="T83" fmla="*/ 1512 h 1721"/>
                  <a:gd name="T84" fmla="*/ 359 w 1723"/>
                  <a:gd name="T85" fmla="*/ 1537 h 1721"/>
                  <a:gd name="T86" fmla="*/ 284 w 1723"/>
                  <a:gd name="T87" fmla="*/ 1501 h 1721"/>
                  <a:gd name="T88" fmla="*/ 173 w 1723"/>
                  <a:gd name="T89" fmla="*/ 1368 h 1721"/>
                  <a:gd name="T90" fmla="*/ 180 w 1723"/>
                  <a:gd name="T91" fmla="*/ 1286 h 1721"/>
                  <a:gd name="T92" fmla="*/ 226 w 1723"/>
                  <a:gd name="T93" fmla="*/ 1145 h 1721"/>
                  <a:gd name="T94" fmla="*/ 102 w 1723"/>
                  <a:gd name="T95" fmla="*/ 1031 h 1721"/>
                  <a:gd name="T96" fmla="*/ 29 w 1723"/>
                  <a:gd name="T97" fmla="*/ 992 h 1721"/>
                  <a:gd name="T98" fmla="*/ 0 w 1723"/>
                  <a:gd name="T99" fmla="*/ 914 h 1721"/>
                  <a:gd name="T100" fmla="*/ 16 w 1723"/>
                  <a:gd name="T101" fmla="*/ 741 h 1721"/>
                  <a:gd name="T102" fmla="*/ 78 w 1723"/>
                  <a:gd name="T103" fmla="*/ 687 h 1721"/>
                  <a:gd name="T104" fmla="*/ 206 w 1723"/>
                  <a:gd name="T105" fmla="*/ 615 h 1721"/>
                  <a:gd name="T106" fmla="*/ 205 w 1723"/>
                  <a:gd name="T107" fmla="*/ 444 h 1721"/>
                  <a:gd name="T108" fmla="*/ 181 w 1723"/>
                  <a:gd name="T109" fmla="*/ 365 h 1721"/>
                  <a:gd name="T110" fmla="*/ 216 w 1723"/>
                  <a:gd name="T111" fmla="*/ 289 h 1721"/>
                  <a:gd name="T112" fmla="*/ 350 w 1723"/>
                  <a:gd name="T113" fmla="*/ 177 h 1721"/>
                  <a:gd name="T114" fmla="*/ 432 w 1723"/>
                  <a:gd name="T115" fmla="*/ 184 h 1721"/>
                  <a:gd name="T116" fmla="*/ 571 w 1723"/>
                  <a:gd name="T117" fmla="*/ 217 h 1721"/>
                  <a:gd name="T118" fmla="*/ 700 w 1723"/>
                  <a:gd name="T119" fmla="*/ 102 h 1721"/>
                  <a:gd name="T120" fmla="*/ 740 w 1723"/>
                  <a:gd name="T121" fmla="*/ 28 h 1721"/>
                  <a:gd name="T122" fmla="*/ 817 w 1723"/>
                  <a:gd name="T123" fmla="*/ 0 h 1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23" h="1721">
                    <a:moveTo>
                      <a:pt x="869" y="547"/>
                    </a:moveTo>
                    <a:lnTo>
                      <a:pt x="820" y="551"/>
                    </a:lnTo>
                    <a:lnTo>
                      <a:pt x="773" y="561"/>
                    </a:lnTo>
                    <a:lnTo>
                      <a:pt x="728" y="580"/>
                    </a:lnTo>
                    <a:lnTo>
                      <a:pt x="687" y="603"/>
                    </a:lnTo>
                    <a:lnTo>
                      <a:pt x="651" y="634"/>
                    </a:lnTo>
                    <a:lnTo>
                      <a:pt x="619" y="669"/>
                    </a:lnTo>
                    <a:lnTo>
                      <a:pt x="594" y="709"/>
                    </a:lnTo>
                    <a:lnTo>
                      <a:pt x="575" y="754"/>
                    </a:lnTo>
                    <a:lnTo>
                      <a:pt x="563" y="800"/>
                    </a:lnTo>
                    <a:lnTo>
                      <a:pt x="559" y="850"/>
                    </a:lnTo>
                    <a:lnTo>
                      <a:pt x="561" y="900"/>
                    </a:lnTo>
                    <a:lnTo>
                      <a:pt x="573" y="948"/>
                    </a:lnTo>
                    <a:lnTo>
                      <a:pt x="590" y="992"/>
                    </a:lnTo>
                    <a:lnTo>
                      <a:pt x="616" y="1032"/>
                    </a:lnTo>
                    <a:lnTo>
                      <a:pt x="646" y="1068"/>
                    </a:lnTo>
                    <a:lnTo>
                      <a:pt x="682" y="1100"/>
                    </a:lnTo>
                    <a:lnTo>
                      <a:pt x="721" y="1125"/>
                    </a:lnTo>
                    <a:lnTo>
                      <a:pt x="765" y="1145"/>
                    </a:lnTo>
                    <a:lnTo>
                      <a:pt x="812" y="1156"/>
                    </a:lnTo>
                    <a:lnTo>
                      <a:pt x="862" y="1162"/>
                    </a:lnTo>
                    <a:lnTo>
                      <a:pt x="911" y="1158"/>
                    </a:lnTo>
                    <a:lnTo>
                      <a:pt x="959" y="1147"/>
                    </a:lnTo>
                    <a:lnTo>
                      <a:pt x="1004" y="1129"/>
                    </a:lnTo>
                    <a:lnTo>
                      <a:pt x="1045" y="1104"/>
                    </a:lnTo>
                    <a:lnTo>
                      <a:pt x="1080" y="1073"/>
                    </a:lnTo>
                    <a:lnTo>
                      <a:pt x="1112" y="1038"/>
                    </a:lnTo>
                    <a:lnTo>
                      <a:pt x="1137" y="998"/>
                    </a:lnTo>
                    <a:lnTo>
                      <a:pt x="1157" y="955"/>
                    </a:lnTo>
                    <a:lnTo>
                      <a:pt x="1169" y="907"/>
                    </a:lnTo>
                    <a:lnTo>
                      <a:pt x="1173" y="858"/>
                    </a:lnTo>
                    <a:lnTo>
                      <a:pt x="1170" y="808"/>
                    </a:lnTo>
                    <a:lnTo>
                      <a:pt x="1158" y="761"/>
                    </a:lnTo>
                    <a:lnTo>
                      <a:pt x="1141" y="716"/>
                    </a:lnTo>
                    <a:lnTo>
                      <a:pt x="1116" y="676"/>
                    </a:lnTo>
                    <a:lnTo>
                      <a:pt x="1085" y="639"/>
                    </a:lnTo>
                    <a:lnTo>
                      <a:pt x="1050" y="607"/>
                    </a:lnTo>
                    <a:lnTo>
                      <a:pt x="1010" y="582"/>
                    </a:lnTo>
                    <a:lnTo>
                      <a:pt x="967" y="564"/>
                    </a:lnTo>
                    <a:lnTo>
                      <a:pt x="919" y="551"/>
                    </a:lnTo>
                    <a:lnTo>
                      <a:pt x="869" y="547"/>
                    </a:lnTo>
                    <a:close/>
                    <a:moveTo>
                      <a:pt x="817" y="0"/>
                    </a:moveTo>
                    <a:lnTo>
                      <a:pt x="935" y="2"/>
                    </a:lnTo>
                    <a:lnTo>
                      <a:pt x="964" y="4"/>
                    </a:lnTo>
                    <a:lnTo>
                      <a:pt x="990" y="15"/>
                    </a:lnTo>
                    <a:lnTo>
                      <a:pt x="1013" y="32"/>
                    </a:lnTo>
                    <a:lnTo>
                      <a:pt x="1031" y="53"/>
                    </a:lnTo>
                    <a:lnTo>
                      <a:pt x="1043" y="78"/>
                    </a:lnTo>
                    <a:lnTo>
                      <a:pt x="1050" y="106"/>
                    </a:lnTo>
                    <a:lnTo>
                      <a:pt x="1058" y="178"/>
                    </a:lnTo>
                    <a:lnTo>
                      <a:pt x="1117" y="198"/>
                    </a:lnTo>
                    <a:lnTo>
                      <a:pt x="1174" y="223"/>
                    </a:lnTo>
                    <a:lnTo>
                      <a:pt x="1228" y="252"/>
                    </a:lnTo>
                    <a:lnTo>
                      <a:pt x="1285" y="209"/>
                    </a:lnTo>
                    <a:lnTo>
                      <a:pt x="1310" y="194"/>
                    </a:lnTo>
                    <a:lnTo>
                      <a:pt x="1336" y="186"/>
                    </a:lnTo>
                    <a:lnTo>
                      <a:pt x="1364" y="185"/>
                    </a:lnTo>
                    <a:lnTo>
                      <a:pt x="1392" y="190"/>
                    </a:lnTo>
                    <a:lnTo>
                      <a:pt x="1417" y="202"/>
                    </a:lnTo>
                    <a:lnTo>
                      <a:pt x="1439" y="221"/>
                    </a:lnTo>
                    <a:lnTo>
                      <a:pt x="1522" y="305"/>
                    </a:lnTo>
                    <a:lnTo>
                      <a:pt x="1540" y="328"/>
                    </a:lnTo>
                    <a:lnTo>
                      <a:pt x="1550" y="354"/>
                    </a:lnTo>
                    <a:lnTo>
                      <a:pt x="1555" y="380"/>
                    </a:lnTo>
                    <a:lnTo>
                      <a:pt x="1553" y="408"/>
                    </a:lnTo>
                    <a:lnTo>
                      <a:pt x="1545" y="435"/>
                    </a:lnTo>
                    <a:lnTo>
                      <a:pt x="1529" y="460"/>
                    </a:lnTo>
                    <a:lnTo>
                      <a:pt x="1481" y="518"/>
                    </a:lnTo>
                    <a:lnTo>
                      <a:pt x="1508" y="570"/>
                    </a:lnTo>
                    <a:lnTo>
                      <a:pt x="1529" y="625"/>
                    </a:lnTo>
                    <a:lnTo>
                      <a:pt x="1546" y="681"/>
                    </a:lnTo>
                    <a:lnTo>
                      <a:pt x="1621" y="691"/>
                    </a:lnTo>
                    <a:lnTo>
                      <a:pt x="1649" y="698"/>
                    </a:lnTo>
                    <a:lnTo>
                      <a:pt x="1674" y="712"/>
                    </a:lnTo>
                    <a:lnTo>
                      <a:pt x="1695" y="730"/>
                    </a:lnTo>
                    <a:lnTo>
                      <a:pt x="1710" y="753"/>
                    </a:lnTo>
                    <a:lnTo>
                      <a:pt x="1720" y="779"/>
                    </a:lnTo>
                    <a:lnTo>
                      <a:pt x="1723" y="808"/>
                    </a:lnTo>
                    <a:lnTo>
                      <a:pt x="1722" y="927"/>
                    </a:lnTo>
                    <a:lnTo>
                      <a:pt x="1718" y="955"/>
                    </a:lnTo>
                    <a:lnTo>
                      <a:pt x="1707" y="981"/>
                    </a:lnTo>
                    <a:lnTo>
                      <a:pt x="1691" y="1003"/>
                    </a:lnTo>
                    <a:lnTo>
                      <a:pt x="1670" y="1022"/>
                    </a:lnTo>
                    <a:lnTo>
                      <a:pt x="1645" y="1035"/>
                    </a:lnTo>
                    <a:lnTo>
                      <a:pt x="1617" y="1042"/>
                    </a:lnTo>
                    <a:lnTo>
                      <a:pt x="1540" y="1050"/>
                    </a:lnTo>
                    <a:lnTo>
                      <a:pt x="1521" y="1106"/>
                    </a:lnTo>
                    <a:lnTo>
                      <a:pt x="1497" y="1160"/>
                    </a:lnTo>
                    <a:lnTo>
                      <a:pt x="1468" y="1213"/>
                    </a:lnTo>
                    <a:lnTo>
                      <a:pt x="1518" y="1278"/>
                    </a:lnTo>
                    <a:lnTo>
                      <a:pt x="1533" y="1303"/>
                    </a:lnTo>
                    <a:lnTo>
                      <a:pt x="1542" y="1329"/>
                    </a:lnTo>
                    <a:lnTo>
                      <a:pt x="1543" y="1357"/>
                    </a:lnTo>
                    <a:lnTo>
                      <a:pt x="1538" y="1385"/>
                    </a:lnTo>
                    <a:lnTo>
                      <a:pt x="1526" y="1410"/>
                    </a:lnTo>
                    <a:lnTo>
                      <a:pt x="1508" y="1432"/>
                    </a:lnTo>
                    <a:lnTo>
                      <a:pt x="1423" y="1515"/>
                    </a:lnTo>
                    <a:lnTo>
                      <a:pt x="1401" y="1533"/>
                    </a:lnTo>
                    <a:lnTo>
                      <a:pt x="1375" y="1545"/>
                    </a:lnTo>
                    <a:lnTo>
                      <a:pt x="1347" y="1548"/>
                    </a:lnTo>
                    <a:lnTo>
                      <a:pt x="1319" y="1546"/>
                    </a:lnTo>
                    <a:lnTo>
                      <a:pt x="1293" y="1538"/>
                    </a:lnTo>
                    <a:lnTo>
                      <a:pt x="1269" y="1522"/>
                    </a:lnTo>
                    <a:lnTo>
                      <a:pt x="1203" y="1469"/>
                    </a:lnTo>
                    <a:lnTo>
                      <a:pt x="1149" y="1496"/>
                    </a:lnTo>
                    <a:lnTo>
                      <a:pt x="1093" y="1518"/>
                    </a:lnTo>
                    <a:lnTo>
                      <a:pt x="1035" y="1535"/>
                    </a:lnTo>
                    <a:lnTo>
                      <a:pt x="1025" y="1620"/>
                    </a:lnTo>
                    <a:lnTo>
                      <a:pt x="1017" y="1647"/>
                    </a:lnTo>
                    <a:lnTo>
                      <a:pt x="1004" y="1673"/>
                    </a:lnTo>
                    <a:lnTo>
                      <a:pt x="985" y="1694"/>
                    </a:lnTo>
                    <a:lnTo>
                      <a:pt x="961" y="1710"/>
                    </a:lnTo>
                    <a:lnTo>
                      <a:pt x="935" y="1719"/>
                    </a:lnTo>
                    <a:lnTo>
                      <a:pt x="907" y="1721"/>
                    </a:lnTo>
                    <a:lnTo>
                      <a:pt x="788" y="1720"/>
                    </a:lnTo>
                    <a:lnTo>
                      <a:pt x="759" y="1716"/>
                    </a:lnTo>
                    <a:lnTo>
                      <a:pt x="734" y="1706"/>
                    </a:lnTo>
                    <a:lnTo>
                      <a:pt x="711" y="1690"/>
                    </a:lnTo>
                    <a:lnTo>
                      <a:pt x="693" y="1669"/>
                    </a:lnTo>
                    <a:lnTo>
                      <a:pt x="680" y="1644"/>
                    </a:lnTo>
                    <a:lnTo>
                      <a:pt x="674" y="1616"/>
                    </a:lnTo>
                    <a:lnTo>
                      <a:pt x="664" y="1526"/>
                    </a:lnTo>
                    <a:lnTo>
                      <a:pt x="612" y="1508"/>
                    </a:lnTo>
                    <a:lnTo>
                      <a:pt x="559" y="1485"/>
                    </a:lnTo>
                    <a:lnTo>
                      <a:pt x="510" y="1459"/>
                    </a:lnTo>
                    <a:lnTo>
                      <a:pt x="440" y="1512"/>
                    </a:lnTo>
                    <a:lnTo>
                      <a:pt x="415" y="1527"/>
                    </a:lnTo>
                    <a:lnTo>
                      <a:pt x="387" y="1535"/>
                    </a:lnTo>
                    <a:lnTo>
                      <a:pt x="359" y="1537"/>
                    </a:lnTo>
                    <a:lnTo>
                      <a:pt x="333" y="1531"/>
                    </a:lnTo>
                    <a:lnTo>
                      <a:pt x="307" y="1519"/>
                    </a:lnTo>
                    <a:lnTo>
                      <a:pt x="284" y="1501"/>
                    </a:lnTo>
                    <a:lnTo>
                      <a:pt x="202" y="1417"/>
                    </a:lnTo>
                    <a:lnTo>
                      <a:pt x="184" y="1394"/>
                    </a:lnTo>
                    <a:lnTo>
                      <a:pt x="173" y="1368"/>
                    </a:lnTo>
                    <a:lnTo>
                      <a:pt x="169" y="1341"/>
                    </a:lnTo>
                    <a:lnTo>
                      <a:pt x="171" y="1314"/>
                    </a:lnTo>
                    <a:lnTo>
                      <a:pt x="180" y="1286"/>
                    </a:lnTo>
                    <a:lnTo>
                      <a:pt x="194" y="1262"/>
                    </a:lnTo>
                    <a:lnTo>
                      <a:pt x="251" y="1192"/>
                    </a:lnTo>
                    <a:lnTo>
                      <a:pt x="226" y="1145"/>
                    </a:lnTo>
                    <a:lnTo>
                      <a:pt x="206" y="1093"/>
                    </a:lnTo>
                    <a:lnTo>
                      <a:pt x="189" y="1042"/>
                    </a:lnTo>
                    <a:lnTo>
                      <a:pt x="102" y="1031"/>
                    </a:lnTo>
                    <a:lnTo>
                      <a:pt x="74" y="1023"/>
                    </a:lnTo>
                    <a:lnTo>
                      <a:pt x="49" y="1010"/>
                    </a:lnTo>
                    <a:lnTo>
                      <a:pt x="29" y="992"/>
                    </a:lnTo>
                    <a:lnTo>
                      <a:pt x="14" y="968"/>
                    </a:lnTo>
                    <a:lnTo>
                      <a:pt x="4" y="943"/>
                    </a:lnTo>
                    <a:lnTo>
                      <a:pt x="0" y="914"/>
                    </a:lnTo>
                    <a:lnTo>
                      <a:pt x="2" y="795"/>
                    </a:lnTo>
                    <a:lnTo>
                      <a:pt x="6" y="766"/>
                    </a:lnTo>
                    <a:lnTo>
                      <a:pt x="16" y="741"/>
                    </a:lnTo>
                    <a:lnTo>
                      <a:pt x="32" y="718"/>
                    </a:lnTo>
                    <a:lnTo>
                      <a:pt x="53" y="700"/>
                    </a:lnTo>
                    <a:lnTo>
                      <a:pt x="78" y="687"/>
                    </a:lnTo>
                    <a:lnTo>
                      <a:pt x="106" y="680"/>
                    </a:lnTo>
                    <a:lnTo>
                      <a:pt x="188" y="672"/>
                    </a:lnTo>
                    <a:lnTo>
                      <a:pt x="206" y="615"/>
                    </a:lnTo>
                    <a:lnTo>
                      <a:pt x="229" y="561"/>
                    </a:lnTo>
                    <a:lnTo>
                      <a:pt x="255" y="508"/>
                    </a:lnTo>
                    <a:lnTo>
                      <a:pt x="205" y="444"/>
                    </a:lnTo>
                    <a:lnTo>
                      <a:pt x="190" y="419"/>
                    </a:lnTo>
                    <a:lnTo>
                      <a:pt x="183" y="392"/>
                    </a:lnTo>
                    <a:lnTo>
                      <a:pt x="181" y="365"/>
                    </a:lnTo>
                    <a:lnTo>
                      <a:pt x="187" y="337"/>
                    </a:lnTo>
                    <a:lnTo>
                      <a:pt x="198" y="312"/>
                    </a:lnTo>
                    <a:lnTo>
                      <a:pt x="216" y="289"/>
                    </a:lnTo>
                    <a:lnTo>
                      <a:pt x="301" y="206"/>
                    </a:lnTo>
                    <a:lnTo>
                      <a:pt x="324" y="188"/>
                    </a:lnTo>
                    <a:lnTo>
                      <a:pt x="350" y="177"/>
                    </a:lnTo>
                    <a:lnTo>
                      <a:pt x="377" y="172"/>
                    </a:lnTo>
                    <a:lnTo>
                      <a:pt x="404" y="174"/>
                    </a:lnTo>
                    <a:lnTo>
                      <a:pt x="432" y="184"/>
                    </a:lnTo>
                    <a:lnTo>
                      <a:pt x="456" y="198"/>
                    </a:lnTo>
                    <a:lnTo>
                      <a:pt x="514" y="246"/>
                    </a:lnTo>
                    <a:lnTo>
                      <a:pt x="571" y="217"/>
                    </a:lnTo>
                    <a:lnTo>
                      <a:pt x="630" y="193"/>
                    </a:lnTo>
                    <a:lnTo>
                      <a:pt x="691" y="174"/>
                    </a:lnTo>
                    <a:lnTo>
                      <a:pt x="700" y="102"/>
                    </a:lnTo>
                    <a:lnTo>
                      <a:pt x="707" y="73"/>
                    </a:lnTo>
                    <a:lnTo>
                      <a:pt x="720" y="49"/>
                    </a:lnTo>
                    <a:lnTo>
                      <a:pt x="740" y="28"/>
                    </a:lnTo>
                    <a:lnTo>
                      <a:pt x="762" y="12"/>
                    </a:lnTo>
                    <a:lnTo>
                      <a:pt x="788" y="3"/>
                    </a:lnTo>
                    <a:lnTo>
                      <a:pt x="81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3" name="Прямоугольник 42"/>
          <p:cNvSpPr/>
          <p:nvPr/>
        </p:nvSpPr>
        <p:spPr>
          <a:xfrm>
            <a:off x="7350369" y="4187082"/>
            <a:ext cx="20222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/>
              <a:t>Отримання</a:t>
            </a:r>
            <a:r>
              <a:rPr lang="ru-RU" sz="1400" b="1" dirty="0"/>
              <a:t> пакету </a:t>
            </a:r>
            <a:r>
              <a:rPr lang="ru-RU" sz="1400" b="1" dirty="0" err="1"/>
              <a:t>документів</a:t>
            </a:r>
            <a:r>
              <a:rPr lang="ru-RU" sz="1400" b="1" dirty="0"/>
              <a:t> та </a:t>
            </a:r>
            <a:r>
              <a:rPr lang="ru-RU" sz="1400" b="1" dirty="0" err="1"/>
              <a:t>перевірка</a:t>
            </a:r>
            <a:r>
              <a:rPr lang="ru-RU" sz="1400" b="1" dirty="0"/>
              <a:t> </a:t>
            </a:r>
            <a:r>
              <a:rPr lang="ru-RU" sz="1400" b="1" dirty="0" err="1"/>
              <a:t>його</a:t>
            </a:r>
            <a:r>
              <a:rPr lang="ru-RU" sz="1400" b="1" dirty="0"/>
              <a:t> </a:t>
            </a:r>
            <a:r>
              <a:rPr lang="ru-RU" sz="1400" b="1" dirty="0" err="1"/>
              <a:t>повноти</a:t>
            </a:r>
            <a:endParaRPr lang="ru-RU" sz="1400" b="1" dirty="0"/>
          </a:p>
        </p:txBody>
      </p:sp>
      <p:sp>
        <p:nvSpPr>
          <p:cNvPr id="47" name="Прямоугольник 122"/>
          <p:cNvSpPr/>
          <p:nvPr/>
        </p:nvSpPr>
        <p:spPr>
          <a:xfrm>
            <a:off x="510129" y="4196037"/>
            <a:ext cx="28650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1400" b="1" dirty="0"/>
              <a:t>Після проведення </a:t>
            </a:r>
            <a:r>
              <a:rPr lang="uk-UA" sz="1400" b="1" dirty="0" err="1"/>
              <a:t>енергоаудиту</a:t>
            </a:r>
            <a:r>
              <a:rPr lang="uk-UA" sz="1400" b="1" dirty="0"/>
              <a:t> ОСББ приймає рішення про реалізацію проекту</a:t>
            </a:r>
          </a:p>
          <a:p>
            <a:pPr marL="174625" indent="-1746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1400" b="1" dirty="0"/>
              <a:t>Голова ОСББ подає заявку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637710" y="4187082"/>
            <a:ext cx="20222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Фонд </a:t>
            </a:r>
            <a:r>
              <a:rPr lang="ru-RU" sz="1400" b="1" dirty="0" err="1"/>
              <a:t>перевіряє</a:t>
            </a:r>
            <a:r>
              <a:rPr lang="ru-RU" sz="1400" b="1" dirty="0"/>
              <a:t> пакет </a:t>
            </a:r>
            <a:r>
              <a:rPr lang="ru-RU" sz="1400" b="1" dirty="0" err="1"/>
              <a:t>документів</a:t>
            </a:r>
            <a:r>
              <a:rPr lang="ru-RU" sz="1400" b="1" dirty="0"/>
              <a:t> та </a:t>
            </a:r>
            <a:r>
              <a:rPr lang="ru-RU" sz="1400" b="1" dirty="0" err="1"/>
              <a:t>узгоджує</a:t>
            </a:r>
            <a:r>
              <a:rPr lang="ru-RU" sz="1400" b="1" dirty="0"/>
              <a:t> заявку</a:t>
            </a:r>
          </a:p>
          <a:p>
            <a:pPr algn="ctr"/>
            <a:r>
              <a:rPr lang="ru-RU" sz="1400" b="1" dirty="0"/>
              <a:t>(</a:t>
            </a:r>
            <a:r>
              <a:rPr lang="ru-RU" sz="1400" b="1" dirty="0" err="1"/>
              <a:t>комунікація</a:t>
            </a:r>
            <a:r>
              <a:rPr lang="ru-RU" sz="1400" b="1" dirty="0"/>
              <a:t> </a:t>
            </a:r>
            <a:r>
              <a:rPr lang="ru-RU" sz="1400" b="1" dirty="0" err="1"/>
              <a:t>тільки</a:t>
            </a:r>
            <a:r>
              <a:rPr lang="ru-RU" sz="1400" b="1" dirty="0"/>
              <a:t> через «</a:t>
            </a:r>
            <a:r>
              <a:rPr lang="ru-RU" sz="1400" b="1" dirty="0" err="1"/>
              <a:t>єдине</a:t>
            </a:r>
            <a:r>
              <a:rPr lang="ru-RU" sz="1400" b="1" dirty="0"/>
              <a:t> </a:t>
            </a:r>
            <a:r>
              <a:rPr lang="ru-RU" sz="1400" b="1" dirty="0" err="1"/>
              <a:t>вікно</a:t>
            </a:r>
            <a:r>
              <a:rPr lang="ru-RU" sz="1400" b="1" dirty="0"/>
              <a:t>» з банком)</a:t>
            </a:r>
          </a:p>
        </p:txBody>
      </p:sp>
      <p:sp>
        <p:nvSpPr>
          <p:cNvPr id="45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002F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6" name="TextBox 45"/>
          <p:cNvSpPr txBox="1"/>
          <p:nvPr/>
        </p:nvSpPr>
        <p:spPr>
          <a:xfrm>
            <a:off x="479376" y="6419852"/>
            <a:ext cx="333062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1400" i="1">
                <a:solidFill>
                  <a:srgbClr val="616466"/>
                </a:solidFill>
                <a:latin typeface="Calibri Light" panose="020F03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uk-UA" dirty="0"/>
              <a:t>Джерело: аналіз Робочої Групи</a:t>
            </a:r>
          </a:p>
        </p:txBody>
      </p:sp>
      <p:grpSp>
        <p:nvGrpSpPr>
          <p:cNvPr id="102" name="Группа 101"/>
          <p:cNvGrpSpPr/>
          <p:nvPr/>
        </p:nvGrpSpPr>
        <p:grpSpPr>
          <a:xfrm>
            <a:off x="11081199" y="125610"/>
            <a:ext cx="540000" cy="648000"/>
            <a:chOff x="460042" y="388558"/>
            <a:chExt cx="562034" cy="723501"/>
          </a:xfrm>
        </p:grpSpPr>
        <p:sp>
          <p:nvSpPr>
            <p:cNvPr id="103" name="Freeform 5"/>
            <p:cNvSpPr>
              <a:spLocks/>
            </p:cNvSpPr>
            <p:nvPr/>
          </p:nvSpPr>
          <p:spPr bwMode="auto">
            <a:xfrm>
              <a:off x="460042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8D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04" name="Freeform 6"/>
            <p:cNvSpPr>
              <a:spLocks/>
            </p:cNvSpPr>
            <p:nvPr/>
          </p:nvSpPr>
          <p:spPr bwMode="auto">
            <a:xfrm>
              <a:off x="460042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1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05" name="Freeform 7"/>
            <p:cNvSpPr>
              <a:spLocks/>
            </p:cNvSpPr>
            <p:nvPr/>
          </p:nvSpPr>
          <p:spPr bwMode="auto">
            <a:xfrm>
              <a:off x="597165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F7E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06" name="Freeform 8"/>
            <p:cNvSpPr>
              <a:spLocks/>
            </p:cNvSpPr>
            <p:nvPr/>
          </p:nvSpPr>
          <p:spPr bwMode="auto">
            <a:xfrm>
              <a:off x="597165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4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07" name="Freeform 9"/>
            <p:cNvSpPr>
              <a:spLocks/>
            </p:cNvSpPr>
            <p:nvPr/>
          </p:nvSpPr>
          <p:spPr bwMode="auto">
            <a:xfrm>
              <a:off x="460042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1E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460042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87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597165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FCE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10" name="Freeform 12"/>
            <p:cNvSpPr>
              <a:spLocks/>
            </p:cNvSpPr>
            <p:nvPr/>
          </p:nvSpPr>
          <p:spPr bwMode="auto">
            <a:xfrm>
              <a:off x="597165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grpSp>
          <p:nvGrpSpPr>
            <p:cNvPr id="111" name="Группа 110"/>
            <p:cNvGrpSpPr/>
            <p:nvPr/>
          </p:nvGrpSpPr>
          <p:grpSpPr>
            <a:xfrm>
              <a:off x="460042" y="1030801"/>
              <a:ext cx="562034" cy="81258"/>
              <a:chOff x="460042" y="1109868"/>
              <a:chExt cx="562034" cy="81258"/>
            </a:xfrm>
          </p:grpSpPr>
          <p:sp>
            <p:nvSpPr>
              <p:cNvPr id="112" name="Freeform 13"/>
              <p:cNvSpPr>
                <a:spLocks/>
              </p:cNvSpPr>
              <p:nvPr/>
            </p:nvSpPr>
            <p:spPr bwMode="auto">
              <a:xfrm>
                <a:off x="460042" y="1111561"/>
                <a:ext cx="74486" cy="79565"/>
              </a:xfrm>
              <a:custGeom>
                <a:avLst/>
                <a:gdLst>
                  <a:gd name="T0" fmla="*/ 0 w 44"/>
                  <a:gd name="T1" fmla="*/ 0 h 47"/>
                  <a:gd name="T2" fmla="*/ 9 w 44"/>
                  <a:gd name="T3" fmla="*/ 0 h 47"/>
                  <a:gd name="T4" fmla="*/ 22 w 44"/>
                  <a:gd name="T5" fmla="*/ 39 h 47"/>
                  <a:gd name="T6" fmla="*/ 22 w 44"/>
                  <a:gd name="T7" fmla="*/ 39 h 47"/>
                  <a:gd name="T8" fmla="*/ 36 w 44"/>
                  <a:gd name="T9" fmla="*/ 0 h 47"/>
                  <a:gd name="T10" fmla="*/ 44 w 44"/>
                  <a:gd name="T11" fmla="*/ 0 h 47"/>
                  <a:gd name="T12" fmla="*/ 44 w 44"/>
                  <a:gd name="T13" fmla="*/ 47 h 47"/>
                  <a:gd name="T14" fmla="*/ 38 w 44"/>
                  <a:gd name="T15" fmla="*/ 47 h 47"/>
                  <a:gd name="T16" fmla="*/ 38 w 44"/>
                  <a:gd name="T17" fmla="*/ 7 h 47"/>
                  <a:gd name="T18" fmla="*/ 38 w 44"/>
                  <a:gd name="T19" fmla="*/ 7 h 47"/>
                  <a:gd name="T20" fmla="*/ 26 w 44"/>
                  <a:gd name="T21" fmla="*/ 47 h 47"/>
                  <a:gd name="T22" fmla="*/ 19 w 44"/>
                  <a:gd name="T23" fmla="*/ 47 h 47"/>
                  <a:gd name="T24" fmla="*/ 6 w 44"/>
                  <a:gd name="T25" fmla="*/ 7 h 47"/>
                  <a:gd name="T26" fmla="*/ 6 w 44"/>
                  <a:gd name="T27" fmla="*/ 7 h 47"/>
                  <a:gd name="T28" fmla="*/ 6 w 44"/>
                  <a:gd name="T29" fmla="*/ 47 h 47"/>
                  <a:gd name="T30" fmla="*/ 0 w 44"/>
                  <a:gd name="T31" fmla="*/ 47 h 47"/>
                  <a:gd name="T32" fmla="*/ 0 w 44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7">
                    <a:moveTo>
                      <a:pt x="0" y="0"/>
                    </a:moveTo>
                    <a:lnTo>
                      <a:pt x="9" y="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47"/>
                    </a:lnTo>
                    <a:lnTo>
                      <a:pt x="38" y="4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26" y="47"/>
                    </a:lnTo>
                    <a:lnTo>
                      <a:pt x="19" y="4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3" name="Rectangle 14"/>
              <p:cNvSpPr>
                <a:spLocks noChangeArrowheads="1"/>
              </p:cNvSpPr>
              <p:nvPr/>
            </p:nvSpPr>
            <p:spPr bwMode="auto">
              <a:xfrm>
                <a:off x="549764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4" name="Freeform 15"/>
              <p:cNvSpPr>
                <a:spLocks/>
              </p:cNvSpPr>
              <p:nvPr/>
            </p:nvSpPr>
            <p:spPr bwMode="auto">
              <a:xfrm>
                <a:off x="576850" y="1111561"/>
                <a:ext cx="62636" cy="79565"/>
              </a:xfrm>
              <a:custGeom>
                <a:avLst/>
                <a:gdLst>
                  <a:gd name="T0" fmla="*/ 0 w 37"/>
                  <a:gd name="T1" fmla="*/ 0 h 47"/>
                  <a:gd name="T2" fmla="*/ 6 w 37"/>
                  <a:gd name="T3" fmla="*/ 0 h 47"/>
                  <a:gd name="T4" fmla="*/ 6 w 37"/>
                  <a:gd name="T5" fmla="*/ 19 h 47"/>
                  <a:gd name="T6" fmla="*/ 31 w 37"/>
                  <a:gd name="T7" fmla="*/ 19 h 47"/>
                  <a:gd name="T8" fmla="*/ 31 w 37"/>
                  <a:gd name="T9" fmla="*/ 0 h 47"/>
                  <a:gd name="T10" fmla="*/ 37 w 37"/>
                  <a:gd name="T11" fmla="*/ 0 h 47"/>
                  <a:gd name="T12" fmla="*/ 37 w 37"/>
                  <a:gd name="T13" fmla="*/ 47 h 47"/>
                  <a:gd name="T14" fmla="*/ 31 w 37"/>
                  <a:gd name="T15" fmla="*/ 47 h 47"/>
                  <a:gd name="T16" fmla="*/ 31 w 37"/>
                  <a:gd name="T17" fmla="*/ 24 h 47"/>
                  <a:gd name="T18" fmla="*/ 6 w 37"/>
                  <a:gd name="T19" fmla="*/ 24 h 47"/>
                  <a:gd name="T20" fmla="*/ 6 w 37"/>
                  <a:gd name="T21" fmla="*/ 47 h 47"/>
                  <a:gd name="T22" fmla="*/ 0 w 37"/>
                  <a:gd name="T23" fmla="*/ 47 h 47"/>
                  <a:gd name="T24" fmla="*/ 0 w 3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7">
                    <a:moveTo>
                      <a:pt x="0" y="0"/>
                    </a:moveTo>
                    <a:lnTo>
                      <a:pt x="6" y="0"/>
                    </a:lnTo>
                    <a:lnTo>
                      <a:pt x="6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6" y="24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5" name="Freeform 16"/>
              <p:cNvSpPr>
                <a:spLocks noEditPoints="1"/>
              </p:cNvSpPr>
              <p:nvPr/>
            </p:nvSpPr>
            <p:spPr bwMode="auto">
              <a:xfrm>
                <a:off x="654722" y="1111561"/>
                <a:ext cx="59251" cy="79565"/>
              </a:xfrm>
              <a:custGeom>
                <a:avLst/>
                <a:gdLst>
                  <a:gd name="T0" fmla="*/ 0 w 52"/>
                  <a:gd name="T1" fmla="*/ 0 h 69"/>
                  <a:gd name="T2" fmla="*/ 29 w 52"/>
                  <a:gd name="T3" fmla="*/ 0 h 69"/>
                  <a:gd name="T4" fmla="*/ 52 w 52"/>
                  <a:gd name="T5" fmla="*/ 20 h 69"/>
                  <a:gd name="T6" fmla="*/ 29 w 52"/>
                  <a:gd name="T7" fmla="*/ 40 h 69"/>
                  <a:gd name="T8" fmla="*/ 10 w 52"/>
                  <a:gd name="T9" fmla="*/ 40 h 69"/>
                  <a:gd name="T10" fmla="*/ 10 w 52"/>
                  <a:gd name="T11" fmla="*/ 69 h 69"/>
                  <a:gd name="T12" fmla="*/ 0 w 52"/>
                  <a:gd name="T13" fmla="*/ 69 h 69"/>
                  <a:gd name="T14" fmla="*/ 0 w 52"/>
                  <a:gd name="T15" fmla="*/ 0 h 69"/>
                  <a:gd name="T16" fmla="*/ 29 w 52"/>
                  <a:gd name="T17" fmla="*/ 32 h 69"/>
                  <a:gd name="T18" fmla="*/ 42 w 52"/>
                  <a:gd name="T19" fmla="*/ 20 h 69"/>
                  <a:gd name="T20" fmla="*/ 29 w 52"/>
                  <a:gd name="T21" fmla="*/ 8 h 69"/>
                  <a:gd name="T22" fmla="*/ 10 w 52"/>
                  <a:gd name="T23" fmla="*/ 8 h 69"/>
                  <a:gd name="T24" fmla="*/ 10 w 52"/>
                  <a:gd name="T25" fmla="*/ 32 h 69"/>
                  <a:gd name="T26" fmla="*/ 29 w 52"/>
                  <a:gd name="T2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45" y="0"/>
                      <a:pt x="52" y="8"/>
                      <a:pt x="52" y="20"/>
                    </a:cubicBezTo>
                    <a:cubicBezTo>
                      <a:pt x="52" y="32"/>
                      <a:pt x="45" y="40"/>
                      <a:pt x="29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69"/>
                      <a:pt x="0" y="69"/>
                      <a:pt x="0" y="69"/>
                    </a:cubicBezTo>
                    <a:lnTo>
                      <a:pt x="0" y="0"/>
                    </a:lnTo>
                    <a:close/>
                    <a:moveTo>
                      <a:pt x="29" y="32"/>
                    </a:moveTo>
                    <a:cubicBezTo>
                      <a:pt x="38" y="32"/>
                      <a:pt x="42" y="28"/>
                      <a:pt x="42" y="20"/>
                    </a:cubicBezTo>
                    <a:cubicBezTo>
                      <a:pt x="42" y="12"/>
                      <a:pt x="38" y="8"/>
                      <a:pt x="2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32"/>
                      <a:pt x="10" y="32"/>
                      <a:pt x="10" y="32"/>
                    </a:cubicBez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6" name="Freeform 17"/>
              <p:cNvSpPr>
                <a:spLocks/>
              </p:cNvSpPr>
              <p:nvPr/>
            </p:nvSpPr>
            <p:spPr bwMode="auto">
              <a:xfrm>
                <a:off x="724130" y="1111561"/>
                <a:ext cx="57558" cy="79565"/>
              </a:xfrm>
              <a:custGeom>
                <a:avLst/>
                <a:gdLst>
                  <a:gd name="T0" fmla="*/ 0 w 34"/>
                  <a:gd name="T1" fmla="*/ 0 h 47"/>
                  <a:gd name="T2" fmla="*/ 34 w 34"/>
                  <a:gd name="T3" fmla="*/ 0 h 47"/>
                  <a:gd name="T4" fmla="*/ 34 w 34"/>
                  <a:gd name="T5" fmla="*/ 5 h 47"/>
                  <a:gd name="T6" fmla="*/ 6 w 34"/>
                  <a:gd name="T7" fmla="*/ 5 h 47"/>
                  <a:gd name="T8" fmla="*/ 6 w 34"/>
                  <a:gd name="T9" fmla="*/ 20 h 47"/>
                  <a:gd name="T10" fmla="*/ 31 w 34"/>
                  <a:gd name="T11" fmla="*/ 20 h 47"/>
                  <a:gd name="T12" fmla="*/ 31 w 34"/>
                  <a:gd name="T13" fmla="*/ 25 h 47"/>
                  <a:gd name="T14" fmla="*/ 6 w 34"/>
                  <a:gd name="T15" fmla="*/ 25 h 47"/>
                  <a:gd name="T16" fmla="*/ 6 w 34"/>
                  <a:gd name="T17" fmla="*/ 41 h 47"/>
                  <a:gd name="T18" fmla="*/ 34 w 34"/>
                  <a:gd name="T19" fmla="*/ 41 h 47"/>
                  <a:gd name="T20" fmla="*/ 34 w 34"/>
                  <a:gd name="T21" fmla="*/ 47 h 47"/>
                  <a:gd name="T22" fmla="*/ 0 w 34"/>
                  <a:gd name="T23" fmla="*/ 47 h 47"/>
                  <a:gd name="T24" fmla="*/ 0 w 34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6" y="5"/>
                    </a:lnTo>
                    <a:lnTo>
                      <a:pt x="6" y="20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6" y="25"/>
                    </a:lnTo>
                    <a:lnTo>
                      <a:pt x="6" y="41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7" name="Freeform 18"/>
              <p:cNvSpPr>
                <a:spLocks/>
              </p:cNvSpPr>
              <p:nvPr/>
            </p:nvSpPr>
            <p:spPr bwMode="auto">
              <a:xfrm>
                <a:off x="793538" y="1111561"/>
                <a:ext cx="45708" cy="79565"/>
              </a:xfrm>
              <a:custGeom>
                <a:avLst/>
                <a:gdLst>
                  <a:gd name="T0" fmla="*/ 0 w 27"/>
                  <a:gd name="T1" fmla="*/ 0 h 47"/>
                  <a:gd name="T2" fmla="*/ 27 w 27"/>
                  <a:gd name="T3" fmla="*/ 0 h 47"/>
                  <a:gd name="T4" fmla="*/ 27 w 27"/>
                  <a:gd name="T5" fmla="*/ 5 h 47"/>
                  <a:gd name="T6" fmla="*/ 6 w 27"/>
                  <a:gd name="T7" fmla="*/ 5 h 47"/>
                  <a:gd name="T8" fmla="*/ 6 w 27"/>
                  <a:gd name="T9" fmla="*/ 47 h 47"/>
                  <a:gd name="T10" fmla="*/ 0 w 27"/>
                  <a:gd name="T11" fmla="*/ 47 h 47"/>
                  <a:gd name="T12" fmla="*/ 0 w 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7">
                    <a:moveTo>
                      <a:pt x="0" y="0"/>
                    </a:moveTo>
                    <a:lnTo>
                      <a:pt x="27" y="0"/>
                    </a:lnTo>
                    <a:lnTo>
                      <a:pt x="27" y="5"/>
                    </a:lnTo>
                    <a:lnTo>
                      <a:pt x="6" y="5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8" name="Rectangle 19"/>
              <p:cNvSpPr>
                <a:spLocks noChangeArrowheads="1"/>
              </p:cNvSpPr>
              <p:nvPr/>
            </p:nvSpPr>
            <p:spPr bwMode="auto">
              <a:xfrm>
                <a:off x="849403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9" name="Freeform 20"/>
              <p:cNvSpPr>
                <a:spLocks noEditPoints="1"/>
              </p:cNvSpPr>
              <p:nvPr/>
            </p:nvSpPr>
            <p:spPr bwMode="auto">
              <a:xfrm>
                <a:off x="871410" y="1109868"/>
                <a:ext cx="76179" cy="81258"/>
              </a:xfrm>
              <a:custGeom>
                <a:avLst/>
                <a:gdLst>
                  <a:gd name="T0" fmla="*/ 34 w 68"/>
                  <a:gd name="T1" fmla="*/ 72 h 72"/>
                  <a:gd name="T2" fmla="*/ 0 w 68"/>
                  <a:gd name="T3" fmla="*/ 36 h 72"/>
                  <a:gd name="T4" fmla="*/ 34 w 68"/>
                  <a:gd name="T5" fmla="*/ 0 h 72"/>
                  <a:gd name="T6" fmla="*/ 68 w 68"/>
                  <a:gd name="T7" fmla="*/ 36 h 72"/>
                  <a:gd name="T8" fmla="*/ 34 w 68"/>
                  <a:gd name="T9" fmla="*/ 72 h 72"/>
                  <a:gd name="T10" fmla="*/ 34 w 68"/>
                  <a:gd name="T11" fmla="*/ 8 h 72"/>
                  <a:gd name="T12" fmla="*/ 10 w 68"/>
                  <a:gd name="T13" fmla="*/ 36 h 72"/>
                  <a:gd name="T14" fmla="*/ 34 w 68"/>
                  <a:gd name="T15" fmla="*/ 64 h 72"/>
                  <a:gd name="T16" fmla="*/ 58 w 68"/>
                  <a:gd name="T17" fmla="*/ 36 h 72"/>
                  <a:gd name="T18" fmla="*/ 34 w 68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2">
                    <a:moveTo>
                      <a:pt x="34" y="72"/>
                    </a:moveTo>
                    <a:cubicBezTo>
                      <a:pt x="11" y="72"/>
                      <a:pt x="0" y="54"/>
                      <a:pt x="0" y="36"/>
                    </a:cubicBezTo>
                    <a:cubicBezTo>
                      <a:pt x="0" y="15"/>
                      <a:pt x="13" y="0"/>
                      <a:pt x="34" y="0"/>
                    </a:cubicBezTo>
                    <a:cubicBezTo>
                      <a:pt x="55" y="0"/>
                      <a:pt x="68" y="15"/>
                      <a:pt x="68" y="36"/>
                    </a:cubicBezTo>
                    <a:cubicBezTo>
                      <a:pt x="68" y="54"/>
                      <a:pt x="57" y="72"/>
                      <a:pt x="34" y="72"/>
                    </a:cubicBezTo>
                    <a:close/>
                    <a:moveTo>
                      <a:pt x="34" y="8"/>
                    </a:moveTo>
                    <a:cubicBezTo>
                      <a:pt x="19" y="8"/>
                      <a:pt x="10" y="20"/>
                      <a:pt x="10" y="36"/>
                    </a:cubicBezTo>
                    <a:cubicBezTo>
                      <a:pt x="10" y="53"/>
                      <a:pt x="18" y="64"/>
                      <a:pt x="34" y="64"/>
                    </a:cubicBezTo>
                    <a:cubicBezTo>
                      <a:pt x="50" y="64"/>
                      <a:pt x="58" y="53"/>
                      <a:pt x="58" y="36"/>
                    </a:cubicBezTo>
                    <a:cubicBezTo>
                      <a:pt x="58" y="20"/>
                      <a:pt x="49" y="8"/>
                      <a:pt x="34" y="8"/>
                    </a:cubicBez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20" name="Freeform 21"/>
              <p:cNvSpPr>
                <a:spLocks/>
              </p:cNvSpPr>
              <p:nvPr/>
            </p:nvSpPr>
            <p:spPr bwMode="auto">
              <a:xfrm>
                <a:off x="957747" y="1111561"/>
                <a:ext cx="64329" cy="79565"/>
              </a:xfrm>
              <a:custGeom>
                <a:avLst/>
                <a:gdLst>
                  <a:gd name="T0" fmla="*/ 0 w 38"/>
                  <a:gd name="T1" fmla="*/ 0 h 47"/>
                  <a:gd name="T2" fmla="*/ 7 w 38"/>
                  <a:gd name="T3" fmla="*/ 0 h 47"/>
                  <a:gd name="T4" fmla="*/ 7 w 38"/>
                  <a:gd name="T5" fmla="*/ 19 h 47"/>
                  <a:gd name="T6" fmla="*/ 31 w 38"/>
                  <a:gd name="T7" fmla="*/ 19 h 47"/>
                  <a:gd name="T8" fmla="*/ 31 w 38"/>
                  <a:gd name="T9" fmla="*/ 0 h 47"/>
                  <a:gd name="T10" fmla="*/ 38 w 38"/>
                  <a:gd name="T11" fmla="*/ 0 h 47"/>
                  <a:gd name="T12" fmla="*/ 38 w 38"/>
                  <a:gd name="T13" fmla="*/ 47 h 47"/>
                  <a:gd name="T14" fmla="*/ 31 w 38"/>
                  <a:gd name="T15" fmla="*/ 47 h 47"/>
                  <a:gd name="T16" fmla="*/ 31 w 38"/>
                  <a:gd name="T17" fmla="*/ 24 h 47"/>
                  <a:gd name="T18" fmla="*/ 7 w 38"/>
                  <a:gd name="T19" fmla="*/ 24 h 47"/>
                  <a:gd name="T20" fmla="*/ 7 w 38"/>
                  <a:gd name="T21" fmla="*/ 47 h 47"/>
                  <a:gd name="T22" fmla="*/ 0 w 38"/>
                  <a:gd name="T23" fmla="*/ 47 h 47"/>
                  <a:gd name="T24" fmla="*/ 0 w 38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7">
                    <a:moveTo>
                      <a:pt x="0" y="0"/>
                    </a:moveTo>
                    <a:lnTo>
                      <a:pt x="7" y="0"/>
                    </a:lnTo>
                    <a:lnTo>
                      <a:pt x="7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7" y="24"/>
                    </a:lnTo>
                    <a:lnTo>
                      <a:pt x="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0810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4EB238-E5C8-4806-8CFE-7B153C4DC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9376" y="6419852"/>
            <a:ext cx="333062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1400" i="1">
                <a:solidFill>
                  <a:srgbClr val="616466"/>
                </a:solidFill>
                <a:latin typeface="Calibri Light" panose="020F03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uk-UA" dirty="0"/>
              <a:t>Джерело: аналіз Робочої Групи</a:t>
            </a:r>
          </a:p>
        </p:txBody>
      </p:sp>
      <p:sp>
        <p:nvSpPr>
          <p:cNvPr id="49" name="Прямоугольник 1"/>
          <p:cNvSpPr>
            <a:spLocks noChangeArrowheads="1"/>
          </p:cNvSpPr>
          <p:nvPr/>
        </p:nvSpPr>
        <p:spPr bwMode="auto">
          <a:xfrm>
            <a:off x="520815" y="200475"/>
            <a:ext cx="1116050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ru-RU" altLang="en-US" sz="2900" b="1" dirty="0" err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Особливості</a:t>
            </a:r>
            <a:r>
              <a:rPr lang="ru-RU" altLang="en-US" sz="2900" b="1" dirty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2900" b="1" dirty="0" err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контрактування</a:t>
            </a:r>
            <a:r>
              <a:rPr lang="ru-RU" altLang="en-US" sz="2900" b="1" dirty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2900" b="1" dirty="0" err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виконавців</a:t>
            </a:r>
            <a:r>
              <a:rPr lang="ru-RU" altLang="en-US" sz="2900" b="1" dirty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2900" b="1" dirty="0" err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робіт</a:t>
            </a:r>
            <a:r>
              <a:rPr lang="ru-RU" altLang="en-US" sz="2900" b="1" dirty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ОСББ</a:t>
            </a:r>
          </a:p>
        </p:txBody>
      </p:sp>
      <p:sp>
        <p:nvSpPr>
          <p:cNvPr id="70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002F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8" name="Шестиугольник 14"/>
          <p:cNvSpPr/>
          <p:nvPr/>
        </p:nvSpPr>
        <p:spPr>
          <a:xfrm>
            <a:off x="2889341" y="3361938"/>
            <a:ext cx="1193773" cy="990435"/>
          </a:xfrm>
          <a:prstGeom prst="hexagon">
            <a:avLst/>
          </a:prstGeom>
          <a:solidFill>
            <a:schemeClr val="bg1"/>
          </a:solidFill>
          <a:ln w="19050">
            <a:solidFill>
              <a:srgbClr val="008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89" name="Group 4"/>
          <p:cNvGrpSpPr>
            <a:grpSpLocks noChangeAspect="1"/>
          </p:cNvGrpSpPr>
          <p:nvPr/>
        </p:nvGrpSpPr>
        <p:grpSpPr bwMode="auto">
          <a:xfrm>
            <a:off x="3132050" y="3505977"/>
            <a:ext cx="707821" cy="707821"/>
            <a:chOff x="4066" y="2388"/>
            <a:chExt cx="1788" cy="1788"/>
          </a:xfrm>
          <a:solidFill>
            <a:srgbClr val="002F53"/>
          </a:solidFill>
        </p:grpSpPr>
        <p:sp>
          <p:nvSpPr>
            <p:cNvPr id="90" name="Freeform 6"/>
            <p:cNvSpPr>
              <a:spLocks noEditPoints="1"/>
            </p:cNvSpPr>
            <p:nvPr/>
          </p:nvSpPr>
          <p:spPr bwMode="auto">
            <a:xfrm>
              <a:off x="4066" y="2388"/>
              <a:ext cx="1788" cy="1788"/>
            </a:xfrm>
            <a:custGeom>
              <a:avLst/>
              <a:gdLst>
                <a:gd name="T0" fmla="*/ 1979 w 3577"/>
                <a:gd name="T1" fmla="*/ 3279 h 3577"/>
                <a:gd name="T2" fmla="*/ 2311 w 3577"/>
                <a:gd name="T3" fmla="*/ 2542 h 3577"/>
                <a:gd name="T4" fmla="*/ 2012 w 3577"/>
                <a:gd name="T5" fmla="*/ 2708 h 3577"/>
                <a:gd name="T6" fmla="*/ 2440 w 3577"/>
                <a:gd name="T7" fmla="*/ 2551 h 3577"/>
                <a:gd name="T8" fmla="*/ 1699 w 3577"/>
                <a:gd name="T9" fmla="*/ 2736 h 3577"/>
                <a:gd name="T10" fmla="*/ 1439 w 3577"/>
                <a:gd name="T11" fmla="*/ 2656 h 3577"/>
                <a:gd name="T12" fmla="*/ 1165 w 3577"/>
                <a:gd name="T13" fmla="*/ 2444 h 3577"/>
                <a:gd name="T14" fmla="*/ 964 w 3577"/>
                <a:gd name="T15" fmla="*/ 1766 h 3577"/>
                <a:gd name="T16" fmla="*/ 1076 w 3577"/>
                <a:gd name="T17" fmla="*/ 2117 h 3577"/>
                <a:gd name="T18" fmla="*/ 1194 w 3577"/>
                <a:gd name="T19" fmla="*/ 2295 h 3577"/>
                <a:gd name="T20" fmla="*/ 1282 w 3577"/>
                <a:gd name="T21" fmla="*/ 2393 h 3577"/>
                <a:gd name="T22" fmla="*/ 1539 w 3577"/>
                <a:gd name="T23" fmla="*/ 2568 h 3577"/>
                <a:gd name="T24" fmla="*/ 1851 w 3577"/>
                <a:gd name="T25" fmla="*/ 2619 h 3577"/>
                <a:gd name="T26" fmla="*/ 2159 w 3577"/>
                <a:gd name="T27" fmla="*/ 2503 h 3577"/>
                <a:gd name="T28" fmla="*/ 2317 w 3577"/>
                <a:gd name="T29" fmla="*/ 2372 h 3577"/>
                <a:gd name="T30" fmla="*/ 2388 w 3577"/>
                <a:gd name="T31" fmla="*/ 2291 h 3577"/>
                <a:gd name="T32" fmla="*/ 2558 w 3577"/>
                <a:gd name="T33" fmla="*/ 1984 h 3577"/>
                <a:gd name="T34" fmla="*/ 2623 w 3577"/>
                <a:gd name="T35" fmla="*/ 1609 h 3577"/>
                <a:gd name="T36" fmla="*/ 1940 w 3577"/>
                <a:gd name="T37" fmla="*/ 2 h 3577"/>
                <a:gd name="T38" fmla="*/ 2062 w 3577"/>
                <a:gd name="T39" fmla="*/ 89 h 3577"/>
                <a:gd name="T40" fmla="*/ 2141 w 3577"/>
                <a:gd name="T41" fmla="*/ 210 h 3577"/>
                <a:gd name="T42" fmla="*/ 2149 w 3577"/>
                <a:gd name="T43" fmla="*/ 792 h 3577"/>
                <a:gd name="T44" fmla="*/ 2205 w 3577"/>
                <a:gd name="T45" fmla="*/ 835 h 3577"/>
                <a:gd name="T46" fmla="*/ 2812 w 3577"/>
                <a:gd name="T47" fmla="*/ 875 h 3577"/>
                <a:gd name="T48" fmla="*/ 2862 w 3577"/>
                <a:gd name="T49" fmla="*/ 1252 h 3577"/>
                <a:gd name="T50" fmla="*/ 2978 w 3577"/>
                <a:gd name="T51" fmla="*/ 1292 h 3577"/>
                <a:gd name="T52" fmla="*/ 2940 w 3577"/>
                <a:gd name="T53" fmla="*/ 1368 h 3577"/>
                <a:gd name="T54" fmla="*/ 2729 w 3577"/>
                <a:gd name="T55" fmla="*/ 1776 h 3577"/>
                <a:gd name="T56" fmla="*/ 2596 w 3577"/>
                <a:gd name="T57" fmla="*/ 2181 h 3577"/>
                <a:gd name="T58" fmla="*/ 2560 w 3577"/>
                <a:gd name="T59" fmla="*/ 2583 h 3577"/>
                <a:gd name="T60" fmla="*/ 2733 w 3577"/>
                <a:gd name="T61" fmla="*/ 2683 h 3577"/>
                <a:gd name="T62" fmla="*/ 3125 w 3577"/>
                <a:gd name="T63" fmla="*/ 2833 h 3577"/>
                <a:gd name="T64" fmla="*/ 3466 w 3577"/>
                <a:gd name="T65" fmla="*/ 3015 h 3577"/>
                <a:gd name="T66" fmla="*/ 3567 w 3577"/>
                <a:gd name="T67" fmla="*/ 3182 h 3577"/>
                <a:gd name="T68" fmla="*/ 3566 w 3577"/>
                <a:gd name="T69" fmla="*/ 3552 h 3577"/>
                <a:gd name="T70" fmla="*/ 2063 w 3577"/>
                <a:gd name="T71" fmla="*/ 3577 h 3577"/>
                <a:gd name="T72" fmla="*/ 41 w 3577"/>
                <a:gd name="T73" fmla="*/ 3574 h 3577"/>
                <a:gd name="T74" fmla="*/ 0 w 3577"/>
                <a:gd name="T75" fmla="*/ 3262 h 3577"/>
                <a:gd name="T76" fmla="*/ 59 w 3577"/>
                <a:gd name="T77" fmla="*/ 3075 h 3577"/>
                <a:gd name="T78" fmla="*/ 272 w 3577"/>
                <a:gd name="T79" fmla="*/ 2920 h 3577"/>
                <a:gd name="T80" fmla="*/ 696 w 3577"/>
                <a:gd name="T81" fmla="*/ 2732 h 3577"/>
                <a:gd name="T82" fmla="*/ 1051 w 3577"/>
                <a:gd name="T83" fmla="*/ 2635 h 3577"/>
                <a:gd name="T84" fmla="*/ 1071 w 3577"/>
                <a:gd name="T85" fmla="*/ 2327 h 3577"/>
                <a:gd name="T86" fmla="*/ 884 w 3577"/>
                <a:gd name="T87" fmla="*/ 1942 h 3577"/>
                <a:gd name="T88" fmla="*/ 834 w 3577"/>
                <a:gd name="T89" fmla="*/ 1372 h 3577"/>
                <a:gd name="T90" fmla="*/ 599 w 3577"/>
                <a:gd name="T91" fmla="*/ 1330 h 3577"/>
                <a:gd name="T92" fmla="*/ 637 w 3577"/>
                <a:gd name="T93" fmla="*/ 1254 h 3577"/>
                <a:gd name="T94" fmla="*/ 728 w 3577"/>
                <a:gd name="T95" fmla="*/ 1030 h 3577"/>
                <a:gd name="T96" fmla="*/ 1360 w 3577"/>
                <a:gd name="T97" fmla="*/ 833 h 3577"/>
                <a:gd name="T98" fmla="*/ 1414 w 3577"/>
                <a:gd name="T99" fmla="*/ 817 h 3577"/>
                <a:gd name="T100" fmla="*/ 1332 w 3577"/>
                <a:gd name="T101" fmla="*/ 251 h 3577"/>
                <a:gd name="T102" fmla="*/ 1494 w 3577"/>
                <a:gd name="T103" fmla="*/ 148 h 3577"/>
                <a:gd name="T104" fmla="*/ 1580 w 3577"/>
                <a:gd name="T105" fmla="*/ 24 h 3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77" h="3577">
                  <a:moveTo>
                    <a:pt x="1599" y="3279"/>
                  </a:moveTo>
                  <a:lnTo>
                    <a:pt x="1563" y="3458"/>
                  </a:lnTo>
                  <a:lnTo>
                    <a:pt x="2013" y="3458"/>
                  </a:lnTo>
                  <a:lnTo>
                    <a:pt x="1993" y="3355"/>
                  </a:lnTo>
                  <a:lnTo>
                    <a:pt x="1979" y="3279"/>
                  </a:lnTo>
                  <a:lnTo>
                    <a:pt x="1599" y="3279"/>
                  </a:lnTo>
                  <a:close/>
                  <a:moveTo>
                    <a:pt x="2413" y="2444"/>
                  </a:moveTo>
                  <a:lnTo>
                    <a:pt x="2413" y="2444"/>
                  </a:lnTo>
                  <a:lnTo>
                    <a:pt x="2363" y="2494"/>
                  </a:lnTo>
                  <a:lnTo>
                    <a:pt x="2311" y="2542"/>
                  </a:lnTo>
                  <a:lnTo>
                    <a:pt x="2255" y="2584"/>
                  </a:lnTo>
                  <a:lnTo>
                    <a:pt x="2198" y="2622"/>
                  </a:lnTo>
                  <a:lnTo>
                    <a:pt x="2138" y="2656"/>
                  </a:lnTo>
                  <a:lnTo>
                    <a:pt x="2076" y="2684"/>
                  </a:lnTo>
                  <a:lnTo>
                    <a:pt x="2012" y="2708"/>
                  </a:lnTo>
                  <a:lnTo>
                    <a:pt x="1946" y="2725"/>
                  </a:lnTo>
                  <a:lnTo>
                    <a:pt x="1878" y="2736"/>
                  </a:lnTo>
                  <a:lnTo>
                    <a:pt x="1878" y="2736"/>
                  </a:lnTo>
                  <a:lnTo>
                    <a:pt x="2040" y="3101"/>
                  </a:lnTo>
                  <a:lnTo>
                    <a:pt x="2440" y="2551"/>
                  </a:lnTo>
                  <a:lnTo>
                    <a:pt x="2413" y="2444"/>
                  </a:lnTo>
                  <a:close/>
                  <a:moveTo>
                    <a:pt x="1164" y="2444"/>
                  </a:moveTo>
                  <a:lnTo>
                    <a:pt x="1138" y="2551"/>
                  </a:lnTo>
                  <a:lnTo>
                    <a:pt x="1537" y="3101"/>
                  </a:lnTo>
                  <a:lnTo>
                    <a:pt x="1699" y="2736"/>
                  </a:lnTo>
                  <a:lnTo>
                    <a:pt x="1699" y="2736"/>
                  </a:lnTo>
                  <a:lnTo>
                    <a:pt x="1631" y="2725"/>
                  </a:lnTo>
                  <a:lnTo>
                    <a:pt x="1565" y="2708"/>
                  </a:lnTo>
                  <a:lnTo>
                    <a:pt x="1500" y="2684"/>
                  </a:lnTo>
                  <a:lnTo>
                    <a:pt x="1439" y="2656"/>
                  </a:lnTo>
                  <a:lnTo>
                    <a:pt x="1379" y="2622"/>
                  </a:lnTo>
                  <a:lnTo>
                    <a:pt x="1321" y="2584"/>
                  </a:lnTo>
                  <a:lnTo>
                    <a:pt x="1267" y="2542"/>
                  </a:lnTo>
                  <a:lnTo>
                    <a:pt x="1214" y="2494"/>
                  </a:lnTo>
                  <a:lnTo>
                    <a:pt x="1165" y="2444"/>
                  </a:lnTo>
                  <a:lnTo>
                    <a:pt x="1164" y="2444"/>
                  </a:lnTo>
                  <a:close/>
                  <a:moveTo>
                    <a:pt x="954" y="1372"/>
                  </a:moveTo>
                  <a:lnTo>
                    <a:pt x="954" y="1609"/>
                  </a:lnTo>
                  <a:lnTo>
                    <a:pt x="957" y="1689"/>
                  </a:lnTo>
                  <a:lnTo>
                    <a:pt x="964" y="1766"/>
                  </a:lnTo>
                  <a:lnTo>
                    <a:pt x="979" y="1841"/>
                  </a:lnTo>
                  <a:lnTo>
                    <a:pt x="996" y="1915"/>
                  </a:lnTo>
                  <a:lnTo>
                    <a:pt x="1019" y="1984"/>
                  </a:lnTo>
                  <a:lnTo>
                    <a:pt x="1046" y="2052"/>
                  </a:lnTo>
                  <a:lnTo>
                    <a:pt x="1076" y="2117"/>
                  </a:lnTo>
                  <a:lnTo>
                    <a:pt x="1111" y="2179"/>
                  </a:lnTo>
                  <a:lnTo>
                    <a:pt x="1149" y="2236"/>
                  </a:lnTo>
                  <a:lnTo>
                    <a:pt x="1189" y="2291"/>
                  </a:lnTo>
                  <a:lnTo>
                    <a:pt x="1191" y="2294"/>
                  </a:lnTo>
                  <a:lnTo>
                    <a:pt x="1194" y="2295"/>
                  </a:lnTo>
                  <a:lnTo>
                    <a:pt x="1196" y="2297"/>
                  </a:lnTo>
                  <a:lnTo>
                    <a:pt x="1227" y="2335"/>
                  </a:lnTo>
                  <a:lnTo>
                    <a:pt x="1260" y="2372"/>
                  </a:lnTo>
                  <a:lnTo>
                    <a:pt x="1260" y="2372"/>
                  </a:lnTo>
                  <a:lnTo>
                    <a:pt x="1282" y="2393"/>
                  </a:lnTo>
                  <a:lnTo>
                    <a:pt x="1304" y="2415"/>
                  </a:lnTo>
                  <a:lnTo>
                    <a:pt x="1360" y="2462"/>
                  </a:lnTo>
                  <a:lnTo>
                    <a:pt x="1418" y="2503"/>
                  </a:lnTo>
                  <a:lnTo>
                    <a:pt x="1479" y="2539"/>
                  </a:lnTo>
                  <a:lnTo>
                    <a:pt x="1539" y="2568"/>
                  </a:lnTo>
                  <a:lnTo>
                    <a:pt x="1601" y="2592"/>
                  </a:lnTo>
                  <a:lnTo>
                    <a:pt x="1664" y="2609"/>
                  </a:lnTo>
                  <a:lnTo>
                    <a:pt x="1726" y="2619"/>
                  </a:lnTo>
                  <a:lnTo>
                    <a:pt x="1789" y="2623"/>
                  </a:lnTo>
                  <a:lnTo>
                    <a:pt x="1851" y="2619"/>
                  </a:lnTo>
                  <a:lnTo>
                    <a:pt x="1914" y="2609"/>
                  </a:lnTo>
                  <a:lnTo>
                    <a:pt x="1976" y="2592"/>
                  </a:lnTo>
                  <a:lnTo>
                    <a:pt x="2038" y="2568"/>
                  </a:lnTo>
                  <a:lnTo>
                    <a:pt x="2099" y="2539"/>
                  </a:lnTo>
                  <a:lnTo>
                    <a:pt x="2159" y="2503"/>
                  </a:lnTo>
                  <a:lnTo>
                    <a:pt x="2216" y="2462"/>
                  </a:lnTo>
                  <a:lnTo>
                    <a:pt x="2273" y="2415"/>
                  </a:lnTo>
                  <a:lnTo>
                    <a:pt x="2296" y="2393"/>
                  </a:lnTo>
                  <a:lnTo>
                    <a:pt x="2317" y="2372"/>
                  </a:lnTo>
                  <a:lnTo>
                    <a:pt x="2317" y="2372"/>
                  </a:lnTo>
                  <a:lnTo>
                    <a:pt x="2350" y="2335"/>
                  </a:lnTo>
                  <a:lnTo>
                    <a:pt x="2381" y="2297"/>
                  </a:lnTo>
                  <a:lnTo>
                    <a:pt x="2383" y="2295"/>
                  </a:lnTo>
                  <a:lnTo>
                    <a:pt x="2386" y="2294"/>
                  </a:lnTo>
                  <a:lnTo>
                    <a:pt x="2388" y="2291"/>
                  </a:lnTo>
                  <a:lnTo>
                    <a:pt x="2429" y="2236"/>
                  </a:lnTo>
                  <a:lnTo>
                    <a:pt x="2466" y="2179"/>
                  </a:lnTo>
                  <a:lnTo>
                    <a:pt x="2501" y="2117"/>
                  </a:lnTo>
                  <a:lnTo>
                    <a:pt x="2531" y="2052"/>
                  </a:lnTo>
                  <a:lnTo>
                    <a:pt x="2558" y="1984"/>
                  </a:lnTo>
                  <a:lnTo>
                    <a:pt x="2581" y="1915"/>
                  </a:lnTo>
                  <a:lnTo>
                    <a:pt x="2599" y="1841"/>
                  </a:lnTo>
                  <a:lnTo>
                    <a:pt x="2612" y="1766"/>
                  </a:lnTo>
                  <a:lnTo>
                    <a:pt x="2621" y="1689"/>
                  </a:lnTo>
                  <a:lnTo>
                    <a:pt x="2623" y="1609"/>
                  </a:lnTo>
                  <a:lnTo>
                    <a:pt x="2623" y="1372"/>
                  </a:lnTo>
                  <a:lnTo>
                    <a:pt x="954" y="1372"/>
                  </a:lnTo>
                  <a:close/>
                  <a:moveTo>
                    <a:pt x="1671" y="0"/>
                  </a:moveTo>
                  <a:lnTo>
                    <a:pt x="1907" y="0"/>
                  </a:lnTo>
                  <a:lnTo>
                    <a:pt x="1940" y="2"/>
                  </a:lnTo>
                  <a:lnTo>
                    <a:pt x="1970" y="11"/>
                  </a:lnTo>
                  <a:lnTo>
                    <a:pt x="1997" y="24"/>
                  </a:lnTo>
                  <a:lnTo>
                    <a:pt x="2022" y="43"/>
                  </a:lnTo>
                  <a:lnTo>
                    <a:pt x="2044" y="64"/>
                  </a:lnTo>
                  <a:lnTo>
                    <a:pt x="2062" y="89"/>
                  </a:lnTo>
                  <a:lnTo>
                    <a:pt x="2075" y="117"/>
                  </a:lnTo>
                  <a:lnTo>
                    <a:pt x="2084" y="148"/>
                  </a:lnTo>
                  <a:lnTo>
                    <a:pt x="2086" y="179"/>
                  </a:lnTo>
                  <a:lnTo>
                    <a:pt x="2086" y="192"/>
                  </a:lnTo>
                  <a:lnTo>
                    <a:pt x="2141" y="210"/>
                  </a:lnTo>
                  <a:lnTo>
                    <a:pt x="2194" y="229"/>
                  </a:lnTo>
                  <a:lnTo>
                    <a:pt x="2246" y="251"/>
                  </a:lnTo>
                  <a:lnTo>
                    <a:pt x="2147" y="764"/>
                  </a:lnTo>
                  <a:lnTo>
                    <a:pt x="2147" y="778"/>
                  </a:lnTo>
                  <a:lnTo>
                    <a:pt x="2149" y="792"/>
                  </a:lnTo>
                  <a:lnTo>
                    <a:pt x="2155" y="805"/>
                  </a:lnTo>
                  <a:lnTo>
                    <a:pt x="2164" y="817"/>
                  </a:lnTo>
                  <a:lnTo>
                    <a:pt x="2176" y="827"/>
                  </a:lnTo>
                  <a:lnTo>
                    <a:pt x="2190" y="832"/>
                  </a:lnTo>
                  <a:lnTo>
                    <a:pt x="2205" y="835"/>
                  </a:lnTo>
                  <a:lnTo>
                    <a:pt x="2212" y="835"/>
                  </a:lnTo>
                  <a:lnTo>
                    <a:pt x="2217" y="833"/>
                  </a:lnTo>
                  <a:lnTo>
                    <a:pt x="2752" y="730"/>
                  </a:lnTo>
                  <a:lnTo>
                    <a:pt x="2785" y="802"/>
                  </a:lnTo>
                  <a:lnTo>
                    <a:pt x="2812" y="875"/>
                  </a:lnTo>
                  <a:lnTo>
                    <a:pt x="2834" y="952"/>
                  </a:lnTo>
                  <a:lnTo>
                    <a:pt x="2849" y="1030"/>
                  </a:lnTo>
                  <a:lnTo>
                    <a:pt x="2859" y="1110"/>
                  </a:lnTo>
                  <a:lnTo>
                    <a:pt x="2862" y="1193"/>
                  </a:lnTo>
                  <a:lnTo>
                    <a:pt x="2862" y="1252"/>
                  </a:lnTo>
                  <a:lnTo>
                    <a:pt x="2921" y="1252"/>
                  </a:lnTo>
                  <a:lnTo>
                    <a:pt x="2940" y="1254"/>
                  </a:lnTo>
                  <a:lnTo>
                    <a:pt x="2956" y="1263"/>
                  </a:lnTo>
                  <a:lnTo>
                    <a:pt x="2969" y="1276"/>
                  </a:lnTo>
                  <a:lnTo>
                    <a:pt x="2978" y="1292"/>
                  </a:lnTo>
                  <a:lnTo>
                    <a:pt x="2981" y="1312"/>
                  </a:lnTo>
                  <a:lnTo>
                    <a:pt x="2978" y="1330"/>
                  </a:lnTo>
                  <a:lnTo>
                    <a:pt x="2969" y="1347"/>
                  </a:lnTo>
                  <a:lnTo>
                    <a:pt x="2956" y="1360"/>
                  </a:lnTo>
                  <a:lnTo>
                    <a:pt x="2940" y="1368"/>
                  </a:lnTo>
                  <a:lnTo>
                    <a:pt x="2921" y="1372"/>
                  </a:lnTo>
                  <a:lnTo>
                    <a:pt x="2742" y="1372"/>
                  </a:lnTo>
                  <a:lnTo>
                    <a:pt x="2742" y="1609"/>
                  </a:lnTo>
                  <a:lnTo>
                    <a:pt x="2739" y="1693"/>
                  </a:lnTo>
                  <a:lnTo>
                    <a:pt x="2729" y="1776"/>
                  </a:lnTo>
                  <a:lnTo>
                    <a:pt x="2714" y="1860"/>
                  </a:lnTo>
                  <a:lnTo>
                    <a:pt x="2693" y="1942"/>
                  </a:lnTo>
                  <a:lnTo>
                    <a:pt x="2665" y="2023"/>
                  </a:lnTo>
                  <a:lnTo>
                    <a:pt x="2634" y="2104"/>
                  </a:lnTo>
                  <a:lnTo>
                    <a:pt x="2596" y="2181"/>
                  </a:lnTo>
                  <a:lnTo>
                    <a:pt x="2554" y="2256"/>
                  </a:lnTo>
                  <a:lnTo>
                    <a:pt x="2507" y="2327"/>
                  </a:lnTo>
                  <a:lnTo>
                    <a:pt x="2562" y="2549"/>
                  </a:lnTo>
                  <a:lnTo>
                    <a:pt x="2563" y="2566"/>
                  </a:lnTo>
                  <a:lnTo>
                    <a:pt x="2560" y="2583"/>
                  </a:lnTo>
                  <a:lnTo>
                    <a:pt x="2553" y="2598"/>
                  </a:lnTo>
                  <a:lnTo>
                    <a:pt x="2526" y="2635"/>
                  </a:lnTo>
                  <a:lnTo>
                    <a:pt x="2593" y="2647"/>
                  </a:lnTo>
                  <a:lnTo>
                    <a:pt x="2662" y="2664"/>
                  </a:lnTo>
                  <a:lnTo>
                    <a:pt x="2733" y="2683"/>
                  </a:lnTo>
                  <a:lnTo>
                    <a:pt x="2805" y="2706"/>
                  </a:lnTo>
                  <a:lnTo>
                    <a:pt x="2881" y="2732"/>
                  </a:lnTo>
                  <a:lnTo>
                    <a:pt x="2959" y="2762"/>
                  </a:lnTo>
                  <a:lnTo>
                    <a:pt x="3041" y="2796"/>
                  </a:lnTo>
                  <a:lnTo>
                    <a:pt x="3125" y="2833"/>
                  </a:lnTo>
                  <a:lnTo>
                    <a:pt x="3213" y="2874"/>
                  </a:lnTo>
                  <a:lnTo>
                    <a:pt x="3304" y="2920"/>
                  </a:lnTo>
                  <a:lnTo>
                    <a:pt x="3400" y="2968"/>
                  </a:lnTo>
                  <a:lnTo>
                    <a:pt x="3435" y="2990"/>
                  </a:lnTo>
                  <a:lnTo>
                    <a:pt x="3466" y="3015"/>
                  </a:lnTo>
                  <a:lnTo>
                    <a:pt x="3494" y="3043"/>
                  </a:lnTo>
                  <a:lnTo>
                    <a:pt x="3519" y="3075"/>
                  </a:lnTo>
                  <a:lnTo>
                    <a:pt x="3540" y="3108"/>
                  </a:lnTo>
                  <a:lnTo>
                    <a:pt x="3555" y="3144"/>
                  </a:lnTo>
                  <a:lnTo>
                    <a:pt x="3567" y="3182"/>
                  </a:lnTo>
                  <a:lnTo>
                    <a:pt x="3575" y="3222"/>
                  </a:lnTo>
                  <a:lnTo>
                    <a:pt x="3577" y="3262"/>
                  </a:lnTo>
                  <a:lnTo>
                    <a:pt x="3577" y="3517"/>
                  </a:lnTo>
                  <a:lnTo>
                    <a:pt x="3575" y="3536"/>
                  </a:lnTo>
                  <a:lnTo>
                    <a:pt x="3566" y="3552"/>
                  </a:lnTo>
                  <a:lnTo>
                    <a:pt x="3553" y="3565"/>
                  </a:lnTo>
                  <a:lnTo>
                    <a:pt x="3537" y="3574"/>
                  </a:lnTo>
                  <a:lnTo>
                    <a:pt x="3517" y="3577"/>
                  </a:lnTo>
                  <a:lnTo>
                    <a:pt x="2064" y="3577"/>
                  </a:lnTo>
                  <a:lnTo>
                    <a:pt x="2063" y="3577"/>
                  </a:lnTo>
                  <a:lnTo>
                    <a:pt x="2061" y="3577"/>
                  </a:lnTo>
                  <a:lnTo>
                    <a:pt x="1513" y="3577"/>
                  </a:lnTo>
                  <a:lnTo>
                    <a:pt x="1513" y="3577"/>
                  </a:lnTo>
                  <a:lnTo>
                    <a:pt x="60" y="3577"/>
                  </a:lnTo>
                  <a:lnTo>
                    <a:pt x="41" y="3574"/>
                  </a:lnTo>
                  <a:lnTo>
                    <a:pt x="25" y="3565"/>
                  </a:lnTo>
                  <a:lnTo>
                    <a:pt x="12" y="3552"/>
                  </a:lnTo>
                  <a:lnTo>
                    <a:pt x="3" y="3536"/>
                  </a:lnTo>
                  <a:lnTo>
                    <a:pt x="0" y="3517"/>
                  </a:lnTo>
                  <a:lnTo>
                    <a:pt x="0" y="3262"/>
                  </a:lnTo>
                  <a:lnTo>
                    <a:pt x="2" y="3222"/>
                  </a:lnTo>
                  <a:lnTo>
                    <a:pt x="10" y="3182"/>
                  </a:lnTo>
                  <a:lnTo>
                    <a:pt x="22" y="3144"/>
                  </a:lnTo>
                  <a:lnTo>
                    <a:pt x="38" y="3108"/>
                  </a:lnTo>
                  <a:lnTo>
                    <a:pt x="59" y="3075"/>
                  </a:lnTo>
                  <a:lnTo>
                    <a:pt x="82" y="3043"/>
                  </a:lnTo>
                  <a:lnTo>
                    <a:pt x="111" y="3015"/>
                  </a:lnTo>
                  <a:lnTo>
                    <a:pt x="142" y="2990"/>
                  </a:lnTo>
                  <a:lnTo>
                    <a:pt x="177" y="2968"/>
                  </a:lnTo>
                  <a:lnTo>
                    <a:pt x="272" y="2920"/>
                  </a:lnTo>
                  <a:lnTo>
                    <a:pt x="365" y="2874"/>
                  </a:lnTo>
                  <a:lnTo>
                    <a:pt x="452" y="2833"/>
                  </a:lnTo>
                  <a:lnTo>
                    <a:pt x="537" y="2796"/>
                  </a:lnTo>
                  <a:lnTo>
                    <a:pt x="618" y="2762"/>
                  </a:lnTo>
                  <a:lnTo>
                    <a:pt x="696" y="2732"/>
                  </a:lnTo>
                  <a:lnTo>
                    <a:pt x="771" y="2706"/>
                  </a:lnTo>
                  <a:lnTo>
                    <a:pt x="845" y="2683"/>
                  </a:lnTo>
                  <a:lnTo>
                    <a:pt x="916" y="2664"/>
                  </a:lnTo>
                  <a:lnTo>
                    <a:pt x="984" y="2647"/>
                  </a:lnTo>
                  <a:lnTo>
                    <a:pt x="1051" y="2635"/>
                  </a:lnTo>
                  <a:lnTo>
                    <a:pt x="1025" y="2598"/>
                  </a:lnTo>
                  <a:lnTo>
                    <a:pt x="1017" y="2583"/>
                  </a:lnTo>
                  <a:lnTo>
                    <a:pt x="1013" y="2566"/>
                  </a:lnTo>
                  <a:lnTo>
                    <a:pt x="1015" y="2549"/>
                  </a:lnTo>
                  <a:lnTo>
                    <a:pt x="1071" y="2327"/>
                  </a:lnTo>
                  <a:lnTo>
                    <a:pt x="1023" y="2256"/>
                  </a:lnTo>
                  <a:lnTo>
                    <a:pt x="981" y="2181"/>
                  </a:lnTo>
                  <a:lnTo>
                    <a:pt x="944" y="2104"/>
                  </a:lnTo>
                  <a:lnTo>
                    <a:pt x="911" y="2023"/>
                  </a:lnTo>
                  <a:lnTo>
                    <a:pt x="884" y="1942"/>
                  </a:lnTo>
                  <a:lnTo>
                    <a:pt x="862" y="1860"/>
                  </a:lnTo>
                  <a:lnTo>
                    <a:pt x="847" y="1776"/>
                  </a:lnTo>
                  <a:lnTo>
                    <a:pt x="838" y="1693"/>
                  </a:lnTo>
                  <a:lnTo>
                    <a:pt x="834" y="1609"/>
                  </a:lnTo>
                  <a:lnTo>
                    <a:pt x="834" y="1372"/>
                  </a:lnTo>
                  <a:lnTo>
                    <a:pt x="656" y="1372"/>
                  </a:lnTo>
                  <a:lnTo>
                    <a:pt x="637" y="1368"/>
                  </a:lnTo>
                  <a:lnTo>
                    <a:pt x="621" y="1360"/>
                  </a:lnTo>
                  <a:lnTo>
                    <a:pt x="608" y="1347"/>
                  </a:lnTo>
                  <a:lnTo>
                    <a:pt x="599" y="1330"/>
                  </a:lnTo>
                  <a:lnTo>
                    <a:pt x="597" y="1312"/>
                  </a:lnTo>
                  <a:lnTo>
                    <a:pt x="599" y="1292"/>
                  </a:lnTo>
                  <a:lnTo>
                    <a:pt x="608" y="1276"/>
                  </a:lnTo>
                  <a:lnTo>
                    <a:pt x="621" y="1263"/>
                  </a:lnTo>
                  <a:lnTo>
                    <a:pt x="637" y="1254"/>
                  </a:lnTo>
                  <a:lnTo>
                    <a:pt x="656" y="1252"/>
                  </a:lnTo>
                  <a:lnTo>
                    <a:pt x="715" y="1252"/>
                  </a:lnTo>
                  <a:lnTo>
                    <a:pt x="715" y="1193"/>
                  </a:lnTo>
                  <a:lnTo>
                    <a:pt x="718" y="1110"/>
                  </a:lnTo>
                  <a:lnTo>
                    <a:pt x="728" y="1030"/>
                  </a:lnTo>
                  <a:lnTo>
                    <a:pt x="744" y="952"/>
                  </a:lnTo>
                  <a:lnTo>
                    <a:pt x="765" y="875"/>
                  </a:lnTo>
                  <a:lnTo>
                    <a:pt x="792" y="802"/>
                  </a:lnTo>
                  <a:lnTo>
                    <a:pt x="824" y="730"/>
                  </a:lnTo>
                  <a:lnTo>
                    <a:pt x="1360" y="833"/>
                  </a:lnTo>
                  <a:lnTo>
                    <a:pt x="1366" y="835"/>
                  </a:lnTo>
                  <a:lnTo>
                    <a:pt x="1371" y="835"/>
                  </a:lnTo>
                  <a:lnTo>
                    <a:pt x="1386" y="832"/>
                  </a:lnTo>
                  <a:lnTo>
                    <a:pt x="1401" y="827"/>
                  </a:lnTo>
                  <a:lnTo>
                    <a:pt x="1414" y="817"/>
                  </a:lnTo>
                  <a:lnTo>
                    <a:pt x="1422" y="805"/>
                  </a:lnTo>
                  <a:lnTo>
                    <a:pt x="1429" y="792"/>
                  </a:lnTo>
                  <a:lnTo>
                    <a:pt x="1431" y="778"/>
                  </a:lnTo>
                  <a:lnTo>
                    <a:pt x="1430" y="764"/>
                  </a:lnTo>
                  <a:lnTo>
                    <a:pt x="1332" y="251"/>
                  </a:lnTo>
                  <a:lnTo>
                    <a:pt x="1383" y="229"/>
                  </a:lnTo>
                  <a:lnTo>
                    <a:pt x="1436" y="210"/>
                  </a:lnTo>
                  <a:lnTo>
                    <a:pt x="1491" y="192"/>
                  </a:lnTo>
                  <a:lnTo>
                    <a:pt x="1491" y="179"/>
                  </a:lnTo>
                  <a:lnTo>
                    <a:pt x="1494" y="148"/>
                  </a:lnTo>
                  <a:lnTo>
                    <a:pt x="1501" y="117"/>
                  </a:lnTo>
                  <a:lnTo>
                    <a:pt x="1516" y="89"/>
                  </a:lnTo>
                  <a:lnTo>
                    <a:pt x="1533" y="64"/>
                  </a:lnTo>
                  <a:lnTo>
                    <a:pt x="1555" y="43"/>
                  </a:lnTo>
                  <a:lnTo>
                    <a:pt x="1580" y="24"/>
                  </a:lnTo>
                  <a:lnTo>
                    <a:pt x="1608" y="11"/>
                  </a:lnTo>
                  <a:lnTo>
                    <a:pt x="1638" y="2"/>
                  </a:lnTo>
                  <a:lnTo>
                    <a:pt x="1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7"/>
            <p:cNvSpPr>
              <a:spLocks/>
            </p:cNvSpPr>
            <p:nvPr/>
          </p:nvSpPr>
          <p:spPr bwMode="auto">
            <a:xfrm>
              <a:off x="5207" y="2542"/>
              <a:ext cx="204" cy="195"/>
            </a:xfrm>
            <a:custGeom>
              <a:avLst/>
              <a:gdLst>
                <a:gd name="T0" fmla="*/ 74 w 408"/>
                <a:gd name="T1" fmla="*/ 0 h 392"/>
                <a:gd name="T2" fmla="*/ 140 w 408"/>
                <a:gd name="T3" fmla="*/ 43 h 392"/>
                <a:gd name="T4" fmla="*/ 202 w 408"/>
                <a:gd name="T5" fmla="*/ 89 h 392"/>
                <a:gd name="T6" fmla="*/ 260 w 408"/>
                <a:gd name="T7" fmla="*/ 139 h 392"/>
                <a:gd name="T8" fmla="*/ 314 w 408"/>
                <a:gd name="T9" fmla="*/ 193 h 392"/>
                <a:gd name="T10" fmla="*/ 363 w 408"/>
                <a:gd name="T11" fmla="*/ 252 h 392"/>
                <a:gd name="T12" fmla="*/ 408 w 408"/>
                <a:gd name="T13" fmla="*/ 313 h 392"/>
                <a:gd name="T14" fmla="*/ 0 w 408"/>
                <a:gd name="T15" fmla="*/ 392 h 392"/>
                <a:gd name="T16" fmla="*/ 74 w 408"/>
                <a:gd name="T17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392">
                  <a:moveTo>
                    <a:pt x="74" y="0"/>
                  </a:moveTo>
                  <a:lnTo>
                    <a:pt x="140" y="43"/>
                  </a:lnTo>
                  <a:lnTo>
                    <a:pt x="202" y="89"/>
                  </a:lnTo>
                  <a:lnTo>
                    <a:pt x="260" y="139"/>
                  </a:lnTo>
                  <a:lnTo>
                    <a:pt x="314" y="193"/>
                  </a:lnTo>
                  <a:lnTo>
                    <a:pt x="363" y="252"/>
                  </a:lnTo>
                  <a:lnTo>
                    <a:pt x="408" y="313"/>
                  </a:lnTo>
                  <a:lnTo>
                    <a:pt x="0" y="392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8"/>
            <p:cNvSpPr>
              <a:spLocks/>
            </p:cNvSpPr>
            <p:nvPr/>
          </p:nvSpPr>
          <p:spPr bwMode="auto">
            <a:xfrm>
              <a:off x="4510" y="2542"/>
              <a:ext cx="204" cy="195"/>
            </a:xfrm>
            <a:custGeom>
              <a:avLst/>
              <a:gdLst>
                <a:gd name="T0" fmla="*/ 334 w 408"/>
                <a:gd name="T1" fmla="*/ 0 h 392"/>
                <a:gd name="T2" fmla="*/ 408 w 408"/>
                <a:gd name="T3" fmla="*/ 392 h 392"/>
                <a:gd name="T4" fmla="*/ 0 w 408"/>
                <a:gd name="T5" fmla="*/ 313 h 392"/>
                <a:gd name="T6" fmla="*/ 45 w 408"/>
                <a:gd name="T7" fmla="*/ 252 h 392"/>
                <a:gd name="T8" fmla="*/ 94 w 408"/>
                <a:gd name="T9" fmla="*/ 193 h 392"/>
                <a:gd name="T10" fmla="*/ 148 w 408"/>
                <a:gd name="T11" fmla="*/ 139 h 392"/>
                <a:gd name="T12" fmla="*/ 206 w 408"/>
                <a:gd name="T13" fmla="*/ 89 h 392"/>
                <a:gd name="T14" fmla="*/ 267 w 408"/>
                <a:gd name="T15" fmla="*/ 43 h 392"/>
                <a:gd name="T16" fmla="*/ 334 w 408"/>
                <a:gd name="T17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392">
                  <a:moveTo>
                    <a:pt x="334" y="0"/>
                  </a:moveTo>
                  <a:lnTo>
                    <a:pt x="408" y="392"/>
                  </a:lnTo>
                  <a:lnTo>
                    <a:pt x="0" y="313"/>
                  </a:lnTo>
                  <a:lnTo>
                    <a:pt x="45" y="252"/>
                  </a:lnTo>
                  <a:lnTo>
                    <a:pt x="94" y="193"/>
                  </a:lnTo>
                  <a:lnTo>
                    <a:pt x="148" y="139"/>
                  </a:lnTo>
                  <a:lnTo>
                    <a:pt x="206" y="89"/>
                  </a:lnTo>
                  <a:lnTo>
                    <a:pt x="267" y="43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3" name="Прямоугольник 21"/>
          <p:cNvSpPr/>
          <p:nvPr/>
        </p:nvSpPr>
        <p:spPr>
          <a:xfrm>
            <a:off x="2752358" y="2817029"/>
            <a:ext cx="1467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i="1" dirty="0">
                <a:solidFill>
                  <a:srgbClr val="008BC1"/>
                </a:solidFill>
              </a:rPr>
              <a:t>Генеральний підрядник*</a:t>
            </a:r>
            <a:endParaRPr lang="ru-RU" sz="1400" i="1" dirty="0">
              <a:solidFill>
                <a:srgbClr val="008BC1"/>
              </a:solidFill>
            </a:endParaRPr>
          </a:p>
        </p:txBody>
      </p:sp>
      <p:sp>
        <p:nvSpPr>
          <p:cNvPr id="94" name="Прямоугольник 21"/>
          <p:cNvSpPr/>
          <p:nvPr/>
        </p:nvSpPr>
        <p:spPr>
          <a:xfrm>
            <a:off x="2527528" y="4701226"/>
            <a:ext cx="1934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i="1" dirty="0">
                <a:solidFill>
                  <a:srgbClr val="008BC1"/>
                </a:solidFill>
              </a:rPr>
              <a:t>Спеціаліст з </a:t>
            </a:r>
            <a:r>
              <a:rPr lang="uk-UA" sz="1400" i="1" dirty="0" err="1">
                <a:solidFill>
                  <a:srgbClr val="008BC1"/>
                </a:solidFill>
              </a:rPr>
              <a:t>тех</a:t>
            </a:r>
            <a:r>
              <a:rPr lang="uk-UA" sz="1400" i="1" dirty="0">
                <a:solidFill>
                  <a:srgbClr val="008BC1"/>
                </a:solidFill>
              </a:rPr>
              <a:t>. нагляду*</a:t>
            </a:r>
            <a:endParaRPr lang="ru-RU" sz="1400" i="1" dirty="0">
              <a:solidFill>
                <a:srgbClr val="008BC1"/>
              </a:solidFill>
            </a:endParaRPr>
          </a:p>
        </p:txBody>
      </p:sp>
      <p:sp>
        <p:nvSpPr>
          <p:cNvPr id="95" name="Шестиугольник 14"/>
          <p:cNvSpPr/>
          <p:nvPr/>
        </p:nvSpPr>
        <p:spPr>
          <a:xfrm>
            <a:off x="2889341" y="5264773"/>
            <a:ext cx="1193773" cy="990435"/>
          </a:xfrm>
          <a:prstGeom prst="hexagon">
            <a:avLst/>
          </a:prstGeom>
          <a:solidFill>
            <a:schemeClr val="bg1"/>
          </a:solidFill>
          <a:ln w="19050">
            <a:solidFill>
              <a:srgbClr val="008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96" name="Group 28"/>
          <p:cNvGrpSpPr>
            <a:grpSpLocks noChangeAspect="1"/>
          </p:cNvGrpSpPr>
          <p:nvPr/>
        </p:nvGrpSpPr>
        <p:grpSpPr bwMode="auto">
          <a:xfrm>
            <a:off x="3299828" y="5348238"/>
            <a:ext cx="397167" cy="828000"/>
            <a:chOff x="3503" y="1461"/>
            <a:chExt cx="814" cy="1697"/>
          </a:xfrm>
          <a:solidFill>
            <a:srgbClr val="002F53"/>
          </a:solidFill>
        </p:grpSpPr>
        <p:sp>
          <p:nvSpPr>
            <p:cNvPr id="97" name="Freeform 30"/>
            <p:cNvSpPr>
              <a:spLocks/>
            </p:cNvSpPr>
            <p:nvPr/>
          </p:nvSpPr>
          <p:spPr bwMode="auto">
            <a:xfrm>
              <a:off x="3843" y="2985"/>
              <a:ext cx="152" cy="173"/>
            </a:xfrm>
            <a:custGeom>
              <a:avLst/>
              <a:gdLst>
                <a:gd name="T0" fmla="*/ 0 w 304"/>
                <a:gd name="T1" fmla="*/ 0 h 347"/>
                <a:gd name="T2" fmla="*/ 26 w 304"/>
                <a:gd name="T3" fmla="*/ 14 h 347"/>
                <a:gd name="T4" fmla="*/ 52 w 304"/>
                <a:gd name="T5" fmla="*/ 25 h 347"/>
                <a:gd name="T6" fmla="*/ 82 w 304"/>
                <a:gd name="T7" fmla="*/ 32 h 347"/>
                <a:gd name="T8" fmla="*/ 113 w 304"/>
                <a:gd name="T9" fmla="*/ 34 h 347"/>
                <a:gd name="T10" fmla="*/ 304 w 304"/>
                <a:gd name="T11" fmla="*/ 34 h 347"/>
                <a:gd name="T12" fmla="*/ 304 w 304"/>
                <a:gd name="T13" fmla="*/ 193 h 347"/>
                <a:gd name="T14" fmla="*/ 301 w 304"/>
                <a:gd name="T15" fmla="*/ 224 h 347"/>
                <a:gd name="T16" fmla="*/ 293 w 304"/>
                <a:gd name="T17" fmla="*/ 253 h 347"/>
                <a:gd name="T18" fmla="*/ 278 w 304"/>
                <a:gd name="T19" fmla="*/ 279 h 347"/>
                <a:gd name="T20" fmla="*/ 260 w 304"/>
                <a:gd name="T21" fmla="*/ 302 h 347"/>
                <a:gd name="T22" fmla="*/ 237 w 304"/>
                <a:gd name="T23" fmla="*/ 321 h 347"/>
                <a:gd name="T24" fmla="*/ 211 w 304"/>
                <a:gd name="T25" fmla="*/ 334 h 347"/>
                <a:gd name="T26" fmla="*/ 182 w 304"/>
                <a:gd name="T27" fmla="*/ 343 h 347"/>
                <a:gd name="T28" fmla="*/ 152 w 304"/>
                <a:gd name="T29" fmla="*/ 347 h 347"/>
                <a:gd name="T30" fmla="*/ 121 w 304"/>
                <a:gd name="T31" fmla="*/ 343 h 347"/>
                <a:gd name="T32" fmla="*/ 93 w 304"/>
                <a:gd name="T33" fmla="*/ 334 h 347"/>
                <a:gd name="T34" fmla="*/ 67 w 304"/>
                <a:gd name="T35" fmla="*/ 321 h 347"/>
                <a:gd name="T36" fmla="*/ 44 w 304"/>
                <a:gd name="T37" fmla="*/ 302 h 347"/>
                <a:gd name="T38" fmla="*/ 26 w 304"/>
                <a:gd name="T39" fmla="*/ 279 h 347"/>
                <a:gd name="T40" fmla="*/ 11 w 304"/>
                <a:gd name="T41" fmla="*/ 253 h 347"/>
                <a:gd name="T42" fmla="*/ 3 w 304"/>
                <a:gd name="T43" fmla="*/ 224 h 347"/>
                <a:gd name="T44" fmla="*/ 0 w 304"/>
                <a:gd name="T45" fmla="*/ 193 h 347"/>
                <a:gd name="T46" fmla="*/ 0 w 304"/>
                <a:gd name="T4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4" h="347">
                  <a:moveTo>
                    <a:pt x="0" y="0"/>
                  </a:moveTo>
                  <a:lnTo>
                    <a:pt x="26" y="14"/>
                  </a:lnTo>
                  <a:lnTo>
                    <a:pt x="52" y="25"/>
                  </a:lnTo>
                  <a:lnTo>
                    <a:pt x="82" y="32"/>
                  </a:lnTo>
                  <a:lnTo>
                    <a:pt x="113" y="34"/>
                  </a:lnTo>
                  <a:lnTo>
                    <a:pt x="304" y="34"/>
                  </a:lnTo>
                  <a:lnTo>
                    <a:pt x="304" y="193"/>
                  </a:lnTo>
                  <a:lnTo>
                    <a:pt x="301" y="224"/>
                  </a:lnTo>
                  <a:lnTo>
                    <a:pt x="293" y="253"/>
                  </a:lnTo>
                  <a:lnTo>
                    <a:pt x="278" y="279"/>
                  </a:lnTo>
                  <a:lnTo>
                    <a:pt x="260" y="302"/>
                  </a:lnTo>
                  <a:lnTo>
                    <a:pt x="237" y="321"/>
                  </a:lnTo>
                  <a:lnTo>
                    <a:pt x="211" y="334"/>
                  </a:lnTo>
                  <a:lnTo>
                    <a:pt x="182" y="343"/>
                  </a:lnTo>
                  <a:lnTo>
                    <a:pt x="152" y="347"/>
                  </a:lnTo>
                  <a:lnTo>
                    <a:pt x="121" y="343"/>
                  </a:lnTo>
                  <a:lnTo>
                    <a:pt x="93" y="334"/>
                  </a:lnTo>
                  <a:lnTo>
                    <a:pt x="67" y="321"/>
                  </a:lnTo>
                  <a:lnTo>
                    <a:pt x="44" y="302"/>
                  </a:lnTo>
                  <a:lnTo>
                    <a:pt x="26" y="279"/>
                  </a:lnTo>
                  <a:lnTo>
                    <a:pt x="11" y="253"/>
                  </a:lnTo>
                  <a:lnTo>
                    <a:pt x="3" y="224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31"/>
            <p:cNvSpPr>
              <a:spLocks/>
            </p:cNvSpPr>
            <p:nvPr/>
          </p:nvSpPr>
          <p:spPr bwMode="auto">
            <a:xfrm>
              <a:off x="3703" y="1731"/>
              <a:ext cx="247" cy="87"/>
            </a:xfrm>
            <a:custGeom>
              <a:avLst/>
              <a:gdLst>
                <a:gd name="T0" fmla="*/ 0 w 495"/>
                <a:gd name="T1" fmla="*/ 0 h 174"/>
                <a:gd name="T2" fmla="*/ 495 w 495"/>
                <a:gd name="T3" fmla="*/ 0 h 174"/>
                <a:gd name="T4" fmla="*/ 481 w 495"/>
                <a:gd name="T5" fmla="*/ 32 h 174"/>
                <a:gd name="T6" fmla="*/ 462 w 495"/>
                <a:gd name="T7" fmla="*/ 63 h 174"/>
                <a:gd name="T8" fmla="*/ 440 w 495"/>
                <a:gd name="T9" fmla="*/ 90 h 174"/>
                <a:gd name="T10" fmla="*/ 414 w 495"/>
                <a:gd name="T11" fmla="*/ 114 h 174"/>
                <a:gd name="T12" fmla="*/ 386 w 495"/>
                <a:gd name="T13" fmla="*/ 135 h 174"/>
                <a:gd name="T14" fmla="*/ 354 w 495"/>
                <a:gd name="T15" fmla="*/ 151 h 174"/>
                <a:gd name="T16" fmla="*/ 321 w 495"/>
                <a:gd name="T17" fmla="*/ 164 h 174"/>
                <a:gd name="T18" fmla="*/ 285 w 495"/>
                <a:gd name="T19" fmla="*/ 171 h 174"/>
                <a:gd name="T20" fmla="*/ 248 w 495"/>
                <a:gd name="T21" fmla="*/ 174 h 174"/>
                <a:gd name="T22" fmla="*/ 211 w 495"/>
                <a:gd name="T23" fmla="*/ 171 h 174"/>
                <a:gd name="T24" fmla="*/ 174 w 495"/>
                <a:gd name="T25" fmla="*/ 164 h 174"/>
                <a:gd name="T26" fmla="*/ 141 w 495"/>
                <a:gd name="T27" fmla="*/ 151 h 174"/>
                <a:gd name="T28" fmla="*/ 110 w 495"/>
                <a:gd name="T29" fmla="*/ 135 h 174"/>
                <a:gd name="T30" fmla="*/ 81 w 495"/>
                <a:gd name="T31" fmla="*/ 114 h 174"/>
                <a:gd name="T32" fmla="*/ 56 w 495"/>
                <a:gd name="T33" fmla="*/ 90 h 174"/>
                <a:gd name="T34" fmla="*/ 33 w 495"/>
                <a:gd name="T35" fmla="*/ 63 h 174"/>
                <a:gd name="T36" fmla="*/ 15 w 495"/>
                <a:gd name="T37" fmla="*/ 32 h 174"/>
                <a:gd name="T38" fmla="*/ 0 w 495"/>
                <a:gd name="T3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5" h="174">
                  <a:moveTo>
                    <a:pt x="0" y="0"/>
                  </a:moveTo>
                  <a:lnTo>
                    <a:pt x="495" y="0"/>
                  </a:lnTo>
                  <a:lnTo>
                    <a:pt x="481" y="32"/>
                  </a:lnTo>
                  <a:lnTo>
                    <a:pt x="462" y="63"/>
                  </a:lnTo>
                  <a:lnTo>
                    <a:pt x="440" y="90"/>
                  </a:lnTo>
                  <a:lnTo>
                    <a:pt x="414" y="114"/>
                  </a:lnTo>
                  <a:lnTo>
                    <a:pt x="386" y="135"/>
                  </a:lnTo>
                  <a:lnTo>
                    <a:pt x="354" y="151"/>
                  </a:lnTo>
                  <a:lnTo>
                    <a:pt x="321" y="164"/>
                  </a:lnTo>
                  <a:lnTo>
                    <a:pt x="285" y="171"/>
                  </a:lnTo>
                  <a:lnTo>
                    <a:pt x="248" y="174"/>
                  </a:lnTo>
                  <a:lnTo>
                    <a:pt x="211" y="171"/>
                  </a:lnTo>
                  <a:lnTo>
                    <a:pt x="174" y="164"/>
                  </a:lnTo>
                  <a:lnTo>
                    <a:pt x="141" y="151"/>
                  </a:lnTo>
                  <a:lnTo>
                    <a:pt x="110" y="135"/>
                  </a:lnTo>
                  <a:lnTo>
                    <a:pt x="81" y="114"/>
                  </a:lnTo>
                  <a:lnTo>
                    <a:pt x="56" y="90"/>
                  </a:lnTo>
                  <a:lnTo>
                    <a:pt x="33" y="63"/>
                  </a:lnTo>
                  <a:lnTo>
                    <a:pt x="15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32"/>
            <p:cNvSpPr>
              <a:spLocks noEditPoints="1"/>
            </p:cNvSpPr>
            <p:nvPr/>
          </p:nvSpPr>
          <p:spPr bwMode="auto">
            <a:xfrm>
              <a:off x="3503" y="1858"/>
              <a:ext cx="814" cy="1300"/>
            </a:xfrm>
            <a:custGeom>
              <a:avLst/>
              <a:gdLst>
                <a:gd name="T0" fmla="*/ 1168 w 1628"/>
                <a:gd name="T1" fmla="*/ 1367 h 2600"/>
                <a:gd name="T2" fmla="*/ 1090 w 1628"/>
                <a:gd name="T3" fmla="*/ 1342 h 2600"/>
                <a:gd name="T4" fmla="*/ 1080 w 1628"/>
                <a:gd name="T5" fmla="*/ 1397 h 2600"/>
                <a:gd name="T6" fmla="*/ 1253 w 1628"/>
                <a:gd name="T7" fmla="*/ 1381 h 2600"/>
                <a:gd name="T8" fmla="*/ 1009 w 1628"/>
                <a:gd name="T9" fmla="*/ 278 h 2600"/>
                <a:gd name="T10" fmla="*/ 982 w 1628"/>
                <a:gd name="T11" fmla="*/ 305 h 2600"/>
                <a:gd name="T12" fmla="*/ 1039 w 1628"/>
                <a:gd name="T13" fmla="*/ 1154 h 2600"/>
                <a:gd name="T14" fmla="*/ 1019 w 1628"/>
                <a:gd name="T15" fmla="*/ 280 h 2600"/>
                <a:gd name="T16" fmla="*/ 559 w 1628"/>
                <a:gd name="T17" fmla="*/ 461 h 2600"/>
                <a:gd name="T18" fmla="*/ 506 w 1628"/>
                <a:gd name="T19" fmla="*/ 20 h 2600"/>
                <a:gd name="T20" fmla="*/ 758 w 1628"/>
                <a:gd name="T21" fmla="*/ 0 h 2600"/>
                <a:gd name="T22" fmla="*/ 788 w 1628"/>
                <a:gd name="T23" fmla="*/ 25 h 2600"/>
                <a:gd name="T24" fmla="*/ 731 w 1628"/>
                <a:gd name="T25" fmla="*/ 461 h 2600"/>
                <a:gd name="T26" fmla="*/ 1068 w 1628"/>
                <a:gd name="T27" fmla="*/ 10 h 2600"/>
                <a:gd name="T28" fmla="*/ 1201 w 1628"/>
                <a:gd name="T29" fmla="*/ 89 h 2600"/>
                <a:gd name="T30" fmla="*/ 1278 w 1628"/>
                <a:gd name="T31" fmla="*/ 223 h 2600"/>
                <a:gd name="T32" fmla="*/ 1325 w 1628"/>
                <a:gd name="T33" fmla="*/ 1176 h 2600"/>
                <a:gd name="T34" fmla="*/ 1413 w 1628"/>
                <a:gd name="T35" fmla="*/ 1301 h 2600"/>
                <a:gd name="T36" fmla="*/ 1425 w 1628"/>
                <a:gd name="T37" fmla="*/ 1397 h 2600"/>
                <a:gd name="T38" fmla="*/ 1584 w 1628"/>
                <a:gd name="T39" fmla="*/ 1435 h 2600"/>
                <a:gd name="T40" fmla="*/ 1628 w 1628"/>
                <a:gd name="T41" fmla="*/ 1510 h 2600"/>
                <a:gd name="T42" fmla="*/ 1602 w 1628"/>
                <a:gd name="T43" fmla="*/ 2139 h 2600"/>
                <a:gd name="T44" fmla="*/ 793 w 1628"/>
                <a:gd name="T45" fmla="*/ 2164 h 2600"/>
                <a:gd name="T46" fmla="*/ 718 w 1628"/>
                <a:gd name="T47" fmla="*/ 2122 h 2600"/>
                <a:gd name="T48" fmla="*/ 709 w 1628"/>
                <a:gd name="T49" fmla="*/ 1487 h 2600"/>
                <a:gd name="T50" fmla="*/ 769 w 1628"/>
                <a:gd name="T51" fmla="*/ 1426 h 2600"/>
                <a:gd name="T52" fmla="*/ 908 w 1628"/>
                <a:gd name="T53" fmla="*/ 1374 h 2600"/>
                <a:gd name="T54" fmla="*/ 793 w 1628"/>
                <a:gd name="T55" fmla="*/ 1301 h 2600"/>
                <a:gd name="T56" fmla="*/ 680 w 1628"/>
                <a:gd name="T57" fmla="*/ 1334 h 2600"/>
                <a:gd name="T58" fmla="*/ 658 w 1628"/>
                <a:gd name="T59" fmla="*/ 1227 h 2600"/>
                <a:gd name="T60" fmla="*/ 616 w 1628"/>
                <a:gd name="T61" fmla="*/ 1246 h 2600"/>
                <a:gd name="T62" fmla="*/ 592 w 1628"/>
                <a:gd name="T63" fmla="*/ 1453 h 2600"/>
                <a:gd name="T64" fmla="*/ 586 w 1628"/>
                <a:gd name="T65" fmla="*/ 2106 h 2600"/>
                <a:gd name="T66" fmla="*/ 614 w 1628"/>
                <a:gd name="T67" fmla="*/ 2442 h 2600"/>
                <a:gd name="T68" fmla="*/ 572 w 1628"/>
                <a:gd name="T69" fmla="*/ 2550 h 2600"/>
                <a:gd name="T70" fmla="*/ 468 w 1628"/>
                <a:gd name="T71" fmla="*/ 2600 h 2600"/>
                <a:gd name="T72" fmla="*/ 366 w 1628"/>
                <a:gd name="T73" fmla="*/ 2565 h 2600"/>
                <a:gd name="T74" fmla="*/ 311 w 1628"/>
                <a:gd name="T75" fmla="*/ 2474 h 2600"/>
                <a:gd name="T76" fmla="*/ 302 w 1628"/>
                <a:gd name="T77" fmla="*/ 288 h 2600"/>
                <a:gd name="T78" fmla="*/ 267 w 1628"/>
                <a:gd name="T79" fmla="*/ 285 h 2600"/>
                <a:gd name="T80" fmla="*/ 251 w 1628"/>
                <a:gd name="T81" fmla="*/ 1266 h 2600"/>
                <a:gd name="T82" fmla="*/ 197 w 1628"/>
                <a:gd name="T83" fmla="*/ 1346 h 2600"/>
                <a:gd name="T84" fmla="*/ 126 w 1628"/>
                <a:gd name="T85" fmla="*/ 1367 h 2600"/>
                <a:gd name="T86" fmla="*/ 36 w 1628"/>
                <a:gd name="T87" fmla="*/ 1329 h 2600"/>
                <a:gd name="T88" fmla="*/ 0 w 1628"/>
                <a:gd name="T89" fmla="*/ 1239 h 2600"/>
                <a:gd name="T90" fmla="*/ 29 w 1628"/>
                <a:gd name="T91" fmla="*/ 186 h 2600"/>
                <a:gd name="T92" fmla="*/ 122 w 1628"/>
                <a:gd name="T93" fmla="*/ 63 h 2600"/>
                <a:gd name="T94" fmla="*/ 264 w 1628"/>
                <a:gd name="T95" fmla="*/ 2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28" h="2600">
                  <a:moveTo>
                    <a:pt x="1243" y="1342"/>
                  </a:moveTo>
                  <a:lnTo>
                    <a:pt x="1220" y="1355"/>
                  </a:lnTo>
                  <a:lnTo>
                    <a:pt x="1195" y="1364"/>
                  </a:lnTo>
                  <a:lnTo>
                    <a:pt x="1168" y="1367"/>
                  </a:lnTo>
                  <a:lnTo>
                    <a:pt x="1167" y="1367"/>
                  </a:lnTo>
                  <a:lnTo>
                    <a:pt x="1139" y="1364"/>
                  </a:lnTo>
                  <a:lnTo>
                    <a:pt x="1113" y="1355"/>
                  </a:lnTo>
                  <a:lnTo>
                    <a:pt x="1090" y="1342"/>
                  </a:lnTo>
                  <a:lnTo>
                    <a:pt x="1084" y="1354"/>
                  </a:lnTo>
                  <a:lnTo>
                    <a:pt x="1081" y="1367"/>
                  </a:lnTo>
                  <a:lnTo>
                    <a:pt x="1080" y="1381"/>
                  </a:lnTo>
                  <a:lnTo>
                    <a:pt x="1080" y="1397"/>
                  </a:lnTo>
                  <a:lnTo>
                    <a:pt x="1080" y="1418"/>
                  </a:lnTo>
                  <a:lnTo>
                    <a:pt x="1253" y="1418"/>
                  </a:lnTo>
                  <a:lnTo>
                    <a:pt x="1253" y="1397"/>
                  </a:lnTo>
                  <a:lnTo>
                    <a:pt x="1253" y="1381"/>
                  </a:lnTo>
                  <a:lnTo>
                    <a:pt x="1252" y="1367"/>
                  </a:lnTo>
                  <a:lnTo>
                    <a:pt x="1249" y="1354"/>
                  </a:lnTo>
                  <a:lnTo>
                    <a:pt x="1243" y="1342"/>
                  </a:lnTo>
                  <a:close/>
                  <a:moveTo>
                    <a:pt x="1009" y="278"/>
                  </a:moveTo>
                  <a:lnTo>
                    <a:pt x="998" y="280"/>
                  </a:lnTo>
                  <a:lnTo>
                    <a:pt x="989" y="285"/>
                  </a:lnTo>
                  <a:lnTo>
                    <a:pt x="984" y="294"/>
                  </a:lnTo>
                  <a:lnTo>
                    <a:pt x="982" y="305"/>
                  </a:lnTo>
                  <a:lnTo>
                    <a:pt x="982" y="1196"/>
                  </a:lnTo>
                  <a:lnTo>
                    <a:pt x="982" y="1199"/>
                  </a:lnTo>
                  <a:lnTo>
                    <a:pt x="1009" y="1175"/>
                  </a:lnTo>
                  <a:lnTo>
                    <a:pt x="1039" y="1154"/>
                  </a:lnTo>
                  <a:lnTo>
                    <a:pt x="1035" y="304"/>
                  </a:lnTo>
                  <a:lnTo>
                    <a:pt x="1032" y="294"/>
                  </a:lnTo>
                  <a:lnTo>
                    <a:pt x="1027" y="285"/>
                  </a:lnTo>
                  <a:lnTo>
                    <a:pt x="1019" y="280"/>
                  </a:lnTo>
                  <a:lnTo>
                    <a:pt x="1009" y="278"/>
                  </a:lnTo>
                  <a:close/>
                  <a:moveTo>
                    <a:pt x="305" y="0"/>
                  </a:moveTo>
                  <a:lnTo>
                    <a:pt x="328" y="0"/>
                  </a:lnTo>
                  <a:lnTo>
                    <a:pt x="559" y="461"/>
                  </a:lnTo>
                  <a:lnTo>
                    <a:pt x="559" y="140"/>
                  </a:lnTo>
                  <a:lnTo>
                    <a:pt x="507" y="45"/>
                  </a:lnTo>
                  <a:lnTo>
                    <a:pt x="504" y="33"/>
                  </a:lnTo>
                  <a:lnTo>
                    <a:pt x="506" y="20"/>
                  </a:lnTo>
                  <a:lnTo>
                    <a:pt x="513" y="10"/>
                  </a:lnTo>
                  <a:lnTo>
                    <a:pt x="523" y="2"/>
                  </a:lnTo>
                  <a:lnTo>
                    <a:pt x="535" y="0"/>
                  </a:lnTo>
                  <a:lnTo>
                    <a:pt x="758" y="0"/>
                  </a:lnTo>
                  <a:lnTo>
                    <a:pt x="768" y="2"/>
                  </a:lnTo>
                  <a:lnTo>
                    <a:pt x="778" y="7"/>
                  </a:lnTo>
                  <a:lnTo>
                    <a:pt x="785" y="15"/>
                  </a:lnTo>
                  <a:lnTo>
                    <a:pt x="788" y="25"/>
                  </a:lnTo>
                  <a:lnTo>
                    <a:pt x="789" y="36"/>
                  </a:lnTo>
                  <a:lnTo>
                    <a:pt x="785" y="46"/>
                  </a:lnTo>
                  <a:lnTo>
                    <a:pt x="731" y="140"/>
                  </a:lnTo>
                  <a:lnTo>
                    <a:pt x="731" y="461"/>
                  </a:lnTo>
                  <a:lnTo>
                    <a:pt x="965" y="0"/>
                  </a:lnTo>
                  <a:lnTo>
                    <a:pt x="988" y="0"/>
                  </a:lnTo>
                  <a:lnTo>
                    <a:pt x="1029" y="2"/>
                  </a:lnTo>
                  <a:lnTo>
                    <a:pt x="1068" y="10"/>
                  </a:lnTo>
                  <a:lnTo>
                    <a:pt x="1105" y="24"/>
                  </a:lnTo>
                  <a:lnTo>
                    <a:pt x="1140" y="41"/>
                  </a:lnTo>
                  <a:lnTo>
                    <a:pt x="1172" y="63"/>
                  </a:lnTo>
                  <a:lnTo>
                    <a:pt x="1201" y="89"/>
                  </a:lnTo>
                  <a:lnTo>
                    <a:pt x="1225" y="119"/>
                  </a:lnTo>
                  <a:lnTo>
                    <a:pt x="1247" y="151"/>
                  </a:lnTo>
                  <a:lnTo>
                    <a:pt x="1265" y="186"/>
                  </a:lnTo>
                  <a:lnTo>
                    <a:pt x="1278" y="223"/>
                  </a:lnTo>
                  <a:lnTo>
                    <a:pt x="1286" y="263"/>
                  </a:lnTo>
                  <a:lnTo>
                    <a:pt x="1289" y="303"/>
                  </a:lnTo>
                  <a:lnTo>
                    <a:pt x="1293" y="1154"/>
                  </a:lnTo>
                  <a:lnTo>
                    <a:pt x="1325" y="1176"/>
                  </a:lnTo>
                  <a:lnTo>
                    <a:pt x="1354" y="1202"/>
                  </a:lnTo>
                  <a:lnTo>
                    <a:pt x="1378" y="1231"/>
                  </a:lnTo>
                  <a:lnTo>
                    <a:pt x="1399" y="1265"/>
                  </a:lnTo>
                  <a:lnTo>
                    <a:pt x="1413" y="1301"/>
                  </a:lnTo>
                  <a:lnTo>
                    <a:pt x="1420" y="1326"/>
                  </a:lnTo>
                  <a:lnTo>
                    <a:pt x="1424" y="1350"/>
                  </a:lnTo>
                  <a:lnTo>
                    <a:pt x="1425" y="1374"/>
                  </a:lnTo>
                  <a:lnTo>
                    <a:pt x="1425" y="1397"/>
                  </a:lnTo>
                  <a:lnTo>
                    <a:pt x="1425" y="1423"/>
                  </a:lnTo>
                  <a:lnTo>
                    <a:pt x="1541" y="1423"/>
                  </a:lnTo>
                  <a:lnTo>
                    <a:pt x="1564" y="1426"/>
                  </a:lnTo>
                  <a:lnTo>
                    <a:pt x="1584" y="1435"/>
                  </a:lnTo>
                  <a:lnTo>
                    <a:pt x="1602" y="1449"/>
                  </a:lnTo>
                  <a:lnTo>
                    <a:pt x="1616" y="1467"/>
                  </a:lnTo>
                  <a:lnTo>
                    <a:pt x="1625" y="1487"/>
                  </a:lnTo>
                  <a:lnTo>
                    <a:pt x="1628" y="1510"/>
                  </a:lnTo>
                  <a:lnTo>
                    <a:pt x="1628" y="2077"/>
                  </a:lnTo>
                  <a:lnTo>
                    <a:pt x="1625" y="2100"/>
                  </a:lnTo>
                  <a:lnTo>
                    <a:pt x="1616" y="2122"/>
                  </a:lnTo>
                  <a:lnTo>
                    <a:pt x="1602" y="2139"/>
                  </a:lnTo>
                  <a:lnTo>
                    <a:pt x="1584" y="2153"/>
                  </a:lnTo>
                  <a:lnTo>
                    <a:pt x="1564" y="2161"/>
                  </a:lnTo>
                  <a:lnTo>
                    <a:pt x="1541" y="2164"/>
                  </a:lnTo>
                  <a:lnTo>
                    <a:pt x="793" y="2164"/>
                  </a:lnTo>
                  <a:lnTo>
                    <a:pt x="769" y="2161"/>
                  </a:lnTo>
                  <a:lnTo>
                    <a:pt x="749" y="2153"/>
                  </a:lnTo>
                  <a:lnTo>
                    <a:pt x="731" y="2139"/>
                  </a:lnTo>
                  <a:lnTo>
                    <a:pt x="718" y="2122"/>
                  </a:lnTo>
                  <a:lnTo>
                    <a:pt x="709" y="2100"/>
                  </a:lnTo>
                  <a:lnTo>
                    <a:pt x="706" y="2077"/>
                  </a:lnTo>
                  <a:lnTo>
                    <a:pt x="706" y="1510"/>
                  </a:lnTo>
                  <a:lnTo>
                    <a:pt x="709" y="1487"/>
                  </a:lnTo>
                  <a:lnTo>
                    <a:pt x="718" y="1467"/>
                  </a:lnTo>
                  <a:lnTo>
                    <a:pt x="731" y="1449"/>
                  </a:lnTo>
                  <a:lnTo>
                    <a:pt x="749" y="1435"/>
                  </a:lnTo>
                  <a:lnTo>
                    <a:pt x="769" y="1426"/>
                  </a:lnTo>
                  <a:lnTo>
                    <a:pt x="793" y="1423"/>
                  </a:lnTo>
                  <a:lnTo>
                    <a:pt x="908" y="1423"/>
                  </a:lnTo>
                  <a:lnTo>
                    <a:pt x="908" y="1397"/>
                  </a:lnTo>
                  <a:lnTo>
                    <a:pt x="908" y="1374"/>
                  </a:lnTo>
                  <a:lnTo>
                    <a:pt x="910" y="1350"/>
                  </a:lnTo>
                  <a:lnTo>
                    <a:pt x="913" y="1327"/>
                  </a:lnTo>
                  <a:lnTo>
                    <a:pt x="920" y="1301"/>
                  </a:lnTo>
                  <a:lnTo>
                    <a:pt x="793" y="1301"/>
                  </a:lnTo>
                  <a:lnTo>
                    <a:pt x="762" y="1303"/>
                  </a:lnTo>
                  <a:lnTo>
                    <a:pt x="732" y="1309"/>
                  </a:lnTo>
                  <a:lnTo>
                    <a:pt x="706" y="1320"/>
                  </a:lnTo>
                  <a:lnTo>
                    <a:pt x="680" y="1334"/>
                  </a:lnTo>
                  <a:lnTo>
                    <a:pt x="680" y="1258"/>
                  </a:lnTo>
                  <a:lnTo>
                    <a:pt x="677" y="1244"/>
                  </a:lnTo>
                  <a:lnTo>
                    <a:pt x="669" y="1233"/>
                  </a:lnTo>
                  <a:lnTo>
                    <a:pt x="658" y="1227"/>
                  </a:lnTo>
                  <a:lnTo>
                    <a:pt x="645" y="1225"/>
                  </a:lnTo>
                  <a:lnTo>
                    <a:pt x="632" y="1228"/>
                  </a:lnTo>
                  <a:lnTo>
                    <a:pt x="623" y="1235"/>
                  </a:lnTo>
                  <a:lnTo>
                    <a:pt x="616" y="1246"/>
                  </a:lnTo>
                  <a:lnTo>
                    <a:pt x="614" y="1259"/>
                  </a:lnTo>
                  <a:lnTo>
                    <a:pt x="614" y="1403"/>
                  </a:lnTo>
                  <a:lnTo>
                    <a:pt x="601" y="1427"/>
                  </a:lnTo>
                  <a:lnTo>
                    <a:pt x="592" y="1453"/>
                  </a:lnTo>
                  <a:lnTo>
                    <a:pt x="586" y="1481"/>
                  </a:lnTo>
                  <a:lnTo>
                    <a:pt x="584" y="1510"/>
                  </a:lnTo>
                  <a:lnTo>
                    <a:pt x="584" y="2077"/>
                  </a:lnTo>
                  <a:lnTo>
                    <a:pt x="586" y="2106"/>
                  </a:lnTo>
                  <a:lnTo>
                    <a:pt x="592" y="2134"/>
                  </a:lnTo>
                  <a:lnTo>
                    <a:pt x="601" y="2160"/>
                  </a:lnTo>
                  <a:lnTo>
                    <a:pt x="614" y="2185"/>
                  </a:lnTo>
                  <a:lnTo>
                    <a:pt x="614" y="2442"/>
                  </a:lnTo>
                  <a:lnTo>
                    <a:pt x="611" y="2472"/>
                  </a:lnTo>
                  <a:lnTo>
                    <a:pt x="602" y="2501"/>
                  </a:lnTo>
                  <a:lnTo>
                    <a:pt x="590" y="2527"/>
                  </a:lnTo>
                  <a:lnTo>
                    <a:pt x="572" y="2550"/>
                  </a:lnTo>
                  <a:lnTo>
                    <a:pt x="551" y="2570"/>
                  </a:lnTo>
                  <a:lnTo>
                    <a:pt x="526" y="2585"/>
                  </a:lnTo>
                  <a:lnTo>
                    <a:pt x="498" y="2594"/>
                  </a:lnTo>
                  <a:lnTo>
                    <a:pt x="468" y="2600"/>
                  </a:lnTo>
                  <a:lnTo>
                    <a:pt x="440" y="2597"/>
                  </a:lnTo>
                  <a:lnTo>
                    <a:pt x="414" y="2591"/>
                  </a:lnTo>
                  <a:lnTo>
                    <a:pt x="388" y="2581"/>
                  </a:lnTo>
                  <a:lnTo>
                    <a:pt x="366" y="2565"/>
                  </a:lnTo>
                  <a:lnTo>
                    <a:pt x="347" y="2547"/>
                  </a:lnTo>
                  <a:lnTo>
                    <a:pt x="331" y="2526"/>
                  </a:lnTo>
                  <a:lnTo>
                    <a:pt x="319" y="2501"/>
                  </a:lnTo>
                  <a:lnTo>
                    <a:pt x="311" y="2474"/>
                  </a:lnTo>
                  <a:lnTo>
                    <a:pt x="308" y="2446"/>
                  </a:lnTo>
                  <a:lnTo>
                    <a:pt x="308" y="306"/>
                  </a:lnTo>
                  <a:lnTo>
                    <a:pt x="307" y="297"/>
                  </a:lnTo>
                  <a:lnTo>
                    <a:pt x="302" y="288"/>
                  </a:lnTo>
                  <a:lnTo>
                    <a:pt x="295" y="282"/>
                  </a:lnTo>
                  <a:lnTo>
                    <a:pt x="287" y="279"/>
                  </a:lnTo>
                  <a:lnTo>
                    <a:pt x="275" y="280"/>
                  </a:lnTo>
                  <a:lnTo>
                    <a:pt x="267" y="285"/>
                  </a:lnTo>
                  <a:lnTo>
                    <a:pt x="261" y="294"/>
                  </a:lnTo>
                  <a:lnTo>
                    <a:pt x="259" y="304"/>
                  </a:lnTo>
                  <a:lnTo>
                    <a:pt x="254" y="1240"/>
                  </a:lnTo>
                  <a:lnTo>
                    <a:pt x="251" y="1266"/>
                  </a:lnTo>
                  <a:lnTo>
                    <a:pt x="243" y="1290"/>
                  </a:lnTo>
                  <a:lnTo>
                    <a:pt x="232" y="1312"/>
                  </a:lnTo>
                  <a:lnTo>
                    <a:pt x="217" y="1330"/>
                  </a:lnTo>
                  <a:lnTo>
                    <a:pt x="197" y="1346"/>
                  </a:lnTo>
                  <a:lnTo>
                    <a:pt x="176" y="1357"/>
                  </a:lnTo>
                  <a:lnTo>
                    <a:pt x="153" y="1364"/>
                  </a:lnTo>
                  <a:lnTo>
                    <a:pt x="127" y="1367"/>
                  </a:lnTo>
                  <a:lnTo>
                    <a:pt x="126" y="1367"/>
                  </a:lnTo>
                  <a:lnTo>
                    <a:pt x="100" y="1364"/>
                  </a:lnTo>
                  <a:lnTo>
                    <a:pt x="76" y="1357"/>
                  </a:lnTo>
                  <a:lnTo>
                    <a:pt x="55" y="1346"/>
                  </a:lnTo>
                  <a:lnTo>
                    <a:pt x="36" y="1329"/>
                  </a:lnTo>
                  <a:lnTo>
                    <a:pt x="21" y="1311"/>
                  </a:lnTo>
                  <a:lnTo>
                    <a:pt x="9" y="1289"/>
                  </a:lnTo>
                  <a:lnTo>
                    <a:pt x="2" y="1265"/>
                  </a:lnTo>
                  <a:lnTo>
                    <a:pt x="0" y="1239"/>
                  </a:lnTo>
                  <a:lnTo>
                    <a:pt x="4" y="303"/>
                  </a:lnTo>
                  <a:lnTo>
                    <a:pt x="7" y="263"/>
                  </a:lnTo>
                  <a:lnTo>
                    <a:pt x="15" y="223"/>
                  </a:lnTo>
                  <a:lnTo>
                    <a:pt x="29" y="186"/>
                  </a:lnTo>
                  <a:lnTo>
                    <a:pt x="46" y="151"/>
                  </a:lnTo>
                  <a:lnTo>
                    <a:pt x="68" y="119"/>
                  </a:lnTo>
                  <a:lnTo>
                    <a:pt x="93" y="89"/>
                  </a:lnTo>
                  <a:lnTo>
                    <a:pt x="122" y="63"/>
                  </a:lnTo>
                  <a:lnTo>
                    <a:pt x="154" y="41"/>
                  </a:lnTo>
                  <a:lnTo>
                    <a:pt x="189" y="24"/>
                  </a:lnTo>
                  <a:lnTo>
                    <a:pt x="226" y="10"/>
                  </a:lnTo>
                  <a:lnTo>
                    <a:pt x="264" y="2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33"/>
            <p:cNvSpPr>
              <a:spLocks/>
            </p:cNvSpPr>
            <p:nvPr/>
          </p:nvSpPr>
          <p:spPr bwMode="auto">
            <a:xfrm>
              <a:off x="3652" y="1461"/>
              <a:ext cx="346" cy="212"/>
            </a:xfrm>
            <a:custGeom>
              <a:avLst/>
              <a:gdLst>
                <a:gd name="T0" fmla="*/ 406 w 692"/>
                <a:gd name="T1" fmla="*/ 0 h 423"/>
                <a:gd name="T2" fmla="*/ 447 w 692"/>
                <a:gd name="T3" fmla="*/ 11 h 423"/>
                <a:gd name="T4" fmla="*/ 485 w 692"/>
                <a:gd name="T5" fmla="*/ 26 h 423"/>
                <a:gd name="T6" fmla="*/ 520 w 692"/>
                <a:gd name="T7" fmla="*/ 47 h 423"/>
                <a:gd name="T8" fmla="*/ 552 w 692"/>
                <a:gd name="T9" fmla="*/ 72 h 423"/>
                <a:gd name="T10" fmla="*/ 581 w 692"/>
                <a:gd name="T11" fmla="*/ 101 h 423"/>
                <a:gd name="T12" fmla="*/ 604 w 692"/>
                <a:gd name="T13" fmla="*/ 133 h 423"/>
                <a:gd name="T14" fmla="*/ 622 w 692"/>
                <a:gd name="T15" fmla="*/ 163 h 423"/>
                <a:gd name="T16" fmla="*/ 636 w 692"/>
                <a:gd name="T17" fmla="*/ 195 h 423"/>
                <a:gd name="T18" fmla="*/ 647 w 692"/>
                <a:gd name="T19" fmla="*/ 229 h 423"/>
                <a:gd name="T20" fmla="*/ 653 w 692"/>
                <a:gd name="T21" fmla="*/ 264 h 423"/>
                <a:gd name="T22" fmla="*/ 669 w 692"/>
                <a:gd name="T23" fmla="*/ 277 h 423"/>
                <a:gd name="T24" fmla="*/ 681 w 692"/>
                <a:gd name="T25" fmla="*/ 295 h 423"/>
                <a:gd name="T26" fmla="*/ 689 w 692"/>
                <a:gd name="T27" fmla="*/ 315 h 423"/>
                <a:gd name="T28" fmla="*/ 692 w 692"/>
                <a:gd name="T29" fmla="*/ 336 h 423"/>
                <a:gd name="T30" fmla="*/ 689 w 692"/>
                <a:gd name="T31" fmla="*/ 359 h 423"/>
                <a:gd name="T32" fmla="*/ 680 w 692"/>
                <a:gd name="T33" fmla="*/ 380 h 423"/>
                <a:gd name="T34" fmla="*/ 666 w 692"/>
                <a:gd name="T35" fmla="*/ 397 h 423"/>
                <a:gd name="T36" fmla="*/ 649 w 692"/>
                <a:gd name="T37" fmla="*/ 411 h 423"/>
                <a:gd name="T38" fmla="*/ 628 w 692"/>
                <a:gd name="T39" fmla="*/ 420 h 423"/>
                <a:gd name="T40" fmla="*/ 606 w 692"/>
                <a:gd name="T41" fmla="*/ 423 h 423"/>
                <a:gd name="T42" fmla="*/ 87 w 692"/>
                <a:gd name="T43" fmla="*/ 423 h 423"/>
                <a:gd name="T44" fmla="*/ 63 w 692"/>
                <a:gd name="T45" fmla="*/ 420 h 423"/>
                <a:gd name="T46" fmla="*/ 42 w 692"/>
                <a:gd name="T47" fmla="*/ 411 h 423"/>
                <a:gd name="T48" fmla="*/ 25 w 692"/>
                <a:gd name="T49" fmla="*/ 397 h 423"/>
                <a:gd name="T50" fmla="*/ 11 w 692"/>
                <a:gd name="T51" fmla="*/ 380 h 423"/>
                <a:gd name="T52" fmla="*/ 3 w 692"/>
                <a:gd name="T53" fmla="*/ 359 h 423"/>
                <a:gd name="T54" fmla="*/ 0 w 692"/>
                <a:gd name="T55" fmla="*/ 336 h 423"/>
                <a:gd name="T56" fmla="*/ 2 w 692"/>
                <a:gd name="T57" fmla="*/ 317 h 423"/>
                <a:gd name="T58" fmla="*/ 8 w 692"/>
                <a:gd name="T59" fmla="*/ 299 h 423"/>
                <a:gd name="T60" fmla="*/ 19 w 692"/>
                <a:gd name="T61" fmla="*/ 283 h 423"/>
                <a:gd name="T62" fmla="*/ 31 w 692"/>
                <a:gd name="T63" fmla="*/ 269 h 423"/>
                <a:gd name="T64" fmla="*/ 46 w 692"/>
                <a:gd name="T65" fmla="*/ 259 h 423"/>
                <a:gd name="T66" fmla="*/ 54 w 692"/>
                <a:gd name="T67" fmla="*/ 225 h 423"/>
                <a:gd name="T68" fmla="*/ 64 w 692"/>
                <a:gd name="T69" fmla="*/ 193 h 423"/>
                <a:gd name="T70" fmla="*/ 77 w 692"/>
                <a:gd name="T71" fmla="*/ 162 h 423"/>
                <a:gd name="T72" fmla="*/ 94 w 692"/>
                <a:gd name="T73" fmla="*/ 133 h 423"/>
                <a:gd name="T74" fmla="*/ 118 w 692"/>
                <a:gd name="T75" fmla="*/ 101 h 423"/>
                <a:gd name="T76" fmla="*/ 145 w 692"/>
                <a:gd name="T77" fmla="*/ 73 h 423"/>
                <a:gd name="T78" fmla="*/ 176 w 692"/>
                <a:gd name="T79" fmla="*/ 49 h 423"/>
                <a:gd name="T80" fmla="*/ 209 w 692"/>
                <a:gd name="T81" fmla="*/ 28 h 423"/>
                <a:gd name="T82" fmla="*/ 247 w 692"/>
                <a:gd name="T83" fmla="*/ 13 h 423"/>
                <a:gd name="T84" fmla="*/ 285 w 692"/>
                <a:gd name="T85" fmla="*/ 1 h 423"/>
                <a:gd name="T86" fmla="*/ 285 w 692"/>
                <a:gd name="T87" fmla="*/ 148 h 423"/>
                <a:gd name="T88" fmla="*/ 288 w 692"/>
                <a:gd name="T89" fmla="*/ 167 h 423"/>
                <a:gd name="T90" fmla="*/ 297 w 692"/>
                <a:gd name="T91" fmla="*/ 184 h 423"/>
                <a:gd name="T92" fmla="*/ 309 w 692"/>
                <a:gd name="T93" fmla="*/ 197 h 423"/>
                <a:gd name="T94" fmla="*/ 327 w 692"/>
                <a:gd name="T95" fmla="*/ 206 h 423"/>
                <a:gd name="T96" fmla="*/ 346 w 692"/>
                <a:gd name="T97" fmla="*/ 209 h 423"/>
                <a:gd name="T98" fmla="*/ 365 w 692"/>
                <a:gd name="T99" fmla="*/ 206 h 423"/>
                <a:gd name="T100" fmla="*/ 382 w 692"/>
                <a:gd name="T101" fmla="*/ 197 h 423"/>
                <a:gd name="T102" fmla="*/ 395 w 692"/>
                <a:gd name="T103" fmla="*/ 184 h 423"/>
                <a:gd name="T104" fmla="*/ 403 w 692"/>
                <a:gd name="T105" fmla="*/ 167 h 423"/>
                <a:gd name="T106" fmla="*/ 406 w 692"/>
                <a:gd name="T107" fmla="*/ 148 h 423"/>
                <a:gd name="T108" fmla="*/ 406 w 692"/>
                <a:gd name="T109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2" h="423">
                  <a:moveTo>
                    <a:pt x="406" y="0"/>
                  </a:moveTo>
                  <a:lnTo>
                    <a:pt x="447" y="11"/>
                  </a:lnTo>
                  <a:lnTo>
                    <a:pt x="485" y="26"/>
                  </a:lnTo>
                  <a:lnTo>
                    <a:pt x="520" y="47"/>
                  </a:lnTo>
                  <a:lnTo>
                    <a:pt x="552" y="72"/>
                  </a:lnTo>
                  <a:lnTo>
                    <a:pt x="581" y="101"/>
                  </a:lnTo>
                  <a:lnTo>
                    <a:pt x="604" y="133"/>
                  </a:lnTo>
                  <a:lnTo>
                    <a:pt x="622" y="163"/>
                  </a:lnTo>
                  <a:lnTo>
                    <a:pt x="636" y="195"/>
                  </a:lnTo>
                  <a:lnTo>
                    <a:pt x="647" y="229"/>
                  </a:lnTo>
                  <a:lnTo>
                    <a:pt x="653" y="264"/>
                  </a:lnTo>
                  <a:lnTo>
                    <a:pt x="669" y="277"/>
                  </a:lnTo>
                  <a:lnTo>
                    <a:pt x="681" y="295"/>
                  </a:lnTo>
                  <a:lnTo>
                    <a:pt x="689" y="315"/>
                  </a:lnTo>
                  <a:lnTo>
                    <a:pt x="692" y="336"/>
                  </a:lnTo>
                  <a:lnTo>
                    <a:pt x="689" y="359"/>
                  </a:lnTo>
                  <a:lnTo>
                    <a:pt x="680" y="380"/>
                  </a:lnTo>
                  <a:lnTo>
                    <a:pt x="666" y="397"/>
                  </a:lnTo>
                  <a:lnTo>
                    <a:pt x="649" y="411"/>
                  </a:lnTo>
                  <a:lnTo>
                    <a:pt x="628" y="420"/>
                  </a:lnTo>
                  <a:lnTo>
                    <a:pt x="606" y="423"/>
                  </a:lnTo>
                  <a:lnTo>
                    <a:pt x="87" y="423"/>
                  </a:lnTo>
                  <a:lnTo>
                    <a:pt x="63" y="420"/>
                  </a:lnTo>
                  <a:lnTo>
                    <a:pt x="42" y="411"/>
                  </a:lnTo>
                  <a:lnTo>
                    <a:pt x="25" y="397"/>
                  </a:lnTo>
                  <a:lnTo>
                    <a:pt x="11" y="380"/>
                  </a:lnTo>
                  <a:lnTo>
                    <a:pt x="3" y="359"/>
                  </a:lnTo>
                  <a:lnTo>
                    <a:pt x="0" y="336"/>
                  </a:lnTo>
                  <a:lnTo>
                    <a:pt x="2" y="317"/>
                  </a:lnTo>
                  <a:lnTo>
                    <a:pt x="8" y="299"/>
                  </a:lnTo>
                  <a:lnTo>
                    <a:pt x="19" y="283"/>
                  </a:lnTo>
                  <a:lnTo>
                    <a:pt x="31" y="269"/>
                  </a:lnTo>
                  <a:lnTo>
                    <a:pt x="46" y="259"/>
                  </a:lnTo>
                  <a:lnTo>
                    <a:pt x="54" y="225"/>
                  </a:lnTo>
                  <a:lnTo>
                    <a:pt x="64" y="193"/>
                  </a:lnTo>
                  <a:lnTo>
                    <a:pt x="77" y="162"/>
                  </a:lnTo>
                  <a:lnTo>
                    <a:pt x="94" y="133"/>
                  </a:lnTo>
                  <a:lnTo>
                    <a:pt x="118" y="101"/>
                  </a:lnTo>
                  <a:lnTo>
                    <a:pt x="145" y="73"/>
                  </a:lnTo>
                  <a:lnTo>
                    <a:pt x="176" y="49"/>
                  </a:lnTo>
                  <a:lnTo>
                    <a:pt x="209" y="28"/>
                  </a:lnTo>
                  <a:lnTo>
                    <a:pt x="247" y="13"/>
                  </a:lnTo>
                  <a:lnTo>
                    <a:pt x="285" y="1"/>
                  </a:lnTo>
                  <a:lnTo>
                    <a:pt x="285" y="148"/>
                  </a:lnTo>
                  <a:lnTo>
                    <a:pt x="288" y="167"/>
                  </a:lnTo>
                  <a:lnTo>
                    <a:pt x="297" y="184"/>
                  </a:lnTo>
                  <a:lnTo>
                    <a:pt x="309" y="197"/>
                  </a:lnTo>
                  <a:lnTo>
                    <a:pt x="327" y="206"/>
                  </a:lnTo>
                  <a:lnTo>
                    <a:pt x="346" y="209"/>
                  </a:lnTo>
                  <a:lnTo>
                    <a:pt x="365" y="206"/>
                  </a:lnTo>
                  <a:lnTo>
                    <a:pt x="382" y="197"/>
                  </a:lnTo>
                  <a:lnTo>
                    <a:pt x="395" y="184"/>
                  </a:lnTo>
                  <a:lnTo>
                    <a:pt x="403" y="167"/>
                  </a:lnTo>
                  <a:lnTo>
                    <a:pt x="406" y="148"/>
                  </a:lnTo>
                  <a:lnTo>
                    <a:pt x="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1" name="Шестиугольник 14"/>
          <p:cNvSpPr/>
          <p:nvPr/>
        </p:nvSpPr>
        <p:spPr>
          <a:xfrm>
            <a:off x="2889341" y="1476721"/>
            <a:ext cx="1193773" cy="990435"/>
          </a:xfrm>
          <a:prstGeom prst="hexagon">
            <a:avLst/>
          </a:prstGeom>
          <a:solidFill>
            <a:schemeClr val="bg1"/>
          </a:solidFill>
          <a:ln w="19050">
            <a:solidFill>
              <a:srgbClr val="008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102" name="Group 4"/>
          <p:cNvGrpSpPr>
            <a:grpSpLocks noChangeAspect="1"/>
          </p:cNvGrpSpPr>
          <p:nvPr/>
        </p:nvGrpSpPr>
        <p:grpSpPr bwMode="auto">
          <a:xfrm>
            <a:off x="3132050" y="1620760"/>
            <a:ext cx="707821" cy="707821"/>
            <a:chOff x="4066" y="2388"/>
            <a:chExt cx="1788" cy="1788"/>
          </a:xfrm>
          <a:solidFill>
            <a:srgbClr val="002F53"/>
          </a:solidFill>
        </p:grpSpPr>
        <p:sp>
          <p:nvSpPr>
            <p:cNvPr id="103" name="Freeform 6"/>
            <p:cNvSpPr>
              <a:spLocks noEditPoints="1"/>
            </p:cNvSpPr>
            <p:nvPr/>
          </p:nvSpPr>
          <p:spPr bwMode="auto">
            <a:xfrm>
              <a:off x="4066" y="2388"/>
              <a:ext cx="1788" cy="1788"/>
            </a:xfrm>
            <a:custGeom>
              <a:avLst/>
              <a:gdLst>
                <a:gd name="T0" fmla="*/ 1979 w 3577"/>
                <a:gd name="T1" fmla="*/ 3279 h 3577"/>
                <a:gd name="T2" fmla="*/ 2311 w 3577"/>
                <a:gd name="T3" fmla="*/ 2542 h 3577"/>
                <a:gd name="T4" fmla="*/ 2012 w 3577"/>
                <a:gd name="T5" fmla="*/ 2708 h 3577"/>
                <a:gd name="T6" fmla="*/ 2440 w 3577"/>
                <a:gd name="T7" fmla="*/ 2551 h 3577"/>
                <a:gd name="T8" fmla="*/ 1699 w 3577"/>
                <a:gd name="T9" fmla="*/ 2736 h 3577"/>
                <a:gd name="T10" fmla="*/ 1439 w 3577"/>
                <a:gd name="T11" fmla="*/ 2656 h 3577"/>
                <a:gd name="T12" fmla="*/ 1165 w 3577"/>
                <a:gd name="T13" fmla="*/ 2444 h 3577"/>
                <a:gd name="T14" fmla="*/ 964 w 3577"/>
                <a:gd name="T15" fmla="*/ 1766 h 3577"/>
                <a:gd name="T16" fmla="*/ 1076 w 3577"/>
                <a:gd name="T17" fmla="*/ 2117 h 3577"/>
                <a:gd name="T18" fmla="*/ 1194 w 3577"/>
                <a:gd name="T19" fmla="*/ 2295 h 3577"/>
                <a:gd name="T20" fmla="*/ 1282 w 3577"/>
                <a:gd name="T21" fmla="*/ 2393 h 3577"/>
                <a:gd name="T22" fmla="*/ 1539 w 3577"/>
                <a:gd name="T23" fmla="*/ 2568 h 3577"/>
                <a:gd name="T24" fmla="*/ 1851 w 3577"/>
                <a:gd name="T25" fmla="*/ 2619 h 3577"/>
                <a:gd name="T26" fmla="*/ 2159 w 3577"/>
                <a:gd name="T27" fmla="*/ 2503 h 3577"/>
                <a:gd name="T28" fmla="*/ 2317 w 3577"/>
                <a:gd name="T29" fmla="*/ 2372 h 3577"/>
                <a:gd name="T30" fmla="*/ 2388 w 3577"/>
                <a:gd name="T31" fmla="*/ 2291 h 3577"/>
                <a:gd name="T32" fmla="*/ 2558 w 3577"/>
                <a:gd name="T33" fmla="*/ 1984 h 3577"/>
                <a:gd name="T34" fmla="*/ 2623 w 3577"/>
                <a:gd name="T35" fmla="*/ 1609 h 3577"/>
                <a:gd name="T36" fmla="*/ 1940 w 3577"/>
                <a:gd name="T37" fmla="*/ 2 h 3577"/>
                <a:gd name="T38" fmla="*/ 2062 w 3577"/>
                <a:gd name="T39" fmla="*/ 89 h 3577"/>
                <a:gd name="T40" fmla="*/ 2141 w 3577"/>
                <a:gd name="T41" fmla="*/ 210 h 3577"/>
                <a:gd name="T42" fmla="*/ 2149 w 3577"/>
                <a:gd name="T43" fmla="*/ 792 h 3577"/>
                <a:gd name="T44" fmla="*/ 2205 w 3577"/>
                <a:gd name="T45" fmla="*/ 835 h 3577"/>
                <a:gd name="T46" fmla="*/ 2812 w 3577"/>
                <a:gd name="T47" fmla="*/ 875 h 3577"/>
                <a:gd name="T48" fmla="*/ 2862 w 3577"/>
                <a:gd name="T49" fmla="*/ 1252 h 3577"/>
                <a:gd name="T50" fmla="*/ 2978 w 3577"/>
                <a:gd name="T51" fmla="*/ 1292 h 3577"/>
                <a:gd name="T52" fmla="*/ 2940 w 3577"/>
                <a:gd name="T53" fmla="*/ 1368 h 3577"/>
                <a:gd name="T54" fmla="*/ 2729 w 3577"/>
                <a:gd name="T55" fmla="*/ 1776 h 3577"/>
                <a:gd name="T56" fmla="*/ 2596 w 3577"/>
                <a:gd name="T57" fmla="*/ 2181 h 3577"/>
                <a:gd name="T58" fmla="*/ 2560 w 3577"/>
                <a:gd name="T59" fmla="*/ 2583 h 3577"/>
                <a:gd name="T60" fmla="*/ 2733 w 3577"/>
                <a:gd name="T61" fmla="*/ 2683 h 3577"/>
                <a:gd name="T62" fmla="*/ 3125 w 3577"/>
                <a:gd name="T63" fmla="*/ 2833 h 3577"/>
                <a:gd name="T64" fmla="*/ 3466 w 3577"/>
                <a:gd name="T65" fmla="*/ 3015 h 3577"/>
                <a:gd name="T66" fmla="*/ 3567 w 3577"/>
                <a:gd name="T67" fmla="*/ 3182 h 3577"/>
                <a:gd name="T68" fmla="*/ 3566 w 3577"/>
                <a:gd name="T69" fmla="*/ 3552 h 3577"/>
                <a:gd name="T70" fmla="*/ 2063 w 3577"/>
                <a:gd name="T71" fmla="*/ 3577 h 3577"/>
                <a:gd name="T72" fmla="*/ 41 w 3577"/>
                <a:gd name="T73" fmla="*/ 3574 h 3577"/>
                <a:gd name="T74" fmla="*/ 0 w 3577"/>
                <a:gd name="T75" fmla="*/ 3262 h 3577"/>
                <a:gd name="T76" fmla="*/ 59 w 3577"/>
                <a:gd name="T77" fmla="*/ 3075 h 3577"/>
                <a:gd name="T78" fmla="*/ 272 w 3577"/>
                <a:gd name="T79" fmla="*/ 2920 h 3577"/>
                <a:gd name="T80" fmla="*/ 696 w 3577"/>
                <a:gd name="T81" fmla="*/ 2732 h 3577"/>
                <a:gd name="T82" fmla="*/ 1051 w 3577"/>
                <a:gd name="T83" fmla="*/ 2635 h 3577"/>
                <a:gd name="T84" fmla="*/ 1071 w 3577"/>
                <a:gd name="T85" fmla="*/ 2327 h 3577"/>
                <a:gd name="T86" fmla="*/ 884 w 3577"/>
                <a:gd name="T87" fmla="*/ 1942 h 3577"/>
                <a:gd name="T88" fmla="*/ 834 w 3577"/>
                <a:gd name="T89" fmla="*/ 1372 h 3577"/>
                <a:gd name="T90" fmla="*/ 599 w 3577"/>
                <a:gd name="T91" fmla="*/ 1330 h 3577"/>
                <a:gd name="T92" fmla="*/ 637 w 3577"/>
                <a:gd name="T93" fmla="*/ 1254 h 3577"/>
                <a:gd name="T94" fmla="*/ 728 w 3577"/>
                <a:gd name="T95" fmla="*/ 1030 h 3577"/>
                <a:gd name="T96" fmla="*/ 1360 w 3577"/>
                <a:gd name="T97" fmla="*/ 833 h 3577"/>
                <a:gd name="T98" fmla="*/ 1414 w 3577"/>
                <a:gd name="T99" fmla="*/ 817 h 3577"/>
                <a:gd name="T100" fmla="*/ 1332 w 3577"/>
                <a:gd name="T101" fmla="*/ 251 h 3577"/>
                <a:gd name="T102" fmla="*/ 1494 w 3577"/>
                <a:gd name="T103" fmla="*/ 148 h 3577"/>
                <a:gd name="T104" fmla="*/ 1580 w 3577"/>
                <a:gd name="T105" fmla="*/ 24 h 3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77" h="3577">
                  <a:moveTo>
                    <a:pt x="1599" y="3279"/>
                  </a:moveTo>
                  <a:lnTo>
                    <a:pt x="1563" y="3458"/>
                  </a:lnTo>
                  <a:lnTo>
                    <a:pt x="2013" y="3458"/>
                  </a:lnTo>
                  <a:lnTo>
                    <a:pt x="1993" y="3355"/>
                  </a:lnTo>
                  <a:lnTo>
                    <a:pt x="1979" y="3279"/>
                  </a:lnTo>
                  <a:lnTo>
                    <a:pt x="1599" y="3279"/>
                  </a:lnTo>
                  <a:close/>
                  <a:moveTo>
                    <a:pt x="2413" y="2444"/>
                  </a:moveTo>
                  <a:lnTo>
                    <a:pt x="2413" y="2444"/>
                  </a:lnTo>
                  <a:lnTo>
                    <a:pt x="2363" y="2494"/>
                  </a:lnTo>
                  <a:lnTo>
                    <a:pt x="2311" y="2542"/>
                  </a:lnTo>
                  <a:lnTo>
                    <a:pt x="2255" y="2584"/>
                  </a:lnTo>
                  <a:lnTo>
                    <a:pt x="2198" y="2622"/>
                  </a:lnTo>
                  <a:lnTo>
                    <a:pt x="2138" y="2656"/>
                  </a:lnTo>
                  <a:lnTo>
                    <a:pt x="2076" y="2684"/>
                  </a:lnTo>
                  <a:lnTo>
                    <a:pt x="2012" y="2708"/>
                  </a:lnTo>
                  <a:lnTo>
                    <a:pt x="1946" y="2725"/>
                  </a:lnTo>
                  <a:lnTo>
                    <a:pt x="1878" y="2736"/>
                  </a:lnTo>
                  <a:lnTo>
                    <a:pt x="1878" y="2736"/>
                  </a:lnTo>
                  <a:lnTo>
                    <a:pt x="2040" y="3101"/>
                  </a:lnTo>
                  <a:lnTo>
                    <a:pt x="2440" y="2551"/>
                  </a:lnTo>
                  <a:lnTo>
                    <a:pt x="2413" y="2444"/>
                  </a:lnTo>
                  <a:close/>
                  <a:moveTo>
                    <a:pt x="1164" y="2444"/>
                  </a:moveTo>
                  <a:lnTo>
                    <a:pt x="1138" y="2551"/>
                  </a:lnTo>
                  <a:lnTo>
                    <a:pt x="1537" y="3101"/>
                  </a:lnTo>
                  <a:lnTo>
                    <a:pt x="1699" y="2736"/>
                  </a:lnTo>
                  <a:lnTo>
                    <a:pt x="1699" y="2736"/>
                  </a:lnTo>
                  <a:lnTo>
                    <a:pt x="1631" y="2725"/>
                  </a:lnTo>
                  <a:lnTo>
                    <a:pt x="1565" y="2708"/>
                  </a:lnTo>
                  <a:lnTo>
                    <a:pt x="1500" y="2684"/>
                  </a:lnTo>
                  <a:lnTo>
                    <a:pt x="1439" y="2656"/>
                  </a:lnTo>
                  <a:lnTo>
                    <a:pt x="1379" y="2622"/>
                  </a:lnTo>
                  <a:lnTo>
                    <a:pt x="1321" y="2584"/>
                  </a:lnTo>
                  <a:lnTo>
                    <a:pt x="1267" y="2542"/>
                  </a:lnTo>
                  <a:lnTo>
                    <a:pt x="1214" y="2494"/>
                  </a:lnTo>
                  <a:lnTo>
                    <a:pt x="1165" y="2444"/>
                  </a:lnTo>
                  <a:lnTo>
                    <a:pt x="1164" y="2444"/>
                  </a:lnTo>
                  <a:close/>
                  <a:moveTo>
                    <a:pt x="954" y="1372"/>
                  </a:moveTo>
                  <a:lnTo>
                    <a:pt x="954" y="1609"/>
                  </a:lnTo>
                  <a:lnTo>
                    <a:pt x="957" y="1689"/>
                  </a:lnTo>
                  <a:lnTo>
                    <a:pt x="964" y="1766"/>
                  </a:lnTo>
                  <a:lnTo>
                    <a:pt x="979" y="1841"/>
                  </a:lnTo>
                  <a:lnTo>
                    <a:pt x="996" y="1915"/>
                  </a:lnTo>
                  <a:lnTo>
                    <a:pt x="1019" y="1984"/>
                  </a:lnTo>
                  <a:lnTo>
                    <a:pt x="1046" y="2052"/>
                  </a:lnTo>
                  <a:lnTo>
                    <a:pt x="1076" y="2117"/>
                  </a:lnTo>
                  <a:lnTo>
                    <a:pt x="1111" y="2179"/>
                  </a:lnTo>
                  <a:lnTo>
                    <a:pt x="1149" y="2236"/>
                  </a:lnTo>
                  <a:lnTo>
                    <a:pt x="1189" y="2291"/>
                  </a:lnTo>
                  <a:lnTo>
                    <a:pt x="1191" y="2294"/>
                  </a:lnTo>
                  <a:lnTo>
                    <a:pt x="1194" y="2295"/>
                  </a:lnTo>
                  <a:lnTo>
                    <a:pt x="1196" y="2297"/>
                  </a:lnTo>
                  <a:lnTo>
                    <a:pt x="1227" y="2335"/>
                  </a:lnTo>
                  <a:lnTo>
                    <a:pt x="1260" y="2372"/>
                  </a:lnTo>
                  <a:lnTo>
                    <a:pt x="1260" y="2372"/>
                  </a:lnTo>
                  <a:lnTo>
                    <a:pt x="1282" y="2393"/>
                  </a:lnTo>
                  <a:lnTo>
                    <a:pt x="1304" y="2415"/>
                  </a:lnTo>
                  <a:lnTo>
                    <a:pt x="1360" y="2462"/>
                  </a:lnTo>
                  <a:lnTo>
                    <a:pt x="1418" y="2503"/>
                  </a:lnTo>
                  <a:lnTo>
                    <a:pt x="1479" y="2539"/>
                  </a:lnTo>
                  <a:lnTo>
                    <a:pt x="1539" y="2568"/>
                  </a:lnTo>
                  <a:lnTo>
                    <a:pt x="1601" y="2592"/>
                  </a:lnTo>
                  <a:lnTo>
                    <a:pt x="1664" y="2609"/>
                  </a:lnTo>
                  <a:lnTo>
                    <a:pt x="1726" y="2619"/>
                  </a:lnTo>
                  <a:lnTo>
                    <a:pt x="1789" y="2623"/>
                  </a:lnTo>
                  <a:lnTo>
                    <a:pt x="1851" y="2619"/>
                  </a:lnTo>
                  <a:lnTo>
                    <a:pt x="1914" y="2609"/>
                  </a:lnTo>
                  <a:lnTo>
                    <a:pt x="1976" y="2592"/>
                  </a:lnTo>
                  <a:lnTo>
                    <a:pt x="2038" y="2568"/>
                  </a:lnTo>
                  <a:lnTo>
                    <a:pt x="2099" y="2539"/>
                  </a:lnTo>
                  <a:lnTo>
                    <a:pt x="2159" y="2503"/>
                  </a:lnTo>
                  <a:lnTo>
                    <a:pt x="2216" y="2462"/>
                  </a:lnTo>
                  <a:lnTo>
                    <a:pt x="2273" y="2415"/>
                  </a:lnTo>
                  <a:lnTo>
                    <a:pt x="2296" y="2393"/>
                  </a:lnTo>
                  <a:lnTo>
                    <a:pt x="2317" y="2372"/>
                  </a:lnTo>
                  <a:lnTo>
                    <a:pt x="2317" y="2372"/>
                  </a:lnTo>
                  <a:lnTo>
                    <a:pt x="2350" y="2335"/>
                  </a:lnTo>
                  <a:lnTo>
                    <a:pt x="2381" y="2297"/>
                  </a:lnTo>
                  <a:lnTo>
                    <a:pt x="2383" y="2295"/>
                  </a:lnTo>
                  <a:lnTo>
                    <a:pt x="2386" y="2294"/>
                  </a:lnTo>
                  <a:lnTo>
                    <a:pt x="2388" y="2291"/>
                  </a:lnTo>
                  <a:lnTo>
                    <a:pt x="2429" y="2236"/>
                  </a:lnTo>
                  <a:lnTo>
                    <a:pt x="2466" y="2179"/>
                  </a:lnTo>
                  <a:lnTo>
                    <a:pt x="2501" y="2117"/>
                  </a:lnTo>
                  <a:lnTo>
                    <a:pt x="2531" y="2052"/>
                  </a:lnTo>
                  <a:lnTo>
                    <a:pt x="2558" y="1984"/>
                  </a:lnTo>
                  <a:lnTo>
                    <a:pt x="2581" y="1915"/>
                  </a:lnTo>
                  <a:lnTo>
                    <a:pt x="2599" y="1841"/>
                  </a:lnTo>
                  <a:lnTo>
                    <a:pt x="2612" y="1766"/>
                  </a:lnTo>
                  <a:lnTo>
                    <a:pt x="2621" y="1689"/>
                  </a:lnTo>
                  <a:lnTo>
                    <a:pt x="2623" y="1609"/>
                  </a:lnTo>
                  <a:lnTo>
                    <a:pt x="2623" y="1372"/>
                  </a:lnTo>
                  <a:lnTo>
                    <a:pt x="954" y="1372"/>
                  </a:lnTo>
                  <a:close/>
                  <a:moveTo>
                    <a:pt x="1671" y="0"/>
                  </a:moveTo>
                  <a:lnTo>
                    <a:pt x="1907" y="0"/>
                  </a:lnTo>
                  <a:lnTo>
                    <a:pt x="1940" y="2"/>
                  </a:lnTo>
                  <a:lnTo>
                    <a:pt x="1970" y="11"/>
                  </a:lnTo>
                  <a:lnTo>
                    <a:pt x="1997" y="24"/>
                  </a:lnTo>
                  <a:lnTo>
                    <a:pt x="2022" y="43"/>
                  </a:lnTo>
                  <a:lnTo>
                    <a:pt x="2044" y="64"/>
                  </a:lnTo>
                  <a:lnTo>
                    <a:pt x="2062" y="89"/>
                  </a:lnTo>
                  <a:lnTo>
                    <a:pt x="2075" y="117"/>
                  </a:lnTo>
                  <a:lnTo>
                    <a:pt x="2084" y="148"/>
                  </a:lnTo>
                  <a:lnTo>
                    <a:pt x="2086" y="179"/>
                  </a:lnTo>
                  <a:lnTo>
                    <a:pt x="2086" y="192"/>
                  </a:lnTo>
                  <a:lnTo>
                    <a:pt x="2141" y="210"/>
                  </a:lnTo>
                  <a:lnTo>
                    <a:pt x="2194" y="229"/>
                  </a:lnTo>
                  <a:lnTo>
                    <a:pt x="2246" y="251"/>
                  </a:lnTo>
                  <a:lnTo>
                    <a:pt x="2147" y="764"/>
                  </a:lnTo>
                  <a:lnTo>
                    <a:pt x="2147" y="778"/>
                  </a:lnTo>
                  <a:lnTo>
                    <a:pt x="2149" y="792"/>
                  </a:lnTo>
                  <a:lnTo>
                    <a:pt x="2155" y="805"/>
                  </a:lnTo>
                  <a:lnTo>
                    <a:pt x="2164" y="817"/>
                  </a:lnTo>
                  <a:lnTo>
                    <a:pt x="2176" y="827"/>
                  </a:lnTo>
                  <a:lnTo>
                    <a:pt x="2190" y="832"/>
                  </a:lnTo>
                  <a:lnTo>
                    <a:pt x="2205" y="835"/>
                  </a:lnTo>
                  <a:lnTo>
                    <a:pt x="2212" y="835"/>
                  </a:lnTo>
                  <a:lnTo>
                    <a:pt x="2217" y="833"/>
                  </a:lnTo>
                  <a:lnTo>
                    <a:pt x="2752" y="730"/>
                  </a:lnTo>
                  <a:lnTo>
                    <a:pt x="2785" y="802"/>
                  </a:lnTo>
                  <a:lnTo>
                    <a:pt x="2812" y="875"/>
                  </a:lnTo>
                  <a:lnTo>
                    <a:pt x="2834" y="952"/>
                  </a:lnTo>
                  <a:lnTo>
                    <a:pt x="2849" y="1030"/>
                  </a:lnTo>
                  <a:lnTo>
                    <a:pt x="2859" y="1110"/>
                  </a:lnTo>
                  <a:lnTo>
                    <a:pt x="2862" y="1193"/>
                  </a:lnTo>
                  <a:lnTo>
                    <a:pt x="2862" y="1252"/>
                  </a:lnTo>
                  <a:lnTo>
                    <a:pt x="2921" y="1252"/>
                  </a:lnTo>
                  <a:lnTo>
                    <a:pt x="2940" y="1254"/>
                  </a:lnTo>
                  <a:lnTo>
                    <a:pt x="2956" y="1263"/>
                  </a:lnTo>
                  <a:lnTo>
                    <a:pt x="2969" y="1276"/>
                  </a:lnTo>
                  <a:lnTo>
                    <a:pt x="2978" y="1292"/>
                  </a:lnTo>
                  <a:lnTo>
                    <a:pt x="2981" y="1312"/>
                  </a:lnTo>
                  <a:lnTo>
                    <a:pt x="2978" y="1330"/>
                  </a:lnTo>
                  <a:lnTo>
                    <a:pt x="2969" y="1347"/>
                  </a:lnTo>
                  <a:lnTo>
                    <a:pt x="2956" y="1360"/>
                  </a:lnTo>
                  <a:lnTo>
                    <a:pt x="2940" y="1368"/>
                  </a:lnTo>
                  <a:lnTo>
                    <a:pt x="2921" y="1372"/>
                  </a:lnTo>
                  <a:lnTo>
                    <a:pt x="2742" y="1372"/>
                  </a:lnTo>
                  <a:lnTo>
                    <a:pt x="2742" y="1609"/>
                  </a:lnTo>
                  <a:lnTo>
                    <a:pt x="2739" y="1693"/>
                  </a:lnTo>
                  <a:lnTo>
                    <a:pt x="2729" y="1776"/>
                  </a:lnTo>
                  <a:lnTo>
                    <a:pt x="2714" y="1860"/>
                  </a:lnTo>
                  <a:lnTo>
                    <a:pt x="2693" y="1942"/>
                  </a:lnTo>
                  <a:lnTo>
                    <a:pt x="2665" y="2023"/>
                  </a:lnTo>
                  <a:lnTo>
                    <a:pt x="2634" y="2104"/>
                  </a:lnTo>
                  <a:lnTo>
                    <a:pt x="2596" y="2181"/>
                  </a:lnTo>
                  <a:lnTo>
                    <a:pt x="2554" y="2256"/>
                  </a:lnTo>
                  <a:lnTo>
                    <a:pt x="2507" y="2327"/>
                  </a:lnTo>
                  <a:lnTo>
                    <a:pt x="2562" y="2549"/>
                  </a:lnTo>
                  <a:lnTo>
                    <a:pt x="2563" y="2566"/>
                  </a:lnTo>
                  <a:lnTo>
                    <a:pt x="2560" y="2583"/>
                  </a:lnTo>
                  <a:lnTo>
                    <a:pt x="2553" y="2598"/>
                  </a:lnTo>
                  <a:lnTo>
                    <a:pt x="2526" y="2635"/>
                  </a:lnTo>
                  <a:lnTo>
                    <a:pt x="2593" y="2647"/>
                  </a:lnTo>
                  <a:lnTo>
                    <a:pt x="2662" y="2664"/>
                  </a:lnTo>
                  <a:lnTo>
                    <a:pt x="2733" y="2683"/>
                  </a:lnTo>
                  <a:lnTo>
                    <a:pt x="2805" y="2706"/>
                  </a:lnTo>
                  <a:lnTo>
                    <a:pt x="2881" y="2732"/>
                  </a:lnTo>
                  <a:lnTo>
                    <a:pt x="2959" y="2762"/>
                  </a:lnTo>
                  <a:lnTo>
                    <a:pt x="3041" y="2796"/>
                  </a:lnTo>
                  <a:lnTo>
                    <a:pt x="3125" y="2833"/>
                  </a:lnTo>
                  <a:lnTo>
                    <a:pt x="3213" y="2874"/>
                  </a:lnTo>
                  <a:lnTo>
                    <a:pt x="3304" y="2920"/>
                  </a:lnTo>
                  <a:lnTo>
                    <a:pt x="3400" y="2968"/>
                  </a:lnTo>
                  <a:lnTo>
                    <a:pt x="3435" y="2990"/>
                  </a:lnTo>
                  <a:lnTo>
                    <a:pt x="3466" y="3015"/>
                  </a:lnTo>
                  <a:lnTo>
                    <a:pt x="3494" y="3043"/>
                  </a:lnTo>
                  <a:lnTo>
                    <a:pt x="3519" y="3075"/>
                  </a:lnTo>
                  <a:lnTo>
                    <a:pt x="3540" y="3108"/>
                  </a:lnTo>
                  <a:lnTo>
                    <a:pt x="3555" y="3144"/>
                  </a:lnTo>
                  <a:lnTo>
                    <a:pt x="3567" y="3182"/>
                  </a:lnTo>
                  <a:lnTo>
                    <a:pt x="3575" y="3222"/>
                  </a:lnTo>
                  <a:lnTo>
                    <a:pt x="3577" y="3262"/>
                  </a:lnTo>
                  <a:lnTo>
                    <a:pt x="3577" y="3517"/>
                  </a:lnTo>
                  <a:lnTo>
                    <a:pt x="3575" y="3536"/>
                  </a:lnTo>
                  <a:lnTo>
                    <a:pt x="3566" y="3552"/>
                  </a:lnTo>
                  <a:lnTo>
                    <a:pt x="3553" y="3565"/>
                  </a:lnTo>
                  <a:lnTo>
                    <a:pt x="3537" y="3574"/>
                  </a:lnTo>
                  <a:lnTo>
                    <a:pt x="3517" y="3577"/>
                  </a:lnTo>
                  <a:lnTo>
                    <a:pt x="2064" y="3577"/>
                  </a:lnTo>
                  <a:lnTo>
                    <a:pt x="2063" y="3577"/>
                  </a:lnTo>
                  <a:lnTo>
                    <a:pt x="2061" y="3577"/>
                  </a:lnTo>
                  <a:lnTo>
                    <a:pt x="1513" y="3577"/>
                  </a:lnTo>
                  <a:lnTo>
                    <a:pt x="1513" y="3577"/>
                  </a:lnTo>
                  <a:lnTo>
                    <a:pt x="60" y="3577"/>
                  </a:lnTo>
                  <a:lnTo>
                    <a:pt x="41" y="3574"/>
                  </a:lnTo>
                  <a:lnTo>
                    <a:pt x="25" y="3565"/>
                  </a:lnTo>
                  <a:lnTo>
                    <a:pt x="12" y="3552"/>
                  </a:lnTo>
                  <a:lnTo>
                    <a:pt x="3" y="3536"/>
                  </a:lnTo>
                  <a:lnTo>
                    <a:pt x="0" y="3517"/>
                  </a:lnTo>
                  <a:lnTo>
                    <a:pt x="0" y="3262"/>
                  </a:lnTo>
                  <a:lnTo>
                    <a:pt x="2" y="3222"/>
                  </a:lnTo>
                  <a:lnTo>
                    <a:pt x="10" y="3182"/>
                  </a:lnTo>
                  <a:lnTo>
                    <a:pt x="22" y="3144"/>
                  </a:lnTo>
                  <a:lnTo>
                    <a:pt x="38" y="3108"/>
                  </a:lnTo>
                  <a:lnTo>
                    <a:pt x="59" y="3075"/>
                  </a:lnTo>
                  <a:lnTo>
                    <a:pt x="82" y="3043"/>
                  </a:lnTo>
                  <a:lnTo>
                    <a:pt x="111" y="3015"/>
                  </a:lnTo>
                  <a:lnTo>
                    <a:pt x="142" y="2990"/>
                  </a:lnTo>
                  <a:lnTo>
                    <a:pt x="177" y="2968"/>
                  </a:lnTo>
                  <a:lnTo>
                    <a:pt x="272" y="2920"/>
                  </a:lnTo>
                  <a:lnTo>
                    <a:pt x="365" y="2874"/>
                  </a:lnTo>
                  <a:lnTo>
                    <a:pt x="452" y="2833"/>
                  </a:lnTo>
                  <a:lnTo>
                    <a:pt x="537" y="2796"/>
                  </a:lnTo>
                  <a:lnTo>
                    <a:pt x="618" y="2762"/>
                  </a:lnTo>
                  <a:lnTo>
                    <a:pt x="696" y="2732"/>
                  </a:lnTo>
                  <a:lnTo>
                    <a:pt x="771" y="2706"/>
                  </a:lnTo>
                  <a:lnTo>
                    <a:pt x="845" y="2683"/>
                  </a:lnTo>
                  <a:lnTo>
                    <a:pt x="916" y="2664"/>
                  </a:lnTo>
                  <a:lnTo>
                    <a:pt x="984" y="2647"/>
                  </a:lnTo>
                  <a:lnTo>
                    <a:pt x="1051" y="2635"/>
                  </a:lnTo>
                  <a:lnTo>
                    <a:pt x="1025" y="2598"/>
                  </a:lnTo>
                  <a:lnTo>
                    <a:pt x="1017" y="2583"/>
                  </a:lnTo>
                  <a:lnTo>
                    <a:pt x="1013" y="2566"/>
                  </a:lnTo>
                  <a:lnTo>
                    <a:pt x="1015" y="2549"/>
                  </a:lnTo>
                  <a:lnTo>
                    <a:pt x="1071" y="2327"/>
                  </a:lnTo>
                  <a:lnTo>
                    <a:pt x="1023" y="2256"/>
                  </a:lnTo>
                  <a:lnTo>
                    <a:pt x="981" y="2181"/>
                  </a:lnTo>
                  <a:lnTo>
                    <a:pt x="944" y="2104"/>
                  </a:lnTo>
                  <a:lnTo>
                    <a:pt x="911" y="2023"/>
                  </a:lnTo>
                  <a:lnTo>
                    <a:pt x="884" y="1942"/>
                  </a:lnTo>
                  <a:lnTo>
                    <a:pt x="862" y="1860"/>
                  </a:lnTo>
                  <a:lnTo>
                    <a:pt x="847" y="1776"/>
                  </a:lnTo>
                  <a:lnTo>
                    <a:pt x="838" y="1693"/>
                  </a:lnTo>
                  <a:lnTo>
                    <a:pt x="834" y="1609"/>
                  </a:lnTo>
                  <a:lnTo>
                    <a:pt x="834" y="1372"/>
                  </a:lnTo>
                  <a:lnTo>
                    <a:pt x="656" y="1372"/>
                  </a:lnTo>
                  <a:lnTo>
                    <a:pt x="637" y="1368"/>
                  </a:lnTo>
                  <a:lnTo>
                    <a:pt x="621" y="1360"/>
                  </a:lnTo>
                  <a:lnTo>
                    <a:pt x="608" y="1347"/>
                  </a:lnTo>
                  <a:lnTo>
                    <a:pt x="599" y="1330"/>
                  </a:lnTo>
                  <a:lnTo>
                    <a:pt x="597" y="1312"/>
                  </a:lnTo>
                  <a:lnTo>
                    <a:pt x="599" y="1292"/>
                  </a:lnTo>
                  <a:lnTo>
                    <a:pt x="608" y="1276"/>
                  </a:lnTo>
                  <a:lnTo>
                    <a:pt x="621" y="1263"/>
                  </a:lnTo>
                  <a:lnTo>
                    <a:pt x="637" y="1254"/>
                  </a:lnTo>
                  <a:lnTo>
                    <a:pt x="656" y="1252"/>
                  </a:lnTo>
                  <a:lnTo>
                    <a:pt x="715" y="1252"/>
                  </a:lnTo>
                  <a:lnTo>
                    <a:pt x="715" y="1193"/>
                  </a:lnTo>
                  <a:lnTo>
                    <a:pt x="718" y="1110"/>
                  </a:lnTo>
                  <a:lnTo>
                    <a:pt x="728" y="1030"/>
                  </a:lnTo>
                  <a:lnTo>
                    <a:pt x="744" y="952"/>
                  </a:lnTo>
                  <a:lnTo>
                    <a:pt x="765" y="875"/>
                  </a:lnTo>
                  <a:lnTo>
                    <a:pt x="792" y="802"/>
                  </a:lnTo>
                  <a:lnTo>
                    <a:pt x="824" y="730"/>
                  </a:lnTo>
                  <a:lnTo>
                    <a:pt x="1360" y="833"/>
                  </a:lnTo>
                  <a:lnTo>
                    <a:pt x="1366" y="835"/>
                  </a:lnTo>
                  <a:lnTo>
                    <a:pt x="1371" y="835"/>
                  </a:lnTo>
                  <a:lnTo>
                    <a:pt x="1386" y="832"/>
                  </a:lnTo>
                  <a:lnTo>
                    <a:pt x="1401" y="827"/>
                  </a:lnTo>
                  <a:lnTo>
                    <a:pt x="1414" y="817"/>
                  </a:lnTo>
                  <a:lnTo>
                    <a:pt x="1422" y="805"/>
                  </a:lnTo>
                  <a:lnTo>
                    <a:pt x="1429" y="792"/>
                  </a:lnTo>
                  <a:lnTo>
                    <a:pt x="1431" y="778"/>
                  </a:lnTo>
                  <a:lnTo>
                    <a:pt x="1430" y="764"/>
                  </a:lnTo>
                  <a:lnTo>
                    <a:pt x="1332" y="251"/>
                  </a:lnTo>
                  <a:lnTo>
                    <a:pt x="1383" y="229"/>
                  </a:lnTo>
                  <a:lnTo>
                    <a:pt x="1436" y="210"/>
                  </a:lnTo>
                  <a:lnTo>
                    <a:pt x="1491" y="192"/>
                  </a:lnTo>
                  <a:lnTo>
                    <a:pt x="1491" y="179"/>
                  </a:lnTo>
                  <a:lnTo>
                    <a:pt x="1494" y="148"/>
                  </a:lnTo>
                  <a:lnTo>
                    <a:pt x="1501" y="117"/>
                  </a:lnTo>
                  <a:lnTo>
                    <a:pt x="1516" y="89"/>
                  </a:lnTo>
                  <a:lnTo>
                    <a:pt x="1533" y="64"/>
                  </a:lnTo>
                  <a:lnTo>
                    <a:pt x="1555" y="43"/>
                  </a:lnTo>
                  <a:lnTo>
                    <a:pt x="1580" y="24"/>
                  </a:lnTo>
                  <a:lnTo>
                    <a:pt x="1608" y="11"/>
                  </a:lnTo>
                  <a:lnTo>
                    <a:pt x="1638" y="2"/>
                  </a:lnTo>
                  <a:lnTo>
                    <a:pt x="1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7"/>
            <p:cNvSpPr>
              <a:spLocks/>
            </p:cNvSpPr>
            <p:nvPr/>
          </p:nvSpPr>
          <p:spPr bwMode="auto">
            <a:xfrm>
              <a:off x="5207" y="2542"/>
              <a:ext cx="204" cy="195"/>
            </a:xfrm>
            <a:custGeom>
              <a:avLst/>
              <a:gdLst>
                <a:gd name="T0" fmla="*/ 74 w 408"/>
                <a:gd name="T1" fmla="*/ 0 h 392"/>
                <a:gd name="T2" fmla="*/ 140 w 408"/>
                <a:gd name="T3" fmla="*/ 43 h 392"/>
                <a:gd name="T4" fmla="*/ 202 w 408"/>
                <a:gd name="T5" fmla="*/ 89 h 392"/>
                <a:gd name="T6" fmla="*/ 260 w 408"/>
                <a:gd name="T7" fmla="*/ 139 h 392"/>
                <a:gd name="T8" fmla="*/ 314 w 408"/>
                <a:gd name="T9" fmla="*/ 193 h 392"/>
                <a:gd name="T10" fmla="*/ 363 w 408"/>
                <a:gd name="T11" fmla="*/ 252 h 392"/>
                <a:gd name="T12" fmla="*/ 408 w 408"/>
                <a:gd name="T13" fmla="*/ 313 h 392"/>
                <a:gd name="T14" fmla="*/ 0 w 408"/>
                <a:gd name="T15" fmla="*/ 392 h 392"/>
                <a:gd name="T16" fmla="*/ 74 w 408"/>
                <a:gd name="T17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392">
                  <a:moveTo>
                    <a:pt x="74" y="0"/>
                  </a:moveTo>
                  <a:lnTo>
                    <a:pt x="140" y="43"/>
                  </a:lnTo>
                  <a:lnTo>
                    <a:pt x="202" y="89"/>
                  </a:lnTo>
                  <a:lnTo>
                    <a:pt x="260" y="139"/>
                  </a:lnTo>
                  <a:lnTo>
                    <a:pt x="314" y="193"/>
                  </a:lnTo>
                  <a:lnTo>
                    <a:pt x="363" y="252"/>
                  </a:lnTo>
                  <a:lnTo>
                    <a:pt x="408" y="313"/>
                  </a:lnTo>
                  <a:lnTo>
                    <a:pt x="0" y="392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8"/>
            <p:cNvSpPr>
              <a:spLocks/>
            </p:cNvSpPr>
            <p:nvPr/>
          </p:nvSpPr>
          <p:spPr bwMode="auto">
            <a:xfrm>
              <a:off x="4510" y="2542"/>
              <a:ext cx="204" cy="195"/>
            </a:xfrm>
            <a:custGeom>
              <a:avLst/>
              <a:gdLst>
                <a:gd name="T0" fmla="*/ 334 w 408"/>
                <a:gd name="T1" fmla="*/ 0 h 392"/>
                <a:gd name="T2" fmla="*/ 408 w 408"/>
                <a:gd name="T3" fmla="*/ 392 h 392"/>
                <a:gd name="T4" fmla="*/ 0 w 408"/>
                <a:gd name="T5" fmla="*/ 313 h 392"/>
                <a:gd name="T6" fmla="*/ 45 w 408"/>
                <a:gd name="T7" fmla="*/ 252 h 392"/>
                <a:gd name="T8" fmla="*/ 94 w 408"/>
                <a:gd name="T9" fmla="*/ 193 h 392"/>
                <a:gd name="T10" fmla="*/ 148 w 408"/>
                <a:gd name="T11" fmla="*/ 139 h 392"/>
                <a:gd name="T12" fmla="*/ 206 w 408"/>
                <a:gd name="T13" fmla="*/ 89 h 392"/>
                <a:gd name="T14" fmla="*/ 267 w 408"/>
                <a:gd name="T15" fmla="*/ 43 h 392"/>
                <a:gd name="T16" fmla="*/ 334 w 408"/>
                <a:gd name="T17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392">
                  <a:moveTo>
                    <a:pt x="334" y="0"/>
                  </a:moveTo>
                  <a:lnTo>
                    <a:pt x="408" y="392"/>
                  </a:lnTo>
                  <a:lnTo>
                    <a:pt x="0" y="313"/>
                  </a:lnTo>
                  <a:lnTo>
                    <a:pt x="45" y="252"/>
                  </a:lnTo>
                  <a:lnTo>
                    <a:pt x="94" y="193"/>
                  </a:lnTo>
                  <a:lnTo>
                    <a:pt x="148" y="139"/>
                  </a:lnTo>
                  <a:lnTo>
                    <a:pt x="206" y="89"/>
                  </a:lnTo>
                  <a:lnTo>
                    <a:pt x="267" y="43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6" name="Прямоугольник 21"/>
          <p:cNvSpPr/>
          <p:nvPr/>
        </p:nvSpPr>
        <p:spPr>
          <a:xfrm>
            <a:off x="2752358" y="1133404"/>
            <a:ext cx="14672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i="1" dirty="0" err="1">
                <a:solidFill>
                  <a:srgbClr val="008BC1"/>
                </a:solidFill>
              </a:rPr>
              <a:t>Енергоаудитор</a:t>
            </a:r>
            <a:endParaRPr lang="ru-RU" sz="1400" i="1" dirty="0">
              <a:solidFill>
                <a:srgbClr val="008BC1"/>
              </a:solidFill>
            </a:endParaRPr>
          </a:p>
        </p:txBody>
      </p:sp>
      <p:sp>
        <p:nvSpPr>
          <p:cNvPr id="107" name="Шестиугольник 14"/>
          <p:cNvSpPr/>
          <p:nvPr/>
        </p:nvSpPr>
        <p:spPr>
          <a:xfrm>
            <a:off x="6838829" y="3006376"/>
            <a:ext cx="2050890" cy="1701557"/>
          </a:xfrm>
          <a:prstGeom prst="hexagon">
            <a:avLst/>
          </a:prstGeom>
          <a:solidFill>
            <a:schemeClr val="bg1"/>
          </a:solidFill>
          <a:ln w="19050">
            <a:solidFill>
              <a:srgbClr val="008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5" name="Прямоугольник 21"/>
          <p:cNvSpPr/>
          <p:nvPr/>
        </p:nvSpPr>
        <p:spPr>
          <a:xfrm>
            <a:off x="7257828" y="2337169"/>
            <a:ext cx="11121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>
                <a:solidFill>
                  <a:srgbClr val="008BC1"/>
                </a:solidFill>
              </a:rPr>
              <a:t>ОСББ</a:t>
            </a:r>
            <a:endParaRPr lang="ru-RU" sz="2000" i="1" dirty="0">
              <a:solidFill>
                <a:srgbClr val="008BC1"/>
              </a:solidFill>
            </a:endParaRPr>
          </a:p>
        </p:txBody>
      </p:sp>
      <p:cxnSp>
        <p:nvCxnSpPr>
          <p:cNvPr id="5" name="Соединительная линия уступом 4"/>
          <p:cNvCxnSpPr>
            <a:stCxn id="101" idx="0"/>
            <a:endCxn id="107" idx="3"/>
          </p:cNvCxnSpPr>
          <p:nvPr/>
        </p:nvCxnSpPr>
        <p:spPr>
          <a:xfrm>
            <a:off x="4083114" y="1971939"/>
            <a:ext cx="2664000" cy="1584000"/>
          </a:xfrm>
          <a:prstGeom prst="bentConnector3">
            <a:avLst/>
          </a:prstGeom>
          <a:ln>
            <a:solidFill>
              <a:srgbClr val="002F53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Соединительная линия уступом 127"/>
          <p:cNvCxnSpPr/>
          <p:nvPr/>
        </p:nvCxnSpPr>
        <p:spPr>
          <a:xfrm rot="10800000" flipV="1">
            <a:off x="4125559" y="3857154"/>
            <a:ext cx="2628000" cy="1"/>
          </a:xfrm>
          <a:prstGeom prst="bentConnector3">
            <a:avLst>
              <a:gd name="adj1" fmla="val 50000"/>
            </a:avLst>
          </a:prstGeom>
          <a:ln>
            <a:solidFill>
              <a:srgbClr val="002F5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Соединительная линия уступом 129"/>
          <p:cNvCxnSpPr/>
          <p:nvPr/>
        </p:nvCxnSpPr>
        <p:spPr>
          <a:xfrm rot="10800000" flipV="1">
            <a:off x="4102259" y="4175991"/>
            <a:ext cx="2664000" cy="1584000"/>
          </a:xfrm>
          <a:prstGeom prst="bentConnector3">
            <a:avLst>
              <a:gd name="adj1" fmla="val 48366"/>
            </a:avLst>
          </a:prstGeom>
          <a:ln>
            <a:solidFill>
              <a:srgbClr val="002F5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28"/>
          <p:cNvSpPr/>
          <p:nvPr/>
        </p:nvSpPr>
        <p:spPr>
          <a:xfrm>
            <a:off x="4820290" y="2288401"/>
            <a:ext cx="125088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b="1" i="1" dirty="0">
                <a:solidFill>
                  <a:srgbClr val="616466"/>
                </a:solidFill>
              </a:rPr>
              <a:t>для проведення </a:t>
            </a:r>
            <a:r>
              <a:rPr lang="uk-UA" sz="1200" b="1" i="1" dirty="0" err="1">
                <a:solidFill>
                  <a:srgbClr val="616466"/>
                </a:solidFill>
              </a:rPr>
              <a:t>енергоаудиту</a:t>
            </a:r>
            <a:endParaRPr lang="uk-UA" sz="1200" b="1" i="1" dirty="0">
              <a:solidFill>
                <a:srgbClr val="616466"/>
              </a:solidFill>
            </a:endParaRPr>
          </a:p>
        </p:txBody>
      </p:sp>
      <p:sp>
        <p:nvSpPr>
          <p:cNvPr id="148" name="Прямоугольник 28"/>
          <p:cNvSpPr/>
          <p:nvPr/>
        </p:nvSpPr>
        <p:spPr>
          <a:xfrm>
            <a:off x="4820290" y="3640523"/>
            <a:ext cx="163805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b="1" i="1" dirty="0">
                <a:solidFill>
                  <a:srgbClr val="616466"/>
                </a:solidFill>
              </a:rPr>
              <a:t>на проектування та будівельні роботи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9382806" y="1864301"/>
            <a:ext cx="229325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8BC1"/>
                </a:solidFill>
              </a:rPr>
              <a:t>IFC</a:t>
            </a:r>
            <a:endParaRPr lang="uk-UA" sz="2400" b="1" dirty="0">
              <a:solidFill>
                <a:srgbClr val="008BC1"/>
              </a:solidFill>
            </a:endParaRPr>
          </a:p>
          <a:p>
            <a:pPr>
              <a:spcAft>
                <a:spcPts val="600"/>
              </a:spcAft>
            </a:pPr>
            <a:r>
              <a:rPr lang="uk-UA" dirty="0"/>
              <a:t>надає консультаційну підтримку ОСББ щодо реалізації проектів за програмою Фонду та взаємодії з банками</a:t>
            </a:r>
          </a:p>
          <a:p>
            <a:pPr>
              <a:spcAft>
                <a:spcPts val="600"/>
              </a:spcAft>
            </a:pPr>
            <a:endParaRPr lang="uk-UA" dirty="0"/>
          </a:p>
          <a:p>
            <a:pPr>
              <a:spcAft>
                <a:spcPts val="600"/>
              </a:spcAft>
            </a:pPr>
            <a:r>
              <a:rPr lang="uk-UA" sz="2400" b="1" dirty="0">
                <a:solidFill>
                  <a:srgbClr val="008BC1"/>
                </a:solidFill>
              </a:rPr>
              <a:t>ПРООН</a:t>
            </a:r>
          </a:p>
          <a:p>
            <a:pPr>
              <a:spcAft>
                <a:spcPts val="600"/>
              </a:spcAft>
            </a:pPr>
            <a:r>
              <a:rPr lang="ru-RU" dirty="0"/>
              <a:t>н</a:t>
            </a:r>
            <a:r>
              <a:rPr lang="uk-UA" dirty="0" err="1"/>
              <a:t>адає</a:t>
            </a:r>
            <a:r>
              <a:rPr lang="uk-UA" dirty="0"/>
              <a:t> підтримку в частині створення ОСББ</a:t>
            </a:r>
            <a:endParaRPr lang="ru-RU" dirty="0"/>
          </a:p>
        </p:txBody>
      </p:sp>
      <p:sp>
        <p:nvSpPr>
          <p:cNvPr id="151" name="Прямоугольник 28"/>
          <p:cNvSpPr/>
          <p:nvPr/>
        </p:nvSpPr>
        <p:spPr>
          <a:xfrm>
            <a:off x="4820290" y="4687087"/>
            <a:ext cx="163805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b="1" i="1" dirty="0">
                <a:solidFill>
                  <a:srgbClr val="616466"/>
                </a:solidFill>
              </a:rPr>
              <a:t>на </a:t>
            </a:r>
            <a:r>
              <a:rPr lang="uk-UA" sz="1200" b="1" i="1" dirty="0" err="1">
                <a:solidFill>
                  <a:srgbClr val="616466"/>
                </a:solidFill>
              </a:rPr>
              <a:t>тех</a:t>
            </a:r>
            <a:r>
              <a:rPr lang="uk-UA" sz="1200" b="1" i="1" dirty="0">
                <a:solidFill>
                  <a:srgbClr val="616466"/>
                </a:solidFill>
              </a:rPr>
              <a:t>. перевірку будівельних робіт</a:t>
            </a:r>
          </a:p>
        </p:txBody>
      </p:sp>
      <p:grpSp>
        <p:nvGrpSpPr>
          <p:cNvPr id="160" name="Группа 159"/>
          <p:cNvGrpSpPr/>
          <p:nvPr/>
        </p:nvGrpSpPr>
        <p:grpSpPr>
          <a:xfrm>
            <a:off x="4603436" y="3739476"/>
            <a:ext cx="252837" cy="252000"/>
            <a:chOff x="4755836" y="3739476"/>
            <a:chExt cx="252837" cy="252000"/>
          </a:xfrm>
          <a:solidFill>
            <a:srgbClr val="616466"/>
          </a:solidFill>
        </p:grpSpPr>
        <p:sp>
          <p:nvSpPr>
            <p:cNvPr id="159" name="Прямоугольник 158"/>
            <p:cNvSpPr/>
            <p:nvPr/>
          </p:nvSpPr>
          <p:spPr>
            <a:xfrm>
              <a:off x="4762361" y="3749848"/>
              <a:ext cx="187988" cy="22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2" name="Group 18"/>
            <p:cNvGrpSpPr>
              <a:grpSpLocks noChangeAspect="1"/>
            </p:cNvGrpSpPr>
            <p:nvPr/>
          </p:nvGrpSpPr>
          <p:grpSpPr bwMode="auto">
            <a:xfrm>
              <a:off x="4755836" y="3739476"/>
              <a:ext cx="252837" cy="252000"/>
              <a:chOff x="1508" y="1934"/>
              <a:chExt cx="302" cy="301"/>
            </a:xfrm>
            <a:grpFill/>
          </p:grpSpPr>
          <p:sp>
            <p:nvSpPr>
              <p:cNvPr id="153" name="Freeform 20"/>
              <p:cNvSpPr>
                <a:spLocks/>
              </p:cNvSpPr>
              <p:nvPr/>
            </p:nvSpPr>
            <p:spPr bwMode="auto">
              <a:xfrm>
                <a:off x="1560" y="1988"/>
                <a:ext cx="130" cy="27"/>
              </a:xfrm>
              <a:custGeom>
                <a:avLst/>
                <a:gdLst>
                  <a:gd name="T0" fmla="*/ 151 w 1438"/>
                  <a:gd name="T1" fmla="*/ 0 h 302"/>
                  <a:gd name="T2" fmla="*/ 1287 w 1438"/>
                  <a:gd name="T3" fmla="*/ 0 h 302"/>
                  <a:gd name="T4" fmla="*/ 1318 w 1438"/>
                  <a:gd name="T5" fmla="*/ 3 h 302"/>
                  <a:gd name="T6" fmla="*/ 1346 w 1438"/>
                  <a:gd name="T7" fmla="*/ 12 h 302"/>
                  <a:gd name="T8" fmla="*/ 1372 w 1438"/>
                  <a:gd name="T9" fmla="*/ 26 h 302"/>
                  <a:gd name="T10" fmla="*/ 1394 w 1438"/>
                  <a:gd name="T11" fmla="*/ 45 h 302"/>
                  <a:gd name="T12" fmla="*/ 1413 w 1438"/>
                  <a:gd name="T13" fmla="*/ 67 h 302"/>
                  <a:gd name="T14" fmla="*/ 1426 w 1438"/>
                  <a:gd name="T15" fmla="*/ 93 h 302"/>
                  <a:gd name="T16" fmla="*/ 1435 w 1438"/>
                  <a:gd name="T17" fmla="*/ 121 h 302"/>
                  <a:gd name="T18" fmla="*/ 1438 w 1438"/>
                  <a:gd name="T19" fmla="*/ 151 h 302"/>
                  <a:gd name="T20" fmla="*/ 1435 w 1438"/>
                  <a:gd name="T21" fmla="*/ 181 h 302"/>
                  <a:gd name="T22" fmla="*/ 1426 w 1438"/>
                  <a:gd name="T23" fmla="*/ 209 h 302"/>
                  <a:gd name="T24" fmla="*/ 1413 w 1438"/>
                  <a:gd name="T25" fmla="*/ 235 h 302"/>
                  <a:gd name="T26" fmla="*/ 1394 w 1438"/>
                  <a:gd name="T27" fmla="*/ 257 h 302"/>
                  <a:gd name="T28" fmla="*/ 1372 w 1438"/>
                  <a:gd name="T29" fmla="*/ 276 h 302"/>
                  <a:gd name="T30" fmla="*/ 1346 w 1438"/>
                  <a:gd name="T31" fmla="*/ 289 h 302"/>
                  <a:gd name="T32" fmla="*/ 1318 w 1438"/>
                  <a:gd name="T33" fmla="*/ 298 h 302"/>
                  <a:gd name="T34" fmla="*/ 1287 w 1438"/>
                  <a:gd name="T35" fmla="*/ 302 h 302"/>
                  <a:gd name="T36" fmla="*/ 151 w 1438"/>
                  <a:gd name="T37" fmla="*/ 302 h 302"/>
                  <a:gd name="T38" fmla="*/ 121 w 1438"/>
                  <a:gd name="T39" fmla="*/ 298 h 302"/>
                  <a:gd name="T40" fmla="*/ 93 w 1438"/>
                  <a:gd name="T41" fmla="*/ 289 h 302"/>
                  <a:gd name="T42" fmla="*/ 66 w 1438"/>
                  <a:gd name="T43" fmla="*/ 276 h 302"/>
                  <a:gd name="T44" fmla="*/ 44 w 1438"/>
                  <a:gd name="T45" fmla="*/ 257 h 302"/>
                  <a:gd name="T46" fmla="*/ 26 w 1438"/>
                  <a:gd name="T47" fmla="*/ 235 h 302"/>
                  <a:gd name="T48" fmla="*/ 12 w 1438"/>
                  <a:gd name="T49" fmla="*/ 209 h 302"/>
                  <a:gd name="T50" fmla="*/ 4 w 1438"/>
                  <a:gd name="T51" fmla="*/ 181 h 302"/>
                  <a:gd name="T52" fmla="*/ 0 w 1438"/>
                  <a:gd name="T53" fmla="*/ 151 h 302"/>
                  <a:gd name="T54" fmla="*/ 4 w 1438"/>
                  <a:gd name="T55" fmla="*/ 121 h 302"/>
                  <a:gd name="T56" fmla="*/ 12 w 1438"/>
                  <a:gd name="T57" fmla="*/ 93 h 302"/>
                  <a:gd name="T58" fmla="*/ 26 w 1438"/>
                  <a:gd name="T59" fmla="*/ 67 h 302"/>
                  <a:gd name="T60" fmla="*/ 44 w 1438"/>
                  <a:gd name="T61" fmla="*/ 45 h 302"/>
                  <a:gd name="T62" fmla="*/ 66 w 1438"/>
                  <a:gd name="T63" fmla="*/ 26 h 302"/>
                  <a:gd name="T64" fmla="*/ 93 w 1438"/>
                  <a:gd name="T65" fmla="*/ 12 h 302"/>
                  <a:gd name="T66" fmla="*/ 121 w 1438"/>
                  <a:gd name="T67" fmla="*/ 3 h 302"/>
                  <a:gd name="T68" fmla="*/ 151 w 1438"/>
                  <a:gd name="T6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2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5"/>
                    </a:lnTo>
                    <a:lnTo>
                      <a:pt x="1413" y="67"/>
                    </a:lnTo>
                    <a:lnTo>
                      <a:pt x="1426" y="93"/>
                    </a:lnTo>
                    <a:lnTo>
                      <a:pt x="1435" y="121"/>
                    </a:lnTo>
                    <a:lnTo>
                      <a:pt x="1438" y="151"/>
                    </a:lnTo>
                    <a:lnTo>
                      <a:pt x="1435" y="181"/>
                    </a:lnTo>
                    <a:lnTo>
                      <a:pt x="1426" y="209"/>
                    </a:lnTo>
                    <a:lnTo>
                      <a:pt x="1413" y="235"/>
                    </a:lnTo>
                    <a:lnTo>
                      <a:pt x="1394" y="257"/>
                    </a:lnTo>
                    <a:lnTo>
                      <a:pt x="1372" y="276"/>
                    </a:lnTo>
                    <a:lnTo>
                      <a:pt x="1346" y="289"/>
                    </a:lnTo>
                    <a:lnTo>
                      <a:pt x="1318" y="298"/>
                    </a:lnTo>
                    <a:lnTo>
                      <a:pt x="1287" y="302"/>
                    </a:lnTo>
                    <a:lnTo>
                      <a:pt x="151" y="302"/>
                    </a:lnTo>
                    <a:lnTo>
                      <a:pt x="121" y="298"/>
                    </a:lnTo>
                    <a:lnTo>
                      <a:pt x="93" y="289"/>
                    </a:lnTo>
                    <a:lnTo>
                      <a:pt x="66" y="276"/>
                    </a:lnTo>
                    <a:lnTo>
                      <a:pt x="44" y="257"/>
                    </a:lnTo>
                    <a:lnTo>
                      <a:pt x="26" y="235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1"/>
                    </a:lnTo>
                    <a:lnTo>
                      <a:pt x="12" y="93"/>
                    </a:lnTo>
                    <a:lnTo>
                      <a:pt x="26" y="67"/>
                    </a:lnTo>
                    <a:lnTo>
                      <a:pt x="44" y="45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21"/>
              <p:cNvSpPr>
                <a:spLocks/>
              </p:cNvSpPr>
              <p:nvPr/>
            </p:nvSpPr>
            <p:spPr bwMode="auto">
              <a:xfrm>
                <a:off x="1560" y="2039"/>
                <a:ext cx="130" cy="27"/>
              </a:xfrm>
              <a:custGeom>
                <a:avLst/>
                <a:gdLst>
                  <a:gd name="T0" fmla="*/ 151 w 1438"/>
                  <a:gd name="T1" fmla="*/ 0 h 301"/>
                  <a:gd name="T2" fmla="*/ 1287 w 1438"/>
                  <a:gd name="T3" fmla="*/ 0 h 301"/>
                  <a:gd name="T4" fmla="*/ 1318 w 1438"/>
                  <a:gd name="T5" fmla="*/ 3 h 301"/>
                  <a:gd name="T6" fmla="*/ 1346 w 1438"/>
                  <a:gd name="T7" fmla="*/ 12 h 301"/>
                  <a:gd name="T8" fmla="*/ 1372 w 1438"/>
                  <a:gd name="T9" fmla="*/ 26 h 301"/>
                  <a:gd name="T10" fmla="*/ 1394 w 1438"/>
                  <a:gd name="T11" fmla="*/ 44 h 301"/>
                  <a:gd name="T12" fmla="*/ 1413 w 1438"/>
                  <a:gd name="T13" fmla="*/ 66 h 301"/>
                  <a:gd name="T14" fmla="*/ 1426 w 1438"/>
                  <a:gd name="T15" fmla="*/ 92 h 301"/>
                  <a:gd name="T16" fmla="*/ 1435 w 1438"/>
                  <a:gd name="T17" fmla="*/ 120 h 301"/>
                  <a:gd name="T18" fmla="*/ 1438 w 1438"/>
                  <a:gd name="T19" fmla="*/ 150 h 301"/>
                  <a:gd name="T20" fmla="*/ 1435 w 1438"/>
                  <a:gd name="T21" fmla="*/ 181 h 301"/>
                  <a:gd name="T22" fmla="*/ 1426 w 1438"/>
                  <a:gd name="T23" fmla="*/ 210 h 301"/>
                  <a:gd name="T24" fmla="*/ 1413 w 1438"/>
                  <a:gd name="T25" fmla="*/ 235 h 301"/>
                  <a:gd name="T26" fmla="*/ 1394 w 1438"/>
                  <a:gd name="T27" fmla="*/ 258 h 301"/>
                  <a:gd name="T28" fmla="*/ 1372 w 1438"/>
                  <a:gd name="T29" fmla="*/ 275 h 301"/>
                  <a:gd name="T30" fmla="*/ 1346 w 1438"/>
                  <a:gd name="T31" fmla="*/ 290 h 301"/>
                  <a:gd name="T32" fmla="*/ 1318 w 1438"/>
                  <a:gd name="T33" fmla="*/ 298 h 301"/>
                  <a:gd name="T34" fmla="*/ 1287 w 1438"/>
                  <a:gd name="T35" fmla="*/ 301 h 301"/>
                  <a:gd name="T36" fmla="*/ 151 w 1438"/>
                  <a:gd name="T37" fmla="*/ 301 h 301"/>
                  <a:gd name="T38" fmla="*/ 121 w 1438"/>
                  <a:gd name="T39" fmla="*/ 298 h 301"/>
                  <a:gd name="T40" fmla="*/ 93 w 1438"/>
                  <a:gd name="T41" fmla="*/ 290 h 301"/>
                  <a:gd name="T42" fmla="*/ 66 w 1438"/>
                  <a:gd name="T43" fmla="*/ 275 h 301"/>
                  <a:gd name="T44" fmla="*/ 44 w 1438"/>
                  <a:gd name="T45" fmla="*/ 258 h 301"/>
                  <a:gd name="T46" fmla="*/ 26 w 1438"/>
                  <a:gd name="T47" fmla="*/ 235 h 301"/>
                  <a:gd name="T48" fmla="*/ 12 w 1438"/>
                  <a:gd name="T49" fmla="*/ 210 h 301"/>
                  <a:gd name="T50" fmla="*/ 4 w 1438"/>
                  <a:gd name="T51" fmla="*/ 181 h 301"/>
                  <a:gd name="T52" fmla="*/ 0 w 1438"/>
                  <a:gd name="T53" fmla="*/ 150 h 301"/>
                  <a:gd name="T54" fmla="*/ 4 w 1438"/>
                  <a:gd name="T55" fmla="*/ 120 h 301"/>
                  <a:gd name="T56" fmla="*/ 12 w 1438"/>
                  <a:gd name="T57" fmla="*/ 92 h 301"/>
                  <a:gd name="T58" fmla="*/ 26 w 1438"/>
                  <a:gd name="T59" fmla="*/ 66 h 301"/>
                  <a:gd name="T60" fmla="*/ 44 w 1438"/>
                  <a:gd name="T61" fmla="*/ 44 h 301"/>
                  <a:gd name="T62" fmla="*/ 66 w 1438"/>
                  <a:gd name="T63" fmla="*/ 26 h 301"/>
                  <a:gd name="T64" fmla="*/ 93 w 1438"/>
                  <a:gd name="T65" fmla="*/ 12 h 301"/>
                  <a:gd name="T66" fmla="*/ 121 w 1438"/>
                  <a:gd name="T67" fmla="*/ 3 h 301"/>
                  <a:gd name="T68" fmla="*/ 151 w 1438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1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4"/>
                    </a:lnTo>
                    <a:lnTo>
                      <a:pt x="1413" y="66"/>
                    </a:lnTo>
                    <a:lnTo>
                      <a:pt x="1426" y="92"/>
                    </a:lnTo>
                    <a:lnTo>
                      <a:pt x="1435" y="120"/>
                    </a:lnTo>
                    <a:lnTo>
                      <a:pt x="1438" y="150"/>
                    </a:lnTo>
                    <a:lnTo>
                      <a:pt x="1435" y="181"/>
                    </a:lnTo>
                    <a:lnTo>
                      <a:pt x="1426" y="210"/>
                    </a:lnTo>
                    <a:lnTo>
                      <a:pt x="1413" y="235"/>
                    </a:lnTo>
                    <a:lnTo>
                      <a:pt x="1394" y="258"/>
                    </a:lnTo>
                    <a:lnTo>
                      <a:pt x="1372" y="275"/>
                    </a:lnTo>
                    <a:lnTo>
                      <a:pt x="1346" y="290"/>
                    </a:lnTo>
                    <a:lnTo>
                      <a:pt x="1318" y="298"/>
                    </a:lnTo>
                    <a:lnTo>
                      <a:pt x="1287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8"/>
                    </a:lnTo>
                    <a:lnTo>
                      <a:pt x="26" y="235"/>
                    </a:lnTo>
                    <a:lnTo>
                      <a:pt x="12" y="210"/>
                    </a:lnTo>
                    <a:lnTo>
                      <a:pt x="4" y="181"/>
                    </a:lnTo>
                    <a:lnTo>
                      <a:pt x="0" y="150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6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22"/>
              <p:cNvSpPr>
                <a:spLocks/>
              </p:cNvSpPr>
              <p:nvPr/>
            </p:nvSpPr>
            <p:spPr bwMode="auto">
              <a:xfrm>
                <a:off x="1560" y="2090"/>
                <a:ext cx="79" cy="28"/>
              </a:xfrm>
              <a:custGeom>
                <a:avLst/>
                <a:gdLst>
                  <a:gd name="T0" fmla="*/ 151 w 870"/>
                  <a:gd name="T1" fmla="*/ 0 h 301"/>
                  <a:gd name="T2" fmla="*/ 720 w 870"/>
                  <a:gd name="T3" fmla="*/ 0 h 301"/>
                  <a:gd name="T4" fmla="*/ 750 w 870"/>
                  <a:gd name="T5" fmla="*/ 4 h 301"/>
                  <a:gd name="T6" fmla="*/ 778 w 870"/>
                  <a:gd name="T7" fmla="*/ 12 h 301"/>
                  <a:gd name="T8" fmla="*/ 805 w 870"/>
                  <a:gd name="T9" fmla="*/ 26 h 301"/>
                  <a:gd name="T10" fmla="*/ 827 w 870"/>
                  <a:gd name="T11" fmla="*/ 44 h 301"/>
                  <a:gd name="T12" fmla="*/ 845 w 870"/>
                  <a:gd name="T13" fmla="*/ 67 h 301"/>
                  <a:gd name="T14" fmla="*/ 859 w 870"/>
                  <a:gd name="T15" fmla="*/ 92 h 301"/>
                  <a:gd name="T16" fmla="*/ 867 w 870"/>
                  <a:gd name="T17" fmla="*/ 120 h 301"/>
                  <a:gd name="T18" fmla="*/ 870 w 870"/>
                  <a:gd name="T19" fmla="*/ 151 h 301"/>
                  <a:gd name="T20" fmla="*/ 867 w 870"/>
                  <a:gd name="T21" fmla="*/ 181 h 301"/>
                  <a:gd name="T22" fmla="*/ 859 w 870"/>
                  <a:gd name="T23" fmla="*/ 209 h 301"/>
                  <a:gd name="T24" fmla="*/ 845 w 870"/>
                  <a:gd name="T25" fmla="*/ 234 h 301"/>
                  <a:gd name="T26" fmla="*/ 827 w 870"/>
                  <a:gd name="T27" fmla="*/ 257 h 301"/>
                  <a:gd name="T28" fmla="*/ 805 w 870"/>
                  <a:gd name="T29" fmla="*/ 275 h 301"/>
                  <a:gd name="T30" fmla="*/ 778 w 870"/>
                  <a:gd name="T31" fmla="*/ 290 h 301"/>
                  <a:gd name="T32" fmla="*/ 750 w 870"/>
                  <a:gd name="T33" fmla="*/ 298 h 301"/>
                  <a:gd name="T34" fmla="*/ 720 w 870"/>
                  <a:gd name="T35" fmla="*/ 301 h 301"/>
                  <a:gd name="T36" fmla="*/ 151 w 870"/>
                  <a:gd name="T37" fmla="*/ 301 h 301"/>
                  <a:gd name="T38" fmla="*/ 121 w 870"/>
                  <a:gd name="T39" fmla="*/ 298 h 301"/>
                  <a:gd name="T40" fmla="*/ 93 w 870"/>
                  <a:gd name="T41" fmla="*/ 290 h 301"/>
                  <a:gd name="T42" fmla="*/ 66 w 870"/>
                  <a:gd name="T43" fmla="*/ 275 h 301"/>
                  <a:gd name="T44" fmla="*/ 44 w 870"/>
                  <a:gd name="T45" fmla="*/ 257 h 301"/>
                  <a:gd name="T46" fmla="*/ 26 w 870"/>
                  <a:gd name="T47" fmla="*/ 234 h 301"/>
                  <a:gd name="T48" fmla="*/ 12 w 870"/>
                  <a:gd name="T49" fmla="*/ 209 h 301"/>
                  <a:gd name="T50" fmla="*/ 4 w 870"/>
                  <a:gd name="T51" fmla="*/ 181 h 301"/>
                  <a:gd name="T52" fmla="*/ 0 w 870"/>
                  <a:gd name="T53" fmla="*/ 151 h 301"/>
                  <a:gd name="T54" fmla="*/ 4 w 870"/>
                  <a:gd name="T55" fmla="*/ 120 h 301"/>
                  <a:gd name="T56" fmla="*/ 12 w 870"/>
                  <a:gd name="T57" fmla="*/ 92 h 301"/>
                  <a:gd name="T58" fmla="*/ 26 w 870"/>
                  <a:gd name="T59" fmla="*/ 67 h 301"/>
                  <a:gd name="T60" fmla="*/ 44 w 870"/>
                  <a:gd name="T61" fmla="*/ 44 h 301"/>
                  <a:gd name="T62" fmla="*/ 66 w 870"/>
                  <a:gd name="T63" fmla="*/ 26 h 301"/>
                  <a:gd name="T64" fmla="*/ 93 w 870"/>
                  <a:gd name="T65" fmla="*/ 12 h 301"/>
                  <a:gd name="T66" fmla="*/ 121 w 870"/>
                  <a:gd name="T67" fmla="*/ 4 h 301"/>
                  <a:gd name="T68" fmla="*/ 151 w 870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0" h="301">
                    <a:moveTo>
                      <a:pt x="151" y="0"/>
                    </a:moveTo>
                    <a:lnTo>
                      <a:pt x="720" y="0"/>
                    </a:lnTo>
                    <a:lnTo>
                      <a:pt x="750" y="4"/>
                    </a:lnTo>
                    <a:lnTo>
                      <a:pt x="778" y="12"/>
                    </a:lnTo>
                    <a:lnTo>
                      <a:pt x="805" y="26"/>
                    </a:lnTo>
                    <a:lnTo>
                      <a:pt x="827" y="44"/>
                    </a:lnTo>
                    <a:lnTo>
                      <a:pt x="845" y="67"/>
                    </a:lnTo>
                    <a:lnTo>
                      <a:pt x="859" y="92"/>
                    </a:lnTo>
                    <a:lnTo>
                      <a:pt x="867" y="120"/>
                    </a:lnTo>
                    <a:lnTo>
                      <a:pt x="870" y="151"/>
                    </a:lnTo>
                    <a:lnTo>
                      <a:pt x="867" y="181"/>
                    </a:lnTo>
                    <a:lnTo>
                      <a:pt x="859" y="209"/>
                    </a:lnTo>
                    <a:lnTo>
                      <a:pt x="845" y="234"/>
                    </a:lnTo>
                    <a:lnTo>
                      <a:pt x="827" y="257"/>
                    </a:lnTo>
                    <a:lnTo>
                      <a:pt x="805" y="275"/>
                    </a:lnTo>
                    <a:lnTo>
                      <a:pt x="778" y="290"/>
                    </a:lnTo>
                    <a:lnTo>
                      <a:pt x="750" y="298"/>
                    </a:lnTo>
                    <a:lnTo>
                      <a:pt x="720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7"/>
                    </a:lnTo>
                    <a:lnTo>
                      <a:pt x="26" y="234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7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4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23"/>
              <p:cNvSpPr>
                <a:spLocks/>
              </p:cNvSpPr>
              <p:nvPr/>
            </p:nvSpPr>
            <p:spPr bwMode="auto">
              <a:xfrm>
                <a:off x="1508" y="1934"/>
                <a:ext cx="234" cy="301"/>
              </a:xfrm>
              <a:custGeom>
                <a:avLst/>
                <a:gdLst>
                  <a:gd name="T0" fmla="*/ 152 w 2574"/>
                  <a:gd name="T1" fmla="*/ 0 h 3310"/>
                  <a:gd name="T2" fmla="*/ 2423 w 2574"/>
                  <a:gd name="T3" fmla="*/ 0 h 3310"/>
                  <a:gd name="T4" fmla="*/ 2453 w 2574"/>
                  <a:gd name="T5" fmla="*/ 3 h 3310"/>
                  <a:gd name="T6" fmla="*/ 2481 w 2574"/>
                  <a:gd name="T7" fmla="*/ 12 h 3310"/>
                  <a:gd name="T8" fmla="*/ 2507 w 2574"/>
                  <a:gd name="T9" fmla="*/ 26 h 3310"/>
                  <a:gd name="T10" fmla="*/ 2529 w 2574"/>
                  <a:gd name="T11" fmla="*/ 44 h 3310"/>
                  <a:gd name="T12" fmla="*/ 2548 w 2574"/>
                  <a:gd name="T13" fmla="*/ 67 h 3310"/>
                  <a:gd name="T14" fmla="*/ 2562 w 2574"/>
                  <a:gd name="T15" fmla="*/ 92 h 3310"/>
                  <a:gd name="T16" fmla="*/ 2571 w 2574"/>
                  <a:gd name="T17" fmla="*/ 120 h 3310"/>
                  <a:gd name="T18" fmla="*/ 2574 w 2574"/>
                  <a:gd name="T19" fmla="*/ 150 h 3310"/>
                  <a:gd name="T20" fmla="*/ 2574 w 2574"/>
                  <a:gd name="T21" fmla="*/ 374 h 3310"/>
                  <a:gd name="T22" fmla="*/ 2272 w 2574"/>
                  <a:gd name="T23" fmla="*/ 896 h 3310"/>
                  <a:gd name="T24" fmla="*/ 2272 w 2574"/>
                  <a:gd name="T25" fmla="*/ 301 h 3310"/>
                  <a:gd name="T26" fmla="*/ 304 w 2574"/>
                  <a:gd name="T27" fmla="*/ 301 h 3310"/>
                  <a:gd name="T28" fmla="*/ 304 w 2574"/>
                  <a:gd name="T29" fmla="*/ 3008 h 3310"/>
                  <a:gd name="T30" fmla="*/ 2272 w 2574"/>
                  <a:gd name="T31" fmla="*/ 3008 h 3310"/>
                  <a:gd name="T32" fmla="*/ 2272 w 2574"/>
                  <a:gd name="T33" fmla="*/ 2634 h 3310"/>
                  <a:gd name="T34" fmla="*/ 2430 w 2574"/>
                  <a:gd name="T35" fmla="*/ 2530 h 3310"/>
                  <a:gd name="T36" fmla="*/ 2458 w 2574"/>
                  <a:gd name="T37" fmla="*/ 2508 h 3310"/>
                  <a:gd name="T38" fmla="*/ 2482 w 2574"/>
                  <a:gd name="T39" fmla="*/ 2483 h 3310"/>
                  <a:gd name="T40" fmla="*/ 2502 w 2574"/>
                  <a:gd name="T41" fmla="*/ 2454 h 3310"/>
                  <a:gd name="T42" fmla="*/ 2574 w 2574"/>
                  <a:gd name="T43" fmla="*/ 2330 h 3310"/>
                  <a:gd name="T44" fmla="*/ 2574 w 2574"/>
                  <a:gd name="T45" fmla="*/ 3159 h 3310"/>
                  <a:gd name="T46" fmla="*/ 2571 w 2574"/>
                  <a:gd name="T47" fmla="*/ 3189 h 3310"/>
                  <a:gd name="T48" fmla="*/ 2562 w 2574"/>
                  <a:gd name="T49" fmla="*/ 3217 h 3310"/>
                  <a:gd name="T50" fmla="*/ 2548 w 2574"/>
                  <a:gd name="T51" fmla="*/ 3243 h 3310"/>
                  <a:gd name="T52" fmla="*/ 2529 w 2574"/>
                  <a:gd name="T53" fmla="*/ 3265 h 3310"/>
                  <a:gd name="T54" fmla="*/ 2507 w 2574"/>
                  <a:gd name="T55" fmla="*/ 3284 h 3310"/>
                  <a:gd name="T56" fmla="*/ 2481 w 2574"/>
                  <a:gd name="T57" fmla="*/ 3297 h 3310"/>
                  <a:gd name="T58" fmla="*/ 2453 w 2574"/>
                  <a:gd name="T59" fmla="*/ 3307 h 3310"/>
                  <a:gd name="T60" fmla="*/ 2423 w 2574"/>
                  <a:gd name="T61" fmla="*/ 3310 h 3310"/>
                  <a:gd name="T62" fmla="*/ 152 w 2574"/>
                  <a:gd name="T63" fmla="*/ 3310 h 3310"/>
                  <a:gd name="T64" fmla="*/ 121 w 2574"/>
                  <a:gd name="T65" fmla="*/ 3307 h 3310"/>
                  <a:gd name="T66" fmla="*/ 93 w 2574"/>
                  <a:gd name="T67" fmla="*/ 3297 h 3310"/>
                  <a:gd name="T68" fmla="*/ 67 w 2574"/>
                  <a:gd name="T69" fmla="*/ 3284 h 3310"/>
                  <a:gd name="T70" fmla="*/ 45 w 2574"/>
                  <a:gd name="T71" fmla="*/ 3265 h 3310"/>
                  <a:gd name="T72" fmla="*/ 26 w 2574"/>
                  <a:gd name="T73" fmla="*/ 3243 h 3310"/>
                  <a:gd name="T74" fmla="*/ 13 w 2574"/>
                  <a:gd name="T75" fmla="*/ 3217 h 3310"/>
                  <a:gd name="T76" fmla="*/ 3 w 2574"/>
                  <a:gd name="T77" fmla="*/ 3189 h 3310"/>
                  <a:gd name="T78" fmla="*/ 0 w 2574"/>
                  <a:gd name="T79" fmla="*/ 3159 h 3310"/>
                  <a:gd name="T80" fmla="*/ 0 w 2574"/>
                  <a:gd name="T81" fmla="*/ 150 h 3310"/>
                  <a:gd name="T82" fmla="*/ 3 w 2574"/>
                  <a:gd name="T83" fmla="*/ 120 h 3310"/>
                  <a:gd name="T84" fmla="*/ 13 w 2574"/>
                  <a:gd name="T85" fmla="*/ 92 h 3310"/>
                  <a:gd name="T86" fmla="*/ 26 w 2574"/>
                  <a:gd name="T87" fmla="*/ 67 h 3310"/>
                  <a:gd name="T88" fmla="*/ 45 w 2574"/>
                  <a:gd name="T89" fmla="*/ 44 h 3310"/>
                  <a:gd name="T90" fmla="*/ 67 w 2574"/>
                  <a:gd name="T91" fmla="*/ 26 h 3310"/>
                  <a:gd name="T92" fmla="*/ 93 w 2574"/>
                  <a:gd name="T93" fmla="*/ 12 h 3310"/>
                  <a:gd name="T94" fmla="*/ 121 w 2574"/>
                  <a:gd name="T95" fmla="*/ 3 h 3310"/>
                  <a:gd name="T96" fmla="*/ 152 w 2574"/>
                  <a:gd name="T97" fmla="*/ 0 h 3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74" h="3310">
                    <a:moveTo>
                      <a:pt x="152" y="0"/>
                    </a:moveTo>
                    <a:lnTo>
                      <a:pt x="2423" y="0"/>
                    </a:lnTo>
                    <a:lnTo>
                      <a:pt x="2453" y="3"/>
                    </a:lnTo>
                    <a:lnTo>
                      <a:pt x="2481" y="12"/>
                    </a:lnTo>
                    <a:lnTo>
                      <a:pt x="2507" y="26"/>
                    </a:lnTo>
                    <a:lnTo>
                      <a:pt x="2529" y="44"/>
                    </a:lnTo>
                    <a:lnTo>
                      <a:pt x="2548" y="67"/>
                    </a:lnTo>
                    <a:lnTo>
                      <a:pt x="2562" y="92"/>
                    </a:lnTo>
                    <a:lnTo>
                      <a:pt x="2571" y="120"/>
                    </a:lnTo>
                    <a:lnTo>
                      <a:pt x="2574" y="150"/>
                    </a:lnTo>
                    <a:lnTo>
                      <a:pt x="2574" y="374"/>
                    </a:lnTo>
                    <a:lnTo>
                      <a:pt x="2272" y="896"/>
                    </a:lnTo>
                    <a:lnTo>
                      <a:pt x="2272" y="301"/>
                    </a:lnTo>
                    <a:lnTo>
                      <a:pt x="304" y="301"/>
                    </a:lnTo>
                    <a:lnTo>
                      <a:pt x="304" y="3008"/>
                    </a:lnTo>
                    <a:lnTo>
                      <a:pt x="2272" y="3008"/>
                    </a:lnTo>
                    <a:lnTo>
                      <a:pt x="2272" y="2634"/>
                    </a:lnTo>
                    <a:lnTo>
                      <a:pt x="2430" y="2530"/>
                    </a:lnTo>
                    <a:lnTo>
                      <a:pt x="2458" y="2508"/>
                    </a:lnTo>
                    <a:lnTo>
                      <a:pt x="2482" y="2483"/>
                    </a:lnTo>
                    <a:lnTo>
                      <a:pt x="2502" y="2454"/>
                    </a:lnTo>
                    <a:lnTo>
                      <a:pt x="2574" y="2330"/>
                    </a:lnTo>
                    <a:lnTo>
                      <a:pt x="2574" y="3159"/>
                    </a:lnTo>
                    <a:lnTo>
                      <a:pt x="2571" y="3189"/>
                    </a:lnTo>
                    <a:lnTo>
                      <a:pt x="2562" y="3217"/>
                    </a:lnTo>
                    <a:lnTo>
                      <a:pt x="2548" y="3243"/>
                    </a:lnTo>
                    <a:lnTo>
                      <a:pt x="2529" y="3265"/>
                    </a:lnTo>
                    <a:lnTo>
                      <a:pt x="2507" y="3284"/>
                    </a:lnTo>
                    <a:lnTo>
                      <a:pt x="2481" y="3297"/>
                    </a:lnTo>
                    <a:lnTo>
                      <a:pt x="2453" y="3307"/>
                    </a:lnTo>
                    <a:lnTo>
                      <a:pt x="2423" y="3310"/>
                    </a:lnTo>
                    <a:lnTo>
                      <a:pt x="152" y="3310"/>
                    </a:lnTo>
                    <a:lnTo>
                      <a:pt x="121" y="3307"/>
                    </a:lnTo>
                    <a:lnTo>
                      <a:pt x="93" y="3297"/>
                    </a:lnTo>
                    <a:lnTo>
                      <a:pt x="67" y="3284"/>
                    </a:lnTo>
                    <a:lnTo>
                      <a:pt x="45" y="3265"/>
                    </a:lnTo>
                    <a:lnTo>
                      <a:pt x="26" y="3243"/>
                    </a:lnTo>
                    <a:lnTo>
                      <a:pt x="13" y="3217"/>
                    </a:lnTo>
                    <a:lnTo>
                      <a:pt x="3" y="3189"/>
                    </a:lnTo>
                    <a:lnTo>
                      <a:pt x="0" y="3159"/>
                    </a:lnTo>
                    <a:lnTo>
                      <a:pt x="0" y="150"/>
                    </a:lnTo>
                    <a:lnTo>
                      <a:pt x="3" y="120"/>
                    </a:lnTo>
                    <a:lnTo>
                      <a:pt x="13" y="92"/>
                    </a:lnTo>
                    <a:lnTo>
                      <a:pt x="26" y="67"/>
                    </a:lnTo>
                    <a:lnTo>
                      <a:pt x="45" y="44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24"/>
              <p:cNvSpPr>
                <a:spLocks noEditPoints="1"/>
              </p:cNvSpPr>
              <p:nvPr/>
            </p:nvSpPr>
            <p:spPr bwMode="auto">
              <a:xfrm>
                <a:off x="1666" y="1968"/>
                <a:ext cx="144" cy="215"/>
              </a:xfrm>
              <a:custGeom>
                <a:avLst/>
                <a:gdLst>
                  <a:gd name="T0" fmla="*/ 131 w 1591"/>
                  <a:gd name="T1" fmla="*/ 1996 h 2370"/>
                  <a:gd name="T2" fmla="*/ 223 w 1591"/>
                  <a:gd name="T3" fmla="*/ 2040 h 2370"/>
                  <a:gd name="T4" fmla="*/ 308 w 1591"/>
                  <a:gd name="T5" fmla="*/ 2097 h 2370"/>
                  <a:gd name="T6" fmla="*/ 439 w 1591"/>
                  <a:gd name="T7" fmla="*/ 1980 h 2370"/>
                  <a:gd name="T8" fmla="*/ 389 w 1591"/>
                  <a:gd name="T9" fmla="*/ 1934 h 2370"/>
                  <a:gd name="T10" fmla="*/ 314 w 1591"/>
                  <a:gd name="T11" fmla="*/ 1883 h 2370"/>
                  <a:gd name="T12" fmla="*/ 245 w 1591"/>
                  <a:gd name="T13" fmla="*/ 1849 h 2370"/>
                  <a:gd name="T14" fmla="*/ 187 w 1591"/>
                  <a:gd name="T15" fmla="*/ 1829 h 2370"/>
                  <a:gd name="T16" fmla="*/ 141 w 1591"/>
                  <a:gd name="T17" fmla="*/ 1820 h 2370"/>
                  <a:gd name="T18" fmla="*/ 1118 w 1591"/>
                  <a:gd name="T19" fmla="*/ 0 h 2370"/>
                  <a:gd name="T20" fmla="*/ 1173 w 1591"/>
                  <a:gd name="T21" fmla="*/ 7 h 2370"/>
                  <a:gd name="T22" fmla="*/ 1240 w 1591"/>
                  <a:gd name="T23" fmla="*/ 25 h 2370"/>
                  <a:gd name="T24" fmla="*/ 1319 w 1591"/>
                  <a:gd name="T25" fmla="*/ 57 h 2370"/>
                  <a:gd name="T26" fmla="*/ 1407 w 1591"/>
                  <a:gd name="T27" fmla="*/ 108 h 2370"/>
                  <a:gd name="T28" fmla="*/ 1478 w 1591"/>
                  <a:gd name="T29" fmla="*/ 163 h 2370"/>
                  <a:gd name="T30" fmla="*/ 1528 w 1591"/>
                  <a:gd name="T31" fmla="*/ 215 h 2370"/>
                  <a:gd name="T32" fmla="*/ 1561 w 1591"/>
                  <a:gd name="T33" fmla="*/ 261 h 2370"/>
                  <a:gd name="T34" fmla="*/ 1580 w 1591"/>
                  <a:gd name="T35" fmla="*/ 297 h 2370"/>
                  <a:gd name="T36" fmla="*/ 1588 w 1591"/>
                  <a:gd name="T37" fmla="*/ 320 h 2370"/>
                  <a:gd name="T38" fmla="*/ 1591 w 1591"/>
                  <a:gd name="T39" fmla="*/ 344 h 2370"/>
                  <a:gd name="T40" fmla="*/ 1581 w 1591"/>
                  <a:gd name="T41" fmla="*/ 379 h 2370"/>
                  <a:gd name="T42" fmla="*/ 625 w 1591"/>
                  <a:gd name="T43" fmla="*/ 2021 h 2370"/>
                  <a:gd name="T44" fmla="*/ 116 w 1591"/>
                  <a:gd name="T45" fmla="*/ 2357 h 2370"/>
                  <a:gd name="T46" fmla="*/ 77 w 1591"/>
                  <a:gd name="T47" fmla="*/ 2370 h 2370"/>
                  <a:gd name="T48" fmla="*/ 36 w 1591"/>
                  <a:gd name="T49" fmla="*/ 2359 h 2370"/>
                  <a:gd name="T50" fmla="*/ 12 w 1591"/>
                  <a:gd name="T51" fmla="*/ 2338 h 2370"/>
                  <a:gd name="T52" fmla="*/ 0 w 1591"/>
                  <a:gd name="T53" fmla="*/ 2306 h 2370"/>
                  <a:gd name="T54" fmla="*/ 34 w 1591"/>
                  <a:gd name="T55" fmla="*/ 1702 h 2370"/>
                  <a:gd name="T56" fmla="*/ 45 w 1591"/>
                  <a:gd name="T57" fmla="*/ 1670 h 2370"/>
                  <a:gd name="T58" fmla="*/ 1002 w 1591"/>
                  <a:gd name="T59" fmla="*/ 27 h 2370"/>
                  <a:gd name="T60" fmla="*/ 1034 w 1591"/>
                  <a:gd name="T61" fmla="*/ 7 h 2370"/>
                  <a:gd name="T62" fmla="*/ 1048 w 1591"/>
                  <a:gd name="T63" fmla="*/ 4 h 2370"/>
                  <a:gd name="T64" fmla="*/ 1076 w 1591"/>
                  <a:gd name="T65" fmla="*/ 0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1" h="2370">
                    <a:moveTo>
                      <a:pt x="141" y="1820"/>
                    </a:moveTo>
                    <a:lnTo>
                      <a:pt x="131" y="1996"/>
                    </a:lnTo>
                    <a:lnTo>
                      <a:pt x="177" y="2016"/>
                    </a:lnTo>
                    <a:lnTo>
                      <a:pt x="223" y="2040"/>
                    </a:lnTo>
                    <a:lnTo>
                      <a:pt x="267" y="2067"/>
                    </a:lnTo>
                    <a:lnTo>
                      <a:pt x="308" y="2097"/>
                    </a:lnTo>
                    <a:lnTo>
                      <a:pt x="455" y="2000"/>
                    </a:lnTo>
                    <a:lnTo>
                      <a:pt x="439" y="1980"/>
                    </a:lnTo>
                    <a:lnTo>
                      <a:pt x="417" y="1958"/>
                    </a:lnTo>
                    <a:lnTo>
                      <a:pt x="389" y="1934"/>
                    </a:lnTo>
                    <a:lnTo>
                      <a:pt x="355" y="1909"/>
                    </a:lnTo>
                    <a:lnTo>
                      <a:pt x="314" y="1883"/>
                    </a:lnTo>
                    <a:lnTo>
                      <a:pt x="278" y="1864"/>
                    </a:lnTo>
                    <a:lnTo>
                      <a:pt x="245" y="1849"/>
                    </a:lnTo>
                    <a:lnTo>
                      <a:pt x="214" y="1837"/>
                    </a:lnTo>
                    <a:lnTo>
                      <a:pt x="187" y="1829"/>
                    </a:lnTo>
                    <a:lnTo>
                      <a:pt x="163" y="1824"/>
                    </a:lnTo>
                    <a:lnTo>
                      <a:pt x="141" y="1820"/>
                    </a:lnTo>
                    <a:close/>
                    <a:moveTo>
                      <a:pt x="1095" y="0"/>
                    </a:moveTo>
                    <a:lnTo>
                      <a:pt x="1118" y="0"/>
                    </a:lnTo>
                    <a:lnTo>
                      <a:pt x="1144" y="2"/>
                    </a:lnTo>
                    <a:lnTo>
                      <a:pt x="1173" y="7"/>
                    </a:lnTo>
                    <a:lnTo>
                      <a:pt x="1205" y="14"/>
                    </a:lnTo>
                    <a:lnTo>
                      <a:pt x="1240" y="25"/>
                    </a:lnTo>
                    <a:lnTo>
                      <a:pt x="1278" y="39"/>
                    </a:lnTo>
                    <a:lnTo>
                      <a:pt x="1319" y="57"/>
                    </a:lnTo>
                    <a:lnTo>
                      <a:pt x="1362" y="81"/>
                    </a:lnTo>
                    <a:lnTo>
                      <a:pt x="1407" y="108"/>
                    </a:lnTo>
                    <a:lnTo>
                      <a:pt x="1446" y="136"/>
                    </a:lnTo>
                    <a:lnTo>
                      <a:pt x="1478" y="163"/>
                    </a:lnTo>
                    <a:lnTo>
                      <a:pt x="1505" y="190"/>
                    </a:lnTo>
                    <a:lnTo>
                      <a:pt x="1528" y="215"/>
                    </a:lnTo>
                    <a:lnTo>
                      <a:pt x="1546" y="239"/>
                    </a:lnTo>
                    <a:lnTo>
                      <a:pt x="1561" y="261"/>
                    </a:lnTo>
                    <a:lnTo>
                      <a:pt x="1571" y="280"/>
                    </a:lnTo>
                    <a:lnTo>
                      <a:pt x="1580" y="297"/>
                    </a:lnTo>
                    <a:lnTo>
                      <a:pt x="1585" y="311"/>
                    </a:lnTo>
                    <a:lnTo>
                      <a:pt x="1588" y="320"/>
                    </a:lnTo>
                    <a:lnTo>
                      <a:pt x="1589" y="325"/>
                    </a:lnTo>
                    <a:lnTo>
                      <a:pt x="1591" y="344"/>
                    </a:lnTo>
                    <a:lnTo>
                      <a:pt x="1588" y="363"/>
                    </a:lnTo>
                    <a:lnTo>
                      <a:pt x="1581" y="379"/>
                    </a:lnTo>
                    <a:lnTo>
                      <a:pt x="634" y="2008"/>
                    </a:lnTo>
                    <a:lnTo>
                      <a:pt x="625" y="2021"/>
                    </a:lnTo>
                    <a:lnTo>
                      <a:pt x="611" y="2033"/>
                    </a:lnTo>
                    <a:lnTo>
                      <a:pt x="116" y="2357"/>
                    </a:lnTo>
                    <a:lnTo>
                      <a:pt x="97" y="2367"/>
                    </a:lnTo>
                    <a:lnTo>
                      <a:pt x="77" y="2370"/>
                    </a:lnTo>
                    <a:lnTo>
                      <a:pt x="56" y="2368"/>
                    </a:lnTo>
                    <a:lnTo>
                      <a:pt x="36" y="2359"/>
                    </a:lnTo>
                    <a:lnTo>
                      <a:pt x="23" y="2350"/>
                    </a:lnTo>
                    <a:lnTo>
                      <a:pt x="12" y="2338"/>
                    </a:lnTo>
                    <a:lnTo>
                      <a:pt x="5" y="2323"/>
                    </a:lnTo>
                    <a:lnTo>
                      <a:pt x="0" y="2306"/>
                    </a:lnTo>
                    <a:lnTo>
                      <a:pt x="0" y="2290"/>
                    </a:lnTo>
                    <a:lnTo>
                      <a:pt x="34" y="1702"/>
                    </a:lnTo>
                    <a:lnTo>
                      <a:pt x="38" y="1685"/>
                    </a:lnTo>
                    <a:lnTo>
                      <a:pt x="45" y="1670"/>
                    </a:lnTo>
                    <a:lnTo>
                      <a:pt x="991" y="41"/>
                    </a:lnTo>
                    <a:lnTo>
                      <a:pt x="1002" y="27"/>
                    </a:lnTo>
                    <a:lnTo>
                      <a:pt x="1016" y="15"/>
                    </a:lnTo>
                    <a:lnTo>
                      <a:pt x="1034" y="7"/>
                    </a:lnTo>
                    <a:lnTo>
                      <a:pt x="1038" y="6"/>
                    </a:lnTo>
                    <a:lnTo>
                      <a:pt x="1048" y="4"/>
                    </a:lnTo>
                    <a:lnTo>
                      <a:pt x="1060" y="2"/>
                    </a:lnTo>
                    <a:lnTo>
                      <a:pt x="1076" y="0"/>
                    </a:lnTo>
                    <a:lnTo>
                      <a:pt x="10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25"/>
              <p:cNvSpPr>
                <a:spLocks/>
              </p:cNvSpPr>
              <p:nvPr/>
            </p:nvSpPr>
            <p:spPr bwMode="auto">
              <a:xfrm>
                <a:off x="1552" y="2141"/>
                <a:ext cx="105" cy="53"/>
              </a:xfrm>
              <a:custGeom>
                <a:avLst/>
                <a:gdLst>
                  <a:gd name="T0" fmla="*/ 557 w 1155"/>
                  <a:gd name="T1" fmla="*/ 5 h 591"/>
                  <a:gd name="T2" fmla="*/ 583 w 1155"/>
                  <a:gd name="T3" fmla="*/ 28 h 591"/>
                  <a:gd name="T4" fmla="*/ 591 w 1155"/>
                  <a:gd name="T5" fmla="*/ 111 h 591"/>
                  <a:gd name="T6" fmla="*/ 560 w 1155"/>
                  <a:gd name="T7" fmla="*/ 199 h 591"/>
                  <a:gd name="T8" fmla="*/ 569 w 1155"/>
                  <a:gd name="T9" fmla="*/ 242 h 591"/>
                  <a:gd name="T10" fmla="*/ 587 w 1155"/>
                  <a:gd name="T11" fmla="*/ 270 h 591"/>
                  <a:gd name="T12" fmla="*/ 637 w 1155"/>
                  <a:gd name="T13" fmla="*/ 278 h 591"/>
                  <a:gd name="T14" fmla="*/ 681 w 1155"/>
                  <a:gd name="T15" fmla="*/ 323 h 591"/>
                  <a:gd name="T16" fmla="*/ 693 w 1155"/>
                  <a:gd name="T17" fmla="*/ 357 h 591"/>
                  <a:gd name="T18" fmla="*/ 847 w 1155"/>
                  <a:gd name="T19" fmla="*/ 351 h 591"/>
                  <a:gd name="T20" fmla="*/ 996 w 1155"/>
                  <a:gd name="T21" fmla="*/ 366 h 591"/>
                  <a:gd name="T22" fmla="*/ 1118 w 1155"/>
                  <a:gd name="T23" fmla="*/ 373 h 591"/>
                  <a:gd name="T24" fmla="*/ 1149 w 1155"/>
                  <a:gd name="T25" fmla="*/ 400 h 591"/>
                  <a:gd name="T26" fmla="*/ 1154 w 1155"/>
                  <a:gd name="T27" fmla="*/ 441 h 591"/>
                  <a:gd name="T28" fmla="*/ 1131 w 1155"/>
                  <a:gd name="T29" fmla="*/ 475 h 591"/>
                  <a:gd name="T30" fmla="*/ 1066 w 1155"/>
                  <a:gd name="T31" fmla="*/ 482 h 591"/>
                  <a:gd name="T32" fmla="*/ 957 w 1155"/>
                  <a:gd name="T33" fmla="*/ 467 h 591"/>
                  <a:gd name="T34" fmla="*/ 843 w 1155"/>
                  <a:gd name="T35" fmla="*/ 452 h 591"/>
                  <a:gd name="T36" fmla="*/ 738 w 1155"/>
                  <a:gd name="T37" fmla="*/ 461 h 591"/>
                  <a:gd name="T38" fmla="*/ 679 w 1155"/>
                  <a:gd name="T39" fmla="*/ 486 h 591"/>
                  <a:gd name="T40" fmla="*/ 636 w 1155"/>
                  <a:gd name="T41" fmla="*/ 492 h 591"/>
                  <a:gd name="T42" fmla="*/ 603 w 1155"/>
                  <a:gd name="T43" fmla="*/ 477 h 591"/>
                  <a:gd name="T44" fmla="*/ 576 w 1155"/>
                  <a:gd name="T45" fmla="*/ 454 h 591"/>
                  <a:gd name="T46" fmla="*/ 571 w 1155"/>
                  <a:gd name="T47" fmla="*/ 407 h 591"/>
                  <a:gd name="T48" fmla="*/ 537 w 1155"/>
                  <a:gd name="T49" fmla="*/ 457 h 591"/>
                  <a:gd name="T50" fmla="*/ 495 w 1155"/>
                  <a:gd name="T51" fmla="*/ 471 h 591"/>
                  <a:gd name="T52" fmla="*/ 455 w 1155"/>
                  <a:gd name="T53" fmla="*/ 456 h 591"/>
                  <a:gd name="T54" fmla="*/ 439 w 1155"/>
                  <a:gd name="T55" fmla="*/ 419 h 591"/>
                  <a:gd name="T56" fmla="*/ 450 w 1155"/>
                  <a:gd name="T57" fmla="*/ 390 h 591"/>
                  <a:gd name="T58" fmla="*/ 458 w 1155"/>
                  <a:gd name="T59" fmla="*/ 369 h 591"/>
                  <a:gd name="T60" fmla="*/ 422 w 1155"/>
                  <a:gd name="T61" fmla="*/ 404 h 591"/>
                  <a:gd name="T62" fmla="*/ 379 w 1155"/>
                  <a:gd name="T63" fmla="*/ 428 h 591"/>
                  <a:gd name="T64" fmla="*/ 335 w 1155"/>
                  <a:gd name="T65" fmla="*/ 417 h 591"/>
                  <a:gd name="T66" fmla="*/ 314 w 1155"/>
                  <a:gd name="T67" fmla="*/ 379 h 591"/>
                  <a:gd name="T68" fmla="*/ 364 w 1155"/>
                  <a:gd name="T69" fmla="*/ 288 h 591"/>
                  <a:gd name="T70" fmla="*/ 252 w 1155"/>
                  <a:gd name="T71" fmla="*/ 393 h 591"/>
                  <a:gd name="T72" fmla="*/ 96 w 1155"/>
                  <a:gd name="T73" fmla="*/ 581 h 591"/>
                  <a:gd name="T74" fmla="*/ 49 w 1155"/>
                  <a:gd name="T75" fmla="*/ 590 h 591"/>
                  <a:gd name="T76" fmla="*/ 9 w 1155"/>
                  <a:gd name="T77" fmla="*/ 569 h 591"/>
                  <a:gd name="T78" fmla="*/ 2 w 1155"/>
                  <a:gd name="T79" fmla="*/ 527 h 591"/>
                  <a:gd name="T80" fmla="*/ 138 w 1155"/>
                  <a:gd name="T81" fmla="*/ 351 h 591"/>
                  <a:gd name="T82" fmla="*/ 344 w 1155"/>
                  <a:gd name="T83" fmla="*/ 123 h 591"/>
                  <a:gd name="T84" fmla="*/ 398 w 1155"/>
                  <a:gd name="T85" fmla="*/ 70 h 591"/>
                  <a:gd name="T86" fmla="*/ 462 w 1155"/>
                  <a:gd name="T87" fmla="*/ 20 h 591"/>
                  <a:gd name="T88" fmla="*/ 534 w 1155"/>
                  <a:gd name="T89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55" h="591">
                    <a:moveTo>
                      <a:pt x="534" y="0"/>
                    </a:moveTo>
                    <a:lnTo>
                      <a:pt x="545" y="2"/>
                    </a:lnTo>
                    <a:lnTo>
                      <a:pt x="557" y="5"/>
                    </a:lnTo>
                    <a:lnTo>
                      <a:pt x="567" y="10"/>
                    </a:lnTo>
                    <a:lnTo>
                      <a:pt x="576" y="18"/>
                    </a:lnTo>
                    <a:lnTo>
                      <a:pt x="583" y="28"/>
                    </a:lnTo>
                    <a:lnTo>
                      <a:pt x="591" y="54"/>
                    </a:lnTo>
                    <a:lnTo>
                      <a:pt x="593" y="82"/>
                    </a:lnTo>
                    <a:lnTo>
                      <a:pt x="591" y="111"/>
                    </a:lnTo>
                    <a:lnTo>
                      <a:pt x="584" y="140"/>
                    </a:lnTo>
                    <a:lnTo>
                      <a:pt x="573" y="170"/>
                    </a:lnTo>
                    <a:lnTo>
                      <a:pt x="560" y="199"/>
                    </a:lnTo>
                    <a:lnTo>
                      <a:pt x="543" y="230"/>
                    </a:lnTo>
                    <a:lnTo>
                      <a:pt x="557" y="235"/>
                    </a:lnTo>
                    <a:lnTo>
                      <a:pt x="569" y="242"/>
                    </a:lnTo>
                    <a:lnTo>
                      <a:pt x="579" y="254"/>
                    </a:lnTo>
                    <a:lnTo>
                      <a:pt x="583" y="263"/>
                    </a:lnTo>
                    <a:lnTo>
                      <a:pt x="587" y="270"/>
                    </a:lnTo>
                    <a:lnTo>
                      <a:pt x="604" y="269"/>
                    </a:lnTo>
                    <a:lnTo>
                      <a:pt x="620" y="272"/>
                    </a:lnTo>
                    <a:lnTo>
                      <a:pt x="637" y="278"/>
                    </a:lnTo>
                    <a:lnTo>
                      <a:pt x="653" y="289"/>
                    </a:lnTo>
                    <a:lnTo>
                      <a:pt x="668" y="303"/>
                    </a:lnTo>
                    <a:lnTo>
                      <a:pt x="681" y="323"/>
                    </a:lnTo>
                    <a:lnTo>
                      <a:pt x="689" y="338"/>
                    </a:lnTo>
                    <a:lnTo>
                      <a:pt x="692" y="349"/>
                    </a:lnTo>
                    <a:lnTo>
                      <a:pt x="693" y="357"/>
                    </a:lnTo>
                    <a:lnTo>
                      <a:pt x="746" y="351"/>
                    </a:lnTo>
                    <a:lnTo>
                      <a:pt x="797" y="350"/>
                    </a:lnTo>
                    <a:lnTo>
                      <a:pt x="847" y="351"/>
                    </a:lnTo>
                    <a:lnTo>
                      <a:pt x="897" y="355"/>
                    </a:lnTo>
                    <a:lnTo>
                      <a:pt x="946" y="361"/>
                    </a:lnTo>
                    <a:lnTo>
                      <a:pt x="996" y="366"/>
                    </a:lnTo>
                    <a:lnTo>
                      <a:pt x="1048" y="369"/>
                    </a:lnTo>
                    <a:lnTo>
                      <a:pt x="1101" y="371"/>
                    </a:lnTo>
                    <a:lnTo>
                      <a:pt x="1118" y="373"/>
                    </a:lnTo>
                    <a:lnTo>
                      <a:pt x="1131" y="379"/>
                    </a:lnTo>
                    <a:lnTo>
                      <a:pt x="1142" y="389"/>
                    </a:lnTo>
                    <a:lnTo>
                      <a:pt x="1149" y="400"/>
                    </a:lnTo>
                    <a:lnTo>
                      <a:pt x="1154" y="413"/>
                    </a:lnTo>
                    <a:lnTo>
                      <a:pt x="1155" y="427"/>
                    </a:lnTo>
                    <a:lnTo>
                      <a:pt x="1154" y="441"/>
                    </a:lnTo>
                    <a:lnTo>
                      <a:pt x="1149" y="454"/>
                    </a:lnTo>
                    <a:lnTo>
                      <a:pt x="1142" y="466"/>
                    </a:lnTo>
                    <a:lnTo>
                      <a:pt x="1131" y="475"/>
                    </a:lnTo>
                    <a:lnTo>
                      <a:pt x="1118" y="481"/>
                    </a:lnTo>
                    <a:lnTo>
                      <a:pt x="1101" y="483"/>
                    </a:lnTo>
                    <a:lnTo>
                      <a:pt x="1066" y="482"/>
                    </a:lnTo>
                    <a:lnTo>
                      <a:pt x="1031" y="478"/>
                    </a:lnTo>
                    <a:lnTo>
                      <a:pt x="993" y="473"/>
                    </a:lnTo>
                    <a:lnTo>
                      <a:pt x="957" y="467"/>
                    </a:lnTo>
                    <a:lnTo>
                      <a:pt x="919" y="460"/>
                    </a:lnTo>
                    <a:lnTo>
                      <a:pt x="881" y="455"/>
                    </a:lnTo>
                    <a:lnTo>
                      <a:pt x="843" y="452"/>
                    </a:lnTo>
                    <a:lnTo>
                      <a:pt x="807" y="451"/>
                    </a:lnTo>
                    <a:lnTo>
                      <a:pt x="771" y="454"/>
                    </a:lnTo>
                    <a:lnTo>
                      <a:pt x="738" y="461"/>
                    </a:lnTo>
                    <a:lnTo>
                      <a:pt x="705" y="474"/>
                    </a:lnTo>
                    <a:lnTo>
                      <a:pt x="693" y="480"/>
                    </a:lnTo>
                    <a:lnTo>
                      <a:pt x="679" y="486"/>
                    </a:lnTo>
                    <a:lnTo>
                      <a:pt x="664" y="492"/>
                    </a:lnTo>
                    <a:lnTo>
                      <a:pt x="651" y="494"/>
                    </a:lnTo>
                    <a:lnTo>
                      <a:pt x="636" y="492"/>
                    </a:lnTo>
                    <a:lnTo>
                      <a:pt x="626" y="487"/>
                    </a:lnTo>
                    <a:lnTo>
                      <a:pt x="614" y="482"/>
                    </a:lnTo>
                    <a:lnTo>
                      <a:pt x="603" y="477"/>
                    </a:lnTo>
                    <a:lnTo>
                      <a:pt x="592" y="471"/>
                    </a:lnTo>
                    <a:lnTo>
                      <a:pt x="584" y="464"/>
                    </a:lnTo>
                    <a:lnTo>
                      <a:pt x="576" y="454"/>
                    </a:lnTo>
                    <a:lnTo>
                      <a:pt x="572" y="442"/>
                    </a:lnTo>
                    <a:lnTo>
                      <a:pt x="571" y="423"/>
                    </a:lnTo>
                    <a:lnTo>
                      <a:pt x="571" y="407"/>
                    </a:lnTo>
                    <a:lnTo>
                      <a:pt x="560" y="427"/>
                    </a:lnTo>
                    <a:lnTo>
                      <a:pt x="547" y="446"/>
                    </a:lnTo>
                    <a:lnTo>
                      <a:pt x="537" y="457"/>
                    </a:lnTo>
                    <a:lnTo>
                      <a:pt x="524" y="466"/>
                    </a:lnTo>
                    <a:lnTo>
                      <a:pt x="509" y="470"/>
                    </a:lnTo>
                    <a:lnTo>
                      <a:pt x="495" y="471"/>
                    </a:lnTo>
                    <a:lnTo>
                      <a:pt x="480" y="469"/>
                    </a:lnTo>
                    <a:lnTo>
                      <a:pt x="467" y="464"/>
                    </a:lnTo>
                    <a:lnTo>
                      <a:pt x="455" y="456"/>
                    </a:lnTo>
                    <a:lnTo>
                      <a:pt x="446" y="446"/>
                    </a:lnTo>
                    <a:lnTo>
                      <a:pt x="440" y="433"/>
                    </a:lnTo>
                    <a:lnTo>
                      <a:pt x="439" y="419"/>
                    </a:lnTo>
                    <a:lnTo>
                      <a:pt x="444" y="402"/>
                    </a:lnTo>
                    <a:lnTo>
                      <a:pt x="447" y="396"/>
                    </a:lnTo>
                    <a:lnTo>
                      <a:pt x="450" y="390"/>
                    </a:lnTo>
                    <a:lnTo>
                      <a:pt x="450" y="390"/>
                    </a:lnTo>
                    <a:lnTo>
                      <a:pt x="449" y="390"/>
                    </a:lnTo>
                    <a:lnTo>
                      <a:pt x="458" y="369"/>
                    </a:lnTo>
                    <a:lnTo>
                      <a:pt x="445" y="378"/>
                    </a:lnTo>
                    <a:lnTo>
                      <a:pt x="432" y="390"/>
                    </a:lnTo>
                    <a:lnTo>
                      <a:pt x="422" y="404"/>
                    </a:lnTo>
                    <a:lnTo>
                      <a:pt x="409" y="417"/>
                    </a:lnTo>
                    <a:lnTo>
                      <a:pt x="394" y="425"/>
                    </a:lnTo>
                    <a:lnTo>
                      <a:pt x="379" y="428"/>
                    </a:lnTo>
                    <a:lnTo>
                      <a:pt x="363" y="428"/>
                    </a:lnTo>
                    <a:lnTo>
                      <a:pt x="348" y="424"/>
                    </a:lnTo>
                    <a:lnTo>
                      <a:pt x="335" y="417"/>
                    </a:lnTo>
                    <a:lnTo>
                      <a:pt x="324" y="406"/>
                    </a:lnTo>
                    <a:lnTo>
                      <a:pt x="317" y="394"/>
                    </a:lnTo>
                    <a:lnTo>
                      <a:pt x="314" y="379"/>
                    </a:lnTo>
                    <a:lnTo>
                      <a:pt x="316" y="364"/>
                    </a:lnTo>
                    <a:lnTo>
                      <a:pt x="323" y="347"/>
                    </a:lnTo>
                    <a:lnTo>
                      <a:pt x="364" y="288"/>
                    </a:lnTo>
                    <a:lnTo>
                      <a:pt x="404" y="226"/>
                    </a:lnTo>
                    <a:lnTo>
                      <a:pt x="326" y="309"/>
                    </a:lnTo>
                    <a:lnTo>
                      <a:pt x="252" y="393"/>
                    </a:lnTo>
                    <a:lnTo>
                      <a:pt x="179" y="480"/>
                    </a:lnTo>
                    <a:lnTo>
                      <a:pt x="108" y="569"/>
                    </a:lnTo>
                    <a:lnTo>
                      <a:pt x="96" y="581"/>
                    </a:lnTo>
                    <a:lnTo>
                      <a:pt x="80" y="588"/>
                    </a:lnTo>
                    <a:lnTo>
                      <a:pt x="65" y="591"/>
                    </a:lnTo>
                    <a:lnTo>
                      <a:pt x="49" y="590"/>
                    </a:lnTo>
                    <a:lnTo>
                      <a:pt x="33" y="586"/>
                    </a:lnTo>
                    <a:lnTo>
                      <a:pt x="21" y="579"/>
                    </a:lnTo>
                    <a:lnTo>
                      <a:pt x="9" y="569"/>
                    </a:lnTo>
                    <a:lnTo>
                      <a:pt x="2" y="556"/>
                    </a:lnTo>
                    <a:lnTo>
                      <a:pt x="0" y="542"/>
                    </a:lnTo>
                    <a:lnTo>
                      <a:pt x="2" y="527"/>
                    </a:lnTo>
                    <a:lnTo>
                      <a:pt x="11" y="511"/>
                    </a:lnTo>
                    <a:lnTo>
                      <a:pt x="74" y="431"/>
                    </a:lnTo>
                    <a:lnTo>
                      <a:pt x="138" y="351"/>
                    </a:lnTo>
                    <a:lnTo>
                      <a:pt x="204" y="273"/>
                    </a:lnTo>
                    <a:lnTo>
                      <a:pt x="273" y="196"/>
                    </a:lnTo>
                    <a:lnTo>
                      <a:pt x="344" y="123"/>
                    </a:lnTo>
                    <a:lnTo>
                      <a:pt x="361" y="107"/>
                    </a:lnTo>
                    <a:lnTo>
                      <a:pt x="380" y="89"/>
                    </a:lnTo>
                    <a:lnTo>
                      <a:pt x="398" y="70"/>
                    </a:lnTo>
                    <a:lnTo>
                      <a:pt x="418" y="52"/>
                    </a:lnTo>
                    <a:lnTo>
                      <a:pt x="439" y="35"/>
                    </a:lnTo>
                    <a:lnTo>
                      <a:pt x="462" y="20"/>
                    </a:lnTo>
                    <a:lnTo>
                      <a:pt x="485" y="9"/>
                    </a:lnTo>
                    <a:lnTo>
                      <a:pt x="509" y="2"/>
                    </a:lnTo>
                    <a:lnTo>
                      <a:pt x="5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61" name="Группа 160"/>
          <p:cNvGrpSpPr/>
          <p:nvPr/>
        </p:nvGrpSpPr>
        <p:grpSpPr>
          <a:xfrm>
            <a:off x="4603436" y="2412283"/>
            <a:ext cx="252837" cy="252000"/>
            <a:chOff x="4755836" y="3739476"/>
            <a:chExt cx="252837" cy="252000"/>
          </a:xfrm>
          <a:solidFill>
            <a:srgbClr val="616466"/>
          </a:solidFill>
        </p:grpSpPr>
        <p:sp>
          <p:nvSpPr>
            <p:cNvPr id="162" name="Прямоугольник 161"/>
            <p:cNvSpPr/>
            <p:nvPr/>
          </p:nvSpPr>
          <p:spPr>
            <a:xfrm>
              <a:off x="4762361" y="3749848"/>
              <a:ext cx="187988" cy="22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3" name="Group 18"/>
            <p:cNvGrpSpPr>
              <a:grpSpLocks noChangeAspect="1"/>
            </p:cNvGrpSpPr>
            <p:nvPr/>
          </p:nvGrpSpPr>
          <p:grpSpPr bwMode="auto">
            <a:xfrm>
              <a:off x="4755836" y="3739476"/>
              <a:ext cx="252837" cy="252000"/>
              <a:chOff x="1508" y="1934"/>
              <a:chExt cx="302" cy="301"/>
            </a:xfrm>
            <a:grpFill/>
          </p:grpSpPr>
          <p:sp>
            <p:nvSpPr>
              <p:cNvPr id="164" name="Freeform 20"/>
              <p:cNvSpPr>
                <a:spLocks/>
              </p:cNvSpPr>
              <p:nvPr/>
            </p:nvSpPr>
            <p:spPr bwMode="auto">
              <a:xfrm>
                <a:off x="1560" y="1988"/>
                <a:ext cx="130" cy="27"/>
              </a:xfrm>
              <a:custGeom>
                <a:avLst/>
                <a:gdLst>
                  <a:gd name="T0" fmla="*/ 151 w 1438"/>
                  <a:gd name="T1" fmla="*/ 0 h 302"/>
                  <a:gd name="T2" fmla="*/ 1287 w 1438"/>
                  <a:gd name="T3" fmla="*/ 0 h 302"/>
                  <a:gd name="T4" fmla="*/ 1318 w 1438"/>
                  <a:gd name="T5" fmla="*/ 3 h 302"/>
                  <a:gd name="T6" fmla="*/ 1346 w 1438"/>
                  <a:gd name="T7" fmla="*/ 12 h 302"/>
                  <a:gd name="T8" fmla="*/ 1372 w 1438"/>
                  <a:gd name="T9" fmla="*/ 26 h 302"/>
                  <a:gd name="T10" fmla="*/ 1394 w 1438"/>
                  <a:gd name="T11" fmla="*/ 45 h 302"/>
                  <a:gd name="T12" fmla="*/ 1413 w 1438"/>
                  <a:gd name="T13" fmla="*/ 67 h 302"/>
                  <a:gd name="T14" fmla="*/ 1426 w 1438"/>
                  <a:gd name="T15" fmla="*/ 93 h 302"/>
                  <a:gd name="T16" fmla="*/ 1435 w 1438"/>
                  <a:gd name="T17" fmla="*/ 121 h 302"/>
                  <a:gd name="T18" fmla="*/ 1438 w 1438"/>
                  <a:gd name="T19" fmla="*/ 151 h 302"/>
                  <a:gd name="T20" fmla="*/ 1435 w 1438"/>
                  <a:gd name="T21" fmla="*/ 181 h 302"/>
                  <a:gd name="T22" fmla="*/ 1426 w 1438"/>
                  <a:gd name="T23" fmla="*/ 209 h 302"/>
                  <a:gd name="T24" fmla="*/ 1413 w 1438"/>
                  <a:gd name="T25" fmla="*/ 235 h 302"/>
                  <a:gd name="T26" fmla="*/ 1394 w 1438"/>
                  <a:gd name="T27" fmla="*/ 257 h 302"/>
                  <a:gd name="T28" fmla="*/ 1372 w 1438"/>
                  <a:gd name="T29" fmla="*/ 276 h 302"/>
                  <a:gd name="T30" fmla="*/ 1346 w 1438"/>
                  <a:gd name="T31" fmla="*/ 289 h 302"/>
                  <a:gd name="T32" fmla="*/ 1318 w 1438"/>
                  <a:gd name="T33" fmla="*/ 298 h 302"/>
                  <a:gd name="T34" fmla="*/ 1287 w 1438"/>
                  <a:gd name="T35" fmla="*/ 302 h 302"/>
                  <a:gd name="T36" fmla="*/ 151 w 1438"/>
                  <a:gd name="T37" fmla="*/ 302 h 302"/>
                  <a:gd name="T38" fmla="*/ 121 w 1438"/>
                  <a:gd name="T39" fmla="*/ 298 h 302"/>
                  <a:gd name="T40" fmla="*/ 93 w 1438"/>
                  <a:gd name="T41" fmla="*/ 289 h 302"/>
                  <a:gd name="T42" fmla="*/ 66 w 1438"/>
                  <a:gd name="T43" fmla="*/ 276 h 302"/>
                  <a:gd name="T44" fmla="*/ 44 w 1438"/>
                  <a:gd name="T45" fmla="*/ 257 h 302"/>
                  <a:gd name="T46" fmla="*/ 26 w 1438"/>
                  <a:gd name="T47" fmla="*/ 235 h 302"/>
                  <a:gd name="T48" fmla="*/ 12 w 1438"/>
                  <a:gd name="T49" fmla="*/ 209 h 302"/>
                  <a:gd name="T50" fmla="*/ 4 w 1438"/>
                  <a:gd name="T51" fmla="*/ 181 h 302"/>
                  <a:gd name="T52" fmla="*/ 0 w 1438"/>
                  <a:gd name="T53" fmla="*/ 151 h 302"/>
                  <a:gd name="T54" fmla="*/ 4 w 1438"/>
                  <a:gd name="T55" fmla="*/ 121 h 302"/>
                  <a:gd name="T56" fmla="*/ 12 w 1438"/>
                  <a:gd name="T57" fmla="*/ 93 h 302"/>
                  <a:gd name="T58" fmla="*/ 26 w 1438"/>
                  <a:gd name="T59" fmla="*/ 67 h 302"/>
                  <a:gd name="T60" fmla="*/ 44 w 1438"/>
                  <a:gd name="T61" fmla="*/ 45 h 302"/>
                  <a:gd name="T62" fmla="*/ 66 w 1438"/>
                  <a:gd name="T63" fmla="*/ 26 h 302"/>
                  <a:gd name="T64" fmla="*/ 93 w 1438"/>
                  <a:gd name="T65" fmla="*/ 12 h 302"/>
                  <a:gd name="T66" fmla="*/ 121 w 1438"/>
                  <a:gd name="T67" fmla="*/ 3 h 302"/>
                  <a:gd name="T68" fmla="*/ 151 w 1438"/>
                  <a:gd name="T6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2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5"/>
                    </a:lnTo>
                    <a:lnTo>
                      <a:pt x="1413" y="67"/>
                    </a:lnTo>
                    <a:lnTo>
                      <a:pt x="1426" y="93"/>
                    </a:lnTo>
                    <a:lnTo>
                      <a:pt x="1435" y="121"/>
                    </a:lnTo>
                    <a:lnTo>
                      <a:pt x="1438" y="151"/>
                    </a:lnTo>
                    <a:lnTo>
                      <a:pt x="1435" y="181"/>
                    </a:lnTo>
                    <a:lnTo>
                      <a:pt x="1426" y="209"/>
                    </a:lnTo>
                    <a:lnTo>
                      <a:pt x="1413" y="235"/>
                    </a:lnTo>
                    <a:lnTo>
                      <a:pt x="1394" y="257"/>
                    </a:lnTo>
                    <a:lnTo>
                      <a:pt x="1372" y="276"/>
                    </a:lnTo>
                    <a:lnTo>
                      <a:pt x="1346" y="289"/>
                    </a:lnTo>
                    <a:lnTo>
                      <a:pt x="1318" y="298"/>
                    </a:lnTo>
                    <a:lnTo>
                      <a:pt x="1287" y="302"/>
                    </a:lnTo>
                    <a:lnTo>
                      <a:pt x="151" y="302"/>
                    </a:lnTo>
                    <a:lnTo>
                      <a:pt x="121" y="298"/>
                    </a:lnTo>
                    <a:lnTo>
                      <a:pt x="93" y="289"/>
                    </a:lnTo>
                    <a:lnTo>
                      <a:pt x="66" y="276"/>
                    </a:lnTo>
                    <a:lnTo>
                      <a:pt x="44" y="257"/>
                    </a:lnTo>
                    <a:lnTo>
                      <a:pt x="26" y="235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1"/>
                    </a:lnTo>
                    <a:lnTo>
                      <a:pt x="12" y="93"/>
                    </a:lnTo>
                    <a:lnTo>
                      <a:pt x="26" y="67"/>
                    </a:lnTo>
                    <a:lnTo>
                      <a:pt x="44" y="45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21"/>
              <p:cNvSpPr>
                <a:spLocks/>
              </p:cNvSpPr>
              <p:nvPr/>
            </p:nvSpPr>
            <p:spPr bwMode="auto">
              <a:xfrm>
                <a:off x="1560" y="2039"/>
                <a:ext cx="130" cy="27"/>
              </a:xfrm>
              <a:custGeom>
                <a:avLst/>
                <a:gdLst>
                  <a:gd name="T0" fmla="*/ 151 w 1438"/>
                  <a:gd name="T1" fmla="*/ 0 h 301"/>
                  <a:gd name="T2" fmla="*/ 1287 w 1438"/>
                  <a:gd name="T3" fmla="*/ 0 h 301"/>
                  <a:gd name="T4" fmla="*/ 1318 w 1438"/>
                  <a:gd name="T5" fmla="*/ 3 h 301"/>
                  <a:gd name="T6" fmla="*/ 1346 w 1438"/>
                  <a:gd name="T7" fmla="*/ 12 h 301"/>
                  <a:gd name="T8" fmla="*/ 1372 w 1438"/>
                  <a:gd name="T9" fmla="*/ 26 h 301"/>
                  <a:gd name="T10" fmla="*/ 1394 w 1438"/>
                  <a:gd name="T11" fmla="*/ 44 h 301"/>
                  <a:gd name="T12" fmla="*/ 1413 w 1438"/>
                  <a:gd name="T13" fmla="*/ 66 h 301"/>
                  <a:gd name="T14" fmla="*/ 1426 w 1438"/>
                  <a:gd name="T15" fmla="*/ 92 h 301"/>
                  <a:gd name="T16" fmla="*/ 1435 w 1438"/>
                  <a:gd name="T17" fmla="*/ 120 h 301"/>
                  <a:gd name="T18" fmla="*/ 1438 w 1438"/>
                  <a:gd name="T19" fmla="*/ 150 h 301"/>
                  <a:gd name="T20" fmla="*/ 1435 w 1438"/>
                  <a:gd name="T21" fmla="*/ 181 h 301"/>
                  <a:gd name="T22" fmla="*/ 1426 w 1438"/>
                  <a:gd name="T23" fmla="*/ 210 h 301"/>
                  <a:gd name="T24" fmla="*/ 1413 w 1438"/>
                  <a:gd name="T25" fmla="*/ 235 h 301"/>
                  <a:gd name="T26" fmla="*/ 1394 w 1438"/>
                  <a:gd name="T27" fmla="*/ 258 h 301"/>
                  <a:gd name="T28" fmla="*/ 1372 w 1438"/>
                  <a:gd name="T29" fmla="*/ 275 h 301"/>
                  <a:gd name="T30" fmla="*/ 1346 w 1438"/>
                  <a:gd name="T31" fmla="*/ 290 h 301"/>
                  <a:gd name="T32" fmla="*/ 1318 w 1438"/>
                  <a:gd name="T33" fmla="*/ 298 h 301"/>
                  <a:gd name="T34" fmla="*/ 1287 w 1438"/>
                  <a:gd name="T35" fmla="*/ 301 h 301"/>
                  <a:gd name="T36" fmla="*/ 151 w 1438"/>
                  <a:gd name="T37" fmla="*/ 301 h 301"/>
                  <a:gd name="T38" fmla="*/ 121 w 1438"/>
                  <a:gd name="T39" fmla="*/ 298 h 301"/>
                  <a:gd name="T40" fmla="*/ 93 w 1438"/>
                  <a:gd name="T41" fmla="*/ 290 h 301"/>
                  <a:gd name="T42" fmla="*/ 66 w 1438"/>
                  <a:gd name="T43" fmla="*/ 275 h 301"/>
                  <a:gd name="T44" fmla="*/ 44 w 1438"/>
                  <a:gd name="T45" fmla="*/ 258 h 301"/>
                  <a:gd name="T46" fmla="*/ 26 w 1438"/>
                  <a:gd name="T47" fmla="*/ 235 h 301"/>
                  <a:gd name="T48" fmla="*/ 12 w 1438"/>
                  <a:gd name="T49" fmla="*/ 210 h 301"/>
                  <a:gd name="T50" fmla="*/ 4 w 1438"/>
                  <a:gd name="T51" fmla="*/ 181 h 301"/>
                  <a:gd name="T52" fmla="*/ 0 w 1438"/>
                  <a:gd name="T53" fmla="*/ 150 h 301"/>
                  <a:gd name="T54" fmla="*/ 4 w 1438"/>
                  <a:gd name="T55" fmla="*/ 120 h 301"/>
                  <a:gd name="T56" fmla="*/ 12 w 1438"/>
                  <a:gd name="T57" fmla="*/ 92 h 301"/>
                  <a:gd name="T58" fmla="*/ 26 w 1438"/>
                  <a:gd name="T59" fmla="*/ 66 h 301"/>
                  <a:gd name="T60" fmla="*/ 44 w 1438"/>
                  <a:gd name="T61" fmla="*/ 44 h 301"/>
                  <a:gd name="T62" fmla="*/ 66 w 1438"/>
                  <a:gd name="T63" fmla="*/ 26 h 301"/>
                  <a:gd name="T64" fmla="*/ 93 w 1438"/>
                  <a:gd name="T65" fmla="*/ 12 h 301"/>
                  <a:gd name="T66" fmla="*/ 121 w 1438"/>
                  <a:gd name="T67" fmla="*/ 3 h 301"/>
                  <a:gd name="T68" fmla="*/ 151 w 1438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1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4"/>
                    </a:lnTo>
                    <a:lnTo>
                      <a:pt x="1413" y="66"/>
                    </a:lnTo>
                    <a:lnTo>
                      <a:pt x="1426" y="92"/>
                    </a:lnTo>
                    <a:lnTo>
                      <a:pt x="1435" y="120"/>
                    </a:lnTo>
                    <a:lnTo>
                      <a:pt x="1438" y="150"/>
                    </a:lnTo>
                    <a:lnTo>
                      <a:pt x="1435" y="181"/>
                    </a:lnTo>
                    <a:lnTo>
                      <a:pt x="1426" y="210"/>
                    </a:lnTo>
                    <a:lnTo>
                      <a:pt x="1413" y="235"/>
                    </a:lnTo>
                    <a:lnTo>
                      <a:pt x="1394" y="258"/>
                    </a:lnTo>
                    <a:lnTo>
                      <a:pt x="1372" y="275"/>
                    </a:lnTo>
                    <a:lnTo>
                      <a:pt x="1346" y="290"/>
                    </a:lnTo>
                    <a:lnTo>
                      <a:pt x="1318" y="298"/>
                    </a:lnTo>
                    <a:lnTo>
                      <a:pt x="1287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8"/>
                    </a:lnTo>
                    <a:lnTo>
                      <a:pt x="26" y="235"/>
                    </a:lnTo>
                    <a:lnTo>
                      <a:pt x="12" y="210"/>
                    </a:lnTo>
                    <a:lnTo>
                      <a:pt x="4" y="181"/>
                    </a:lnTo>
                    <a:lnTo>
                      <a:pt x="0" y="150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6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22"/>
              <p:cNvSpPr>
                <a:spLocks/>
              </p:cNvSpPr>
              <p:nvPr/>
            </p:nvSpPr>
            <p:spPr bwMode="auto">
              <a:xfrm>
                <a:off x="1560" y="2090"/>
                <a:ext cx="79" cy="28"/>
              </a:xfrm>
              <a:custGeom>
                <a:avLst/>
                <a:gdLst>
                  <a:gd name="T0" fmla="*/ 151 w 870"/>
                  <a:gd name="T1" fmla="*/ 0 h 301"/>
                  <a:gd name="T2" fmla="*/ 720 w 870"/>
                  <a:gd name="T3" fmla="*/ 0 h 301"/>
                  <a:gd name="T4" fmla="*/ 750 w 870"/>
                  <a:gd name="T5" fmla="*/ 4 h 301"/>
                  <a:gd name="T6" fmla="*/ 778 w 870"/>
                  <a:gd name="T7" fmla="*/ 12 h 301"/>
                  <a:gd name="T8" fmla="*/ 805 w 870"/>
                  <a:gd name="T9" fmla="*/ 26 h 301"/>
                  <a:gd name="T10" fmla="*/ 827 w 870"/>
                  <a:gd name="T11" fmla="*/ 44 h 301"/>
                  <a:gd name="T12" fmla="*/ 845 w 870"/>
                  <a:gd name="T13" fmla="*/ 67 h 301"/>
                  <a:gd name="T14" fmla="*/ 859 w 870"/>
                  <a:gd name="T15" fmla="*/ 92 h 301"/>
                  <a:gd name="T16" fmla="*/ 867 w 870"/>
                  <a:gd name="T17" fmla="*/ 120 h 301"/>
                  <a:gd name="T18" fmla="*/ 870 w 870"/>
                  <a:gd name="T19" fmla="*/ 151 h 301"/>
                  <a:gd name="T20" fmla="*/ 867 w 870"/>
                  <a:gd name="T21" fmla="*/ 181 h 301"/>
                  <a:gd name="T22" fmla="*/ 859 w 870"/>
                  <a:gd name="T23" fmla="*/ 209 h 301"/>
                  <a:gd name="T24" fmla="*/ 845 w 870"/>
                  <a:gd name="T25" fmla="*/ 234 h 301"/>
                  <a:gd name="T26" fmla="*/ 827 w 870"/>
                  <a:gd name="T27" fmla="*/ 257 h 301"/>
                  <a:gd name="T28" fmla="*/ 805 w 870"/>
                  <a:gd name="T29" fmla="*/ 275 h 301"/>
                  <a:gd name="T30" fmla="*/ 778 w 870"/>
                  <a:gd name="T31" fmla="*/ 290 h 301"/>
                  <a:gd name="T32" fmla="*/ 750 w 870"/>
                  <a:gd name="T33" fmla="*/ 298 h 301"/>
                  <a:gd name="T34" fmla="*/ 720 w 870"/>
                  <a:gd name="T35" fmla="*/ 301 h 301"/>
                  <a:gd name="T36" fmla="*/ 151 w 870"/>
                  <a:gd name="T37" fmla="*/ 301 h 301"/>
                  <a:gd name="T38" fmla="*/ 121 w 870"/>
                  <a:gd name="T39" fmla="*/ 298 h 301"/>
                  <a:gd name="T40" fmla="*/ 93 w 870"/>
                  <a:gd name="T41" fmla="*/ 290 h 301"/>
                  <a:gd name="T42" fmla="*/ 66 w 870"/>
                  <a:gd name="T43" fmla="*/ 275 h 301"/>
                  <a:gd name="T44" fmla="*/ 44 w 870"/>
                  <a:gd name="T45" fmla="*/ 257 h 301"/>
                  <a:gd name="T46" fmla="*/ 26 w 870"/>
                  <a:gd name="T47" fmla="*/ 234 h 301"/>
                  <a:gd name="T48" fmla="*/ 12 w 870"/>
                  <a:gd name="T49" fmla="*/ 209 h 301"/>
                  <a:gd name="T50" fmla="*/ 4 w 870"/>
                  <a:gd name="T51" fmla="*/ 181 h 301"/>
                  <a:gd name="T52" fmla="*/ 0 w 870"/>
                  <a:gd name="T53" fmla="*/ 151 h 301"/>
                  <a:gd name="T54" fmla="*/ 4 w 870"/>
                  <a:gd name="T55" fmla="*/ 120 h 301"/>
                  <a:gd name="T56" fmla="*/ 12 w 870"/>
                  <a:gd name="T57" fmla="*/ 92 h 301"/>
                  <a:gd name="T58" fmla="*/ 26 w 870"/>
                  <a:gd name="T59" fmla="*/ 67 h 301"/>
                  <a:gd name="T60" fmla="*/ 44 w 870"/>
                  <a:gd name="T61" fmla="*/ 44 h 301"/>
                  <a:gd name="T62" fmla="*/ 66 w 870"/>
                  <a:gd name="T63" fmla="*/ 26 h 301"/>
                  <a:gd name="T64" fmla="*/ 93 w 870"/>
                  <a:gd name="T65" fmla="*/ 12 h 301"/>
                  <a:gd name="T66" fmla="*/ 121 w 870"/>
                  <a:gd name="T67" fmla="*/ 4 h 301"/>
                  <a:gd name="T68" fmla="*/ 151 w 870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0" h="301">
                    <a:moveTo>
                      <a:pt x="151" y="0"/>
                    </a:moveTo>
                    <a:lnTo>
                      <a:pt x="720" y="0"/>
                    </a:lnTo>
                    <a:lnTo>
                      <a:pt x="750" y="4"/>
                    </a:lnTo>
                    <a:lnTo>
                      <a:pt x="778" y="12"/>
                    </a:lnTo>
                    <a:lnTo>
                      <a:pt x="805" y="26"/>
                    </a:lnTo>
                    <a:lnTo>
                      <a:pt x="827" y="44"/>
                    </a:lnTo>
                    <a:lnTo>
                      <a:pt x="845" y="67"/>
                    </a:lnTo>
                    <a:lnTo>
                      <a:pt x="859" y="92"/>
                    </a:lnTo>
                    <a:lnTo>
                      <a:pt x="867" y="120"/>
                    </a:lnTo>
                    <a:lnTo>
                      <a:pt x="870" y="151"/>
                    </a:lnTo>
                    <a:lnTo>
                      <a:pt x="867" y="181"/>
                    </a:lnTo>
                    <a:lnTo>
                      <a:pt x="859" y="209"/>
                    </a:lnTo>
                    <a:lnTo>
                      <a:pt x="845" y="234"/>
                    </a:lnTo>
                    <a:lnTo>
                      <a:pt x="827" y="257"/>
                    </a:lnTo>
                    <a:lnTo>
                      <a:pt x="805" y="275"/>
                    </a:lnTo>
                    <a:lnTo>
                      <a:pt x="778" y="290"/>
                    </a:lnTo>
                    <a:lnTo>
                      <a:pt x="750" y="298"/>
                    </a:lnTo>
                    <a:lnTo>
                      <a:pt x="720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7"/>
                    </a:lnTo>
                    <a:lnTo>
                      <a:pt x="26" y="234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7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4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23"/>
              <p:cNvSpPr>
                <a:spLocks/>
              </p:cNvSpPr>
              <p:nvPr/>
            </p:nvSpPr>
            <p:spPr bwMode="auto">
              <a:xfrm>
                <a:off x="1508" y="1934"/>
                <a:ext cx="234" cy="301"/>
              </a:xfrm>
              <a:custGeom>
                <a:avLst/>
                <a:gdLst>
                  <a:gd name="T0" fmla="*/ 152 w 2574"/>
                  <a:gd name="T1" fmla="*/ 0 h 3310"/>
                  <a:gd name="T2" fmla="*/ 2423 w 2574"/>
                  <a:gd name="T3" fmla="*/ 0 h 3310"/>
                  <a:gd name="T4" fmla="*/ 2453 w 2574"/>
                  <a:gd name="T5" fmla="*/ 3 h 3310"/>
                  <a:gd name="T6" fmla="*/ 2481 w 2574"/>
                  <a:gd name="T7" fmla="*/ 12 h 3310"/>
                  <a:gd name="T8" fmla="*/ 2507 w 2574"/>
                  <a:gd name="T9" fmla="*/ 26 h 3310"/>
                  <a:gd name="T10" fmla="*/ 2529 w 2574"/>
                  <a:gd name="T11" fmla="*/ 44 h 3310"/>
                  <a:gd name="T12" fmla="*/ 2548 w 2574"/>
                  <a:gd name="T13" fmla="*/ 67 h 3310"/>
                  <a:gd name="T14" fmla="*/ 2562 w 2574"/>
                  <a:gd name="T15" fmla="*/ 92 h 3310"/>
                  <a:gd name="T16" fmla="*/ 2571 w 2574"/>
                  <a:gd name="T17" fmla="*/ 120 h 3310"/>
                  <a:gd name="T18" fmla="*/ 2574 w 2574"/>
                  <a:gd name="T19" fmla="*/ 150 h 3310"/>
                  <a:gd name="T20" fmla="*/ 2574 w 2574"/>
                  <a:gd name="T21" fmla="*/ 374 h 3310"/>
                  <a:gd name="T22" fmla="*/ 2272 w 2574"/>
                  <a:gd name="T23" fmla="*/ 896 h 3310"/>
                  <a:gd name="T24" fmla="*/ 2272 w 2574"/>
                  <a:gd name="T25" fmla="*/ 301 h 3310"/>
                  <a:gd name="T26" fmla="*/ 304 w 2574"/>
                  <a:gd name="T27" fmla="*/ 301 h 3310"/>
                  <a:gd name="T28" fmla="*/ 304 w 2574"/>
                  <a:gd name="T29" fmla="*/ 3008 h 3310"/>
                  <a:gd name="T30" fmla="*/ 2272 w 2574"/>
                  <a:gd name="T31" fmla="*/ 3008 h 3310"/>
                  <a:gd name="T32" fmla="*/ 2272 w 2574"/>
                  <a:gd name="T33" fmla="*/ 2634 h 3310"/>
                  <a:gd name="T34" fmla="*/ 2430 w 2574"/>
                  <a:gd name="T35" fmla="*/ 2530 h 3310"/>
                  <a:gd name="T36" fmla="*/ 2458 w 2574"/>
                  <a:gd name="T37" fmla="*/ 2508 h 3310"/>
                  <a:gd name="T38" fmla="*/ 2482 w 2574"/>
                  <a:gd name="T39" fmla="*/ 2483 h 3310"/>
                  <a:gd name="T40" fmla="*/ 2502 w 2574"/>
                  <a:gd name="T41" fmla="*/ 2454 h 3310"/>
                  <a:gd name="T42" fmla="*/ 2574 w 2574"/>
                  <a:gd name="T43" fmla="*/ 2330 h 3310"/>
                  <a:gd name="T44" fmla="*/ 2574 w 2574"/>
                  <a:gd name="T45" fmla="*/ 3159 h 3310"/>
                  <a:gd name="T46" fmla="*/ 2571 w 2574"/>
                  <a:gd name="T47" fmla="*/ 3189 h 3310"/>
                  <a:gd name="T48" fmla="*/ 2562 w 2574"/>
                  <a:gd name="T49" fmla="*/ 3217 h 3310"/>
                  <a:gd name="T50" fmla="*/ 2548 w 2574"/>
                  <a:gd name="T51" fmla="*/ 3243 h 3310"/>
                  <a:gd name="T52" fmla="*/ 2529 w 2574"/>
                  <a:gd name="T53" fmla="*/ 3265 h 3310"/>
                  <a:gd name="T54" fmla="*/ 2507 w 2574"/>
                  <a:gd name="T55" fmla="*/ 3284 h 3310"/>
                  <a:gd name="T56" fmla="*/ 2481 w 2574"/>
                  <a:gd name="T57" fmla="*/ 3297 h 3310"/>
                  <a:gd name="T58" fmla="*/ 2453 w 2574"/>
                  <a:gd name="T59" fmla="*/ 3307 h 3310"/>
                  <a:gd name="T60" fmla="*/ 2423 w 2574"/>
                  <a:gd name="T61" fmla="*/ 3310 h 3310"/>
                  <a:gd name="T62" fmla="*/ 152 w 2574"/>
                  <a:gd name="T63" fmla="*/ 3310 h 3310"/>
                  <a:gd name="T64" fmla="*/ 121 w 2574"/>
                  <a:gd name="T65" fmla="*/ 3307 h 3310"/>
                  <a:gd name="T66" fmla="*/ 93 w 2574"/>
                  <a:gd name="T67" fmla="*/ 3297 h 3310"/>
                  <a:gd name="T68" fmla="*/ 67 w 2574"/>
                  <a:gd name="T69" fmla="*/ 3284 h 3310"/>
                  <a:gd name="T70" fmla="*/ 45 w 2574"/>
                  <a:gd name="T71" fmla="*/ 3265 h 3310"/>
                  <a:gd name="T72" fmla="*/ 26 w 2574"/>
                  <a:gd name="T73" fmla="*/ 3243 h 3310"/>
                  <a:gd name="T74" fmla="*/ 13 w 2574"/>
                  <a:gd name="T75" fmla="*/ 3217 h 3310"/>
                  <a:gd name="T76" fmla="*/ 3 w 2574"/>
                  <a:gd name="T77" fmla="*/ 3189 h 3310"/>
                  <a:gd name="T78" fmla="*/ 0 w 2574"/>
                  <a:gd name="T79" fmla="*/ 3159 h 3310"/>
                  <a:gd name="T80" fmla="*/ 0 w 2574"/>
                  <a:gd name="T81" fmla="*/ 150 h 3310"/>
                  <a:gd name="T82" fmla="*/ 3 w 2574"/>
                  <a:gd name="T83" fmla="*/ 120 h 3310"/>
                  <a:gd name="T84" fmla="*/ 13 w 2574"/>
                  <a:gd name="T85" fmla="*/ 92 h 3310"/>
                  <a:gd name="T86" fmla="*/ 26 w 2574"/>
                  <a:gd name="T87" fmla="*/ 67 h 3310"/>
                  <a:gd name="T88" fmla="*/ 45 w 2574"/>
                  <a:gd name="T89" fmla="*/ 44 h 3310"/>
                  <a:gd name="T90" fmla="*/ 67 w 2574"/>
                  <a:gd name="T91" fmla="*/ 26 h 3310"/>
                  <a:gd name="T92" fmla="*/ 93 w 2574"/>
                  <a:gd name="T93" fmla="*/ 12 h 3310"/>
                  <a:gd name="T94" fmla="*/ 121 w 2574"/>
                  <a:gd name="T95" fmla="*/ 3 h 3310"/>
                  <a:gd name="T96" fmla="*/ 152 w 2574"/>
                  <a:gd name="T97" fmla="*/ 0 h 3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74" h="3310">
                    <a:moveTo>
                      <a:pt x="152" y="0"/>
                    </a:moveTo>
                    <a:lnTo>
                      <a:pt x="2423" y="0"/>
                    </a:lnTo>
                    <a:lnTo>
                      <a:pt x="2453" y="3"/>
                    </a:lnTo>
                    <a:lnTo>
                      <a:pt x="2481" y="12"/>
                    </a:lnTo>
                    <a:lnTo>
                      <a:pt x="2507" y="26"/>
                    </a:lnTo>
                    <a:lnTo>
                      <a:pt x="2529" y="44"/>
                    </a:lnTo>
                    <a:lnTo>
                      <a:pt x="2548" y="67"/>
                    </a:lnTo>
                    <a:lnTo>
                      <a:pt x="2562" y="92"/>
                    </a:lnTo>
                    <a:lnTo>
                      <a:pt x="2571" y="120"/>
                    </a:lnTo>
                    <a:lnTo>
                      <a:pt x="2574" y="150"/>
                    </a:lnTo>
                    <a:lnTo>
                      <a:pt x="2574" y="374"/>
                    </a:lnTo>
                    <a:lnTo>
                      <a:pt x="2272" y="896"/>
                    </a:lnTo>
                    <a:lnTo>
                      <a:pt x="2272" y="301"/>
                    </a:lnTo>
                    <a:lnTo>
                      <a:pt x="304" y="301"/>
                    </a:lnTo>
                    <a:lnTo>
                      <a:pt x="304" y="3008"/>
                    </a:lnTo>
                    <a:lnTo>
                      <a:pt x="2272" y="3008"/>
                    </a:lnTo>
                    <a:lnTo>
                      <a:pt x="2272" y="2634"/>
                    </a:lnTo>
                    <a:lnTo>
                      <a:pt x="2430" y="2530"/>
                    </a:lnTo>
                    <a:lnTo>
                      <a:pt x="2458" y="2508"/>
                    </a:lnTo>
                    <a:lnTo>
                      <a:pt x="2482" y="2483"/>
                    </a:lnTo>
                    <a:lnTo>
                      <a:pt x="2502" y="2454"/>
                    </a:lnTo>
                    <a:lnTo>
                      <a:pt x="2574" y="2330"/>
                    </a:lnTo>
                    <a:lnTo>
                      <a:pt x="2574" y="3159"/>
                    </a:lnTo>
                    <a:lnTo>
                      <a:pt x="2571" y="3189"/>
                    </a:lnTo>
                    <a:lnTo>
                      <a:pt x="2562" y="3217"/>
                    </a:lnTo>
                    <a:lnTo>
                      <a:pt x="2548" y="3243"/>
                    </a:lnTo>
                    <a:lnTo>
                      <a:pt x="2529" y="3265"/>
                    </a:lnTo>
                    <a:lnTo>
                      <a:pt x="2507" y="3284"/>
                    </a:lnTo>
                    <a:lnTo>
                      <a:pt x="2481" y="3297"/>
                    </a:lnTo>
                    <a:lnTo>
                      <a:pt x="2453" y="3307"/>
                    </a:lnTo>
                    <a:lnTo>
                      <a:pt x="2423" y="3310"/>
                    </a:lnTo>
                    <a:lnTo>
                      <a:pt x="152" y="3310"/>
                    </a:lnTo>
                    <a:lnTo>
                      <a:pt x="121" y="3307"/>
                    </a:lnTo>
                    <a:lnTo>
                      <a:pt x="93" y="3297"/>
                    </a:lnTo>
                    <a:lnTo>
                      <a:pt x="67" y="3284"/>
                    </a:lnTo>
                    <a:lnTo>
                      <a:pt x="45" y="3265"/>
                    </a:lnTo>
                    <a:lnTo>
                      <a:pt x="26" y="3243"/>
                    </a:lnTo>
                    <a:lnTo>
                      <a:pt x="13" y="3217"/>
                    </a:lnTo>
                    <a:lnTo>
                      <a:pt x="3" y="3189"/>
                    </a:lnTo>
                    <a:lnTo>
                      <a:pt x="0" y="3159"/>
                    </a:lnTo>
                    <a:lnTo>
                      <a:pt x="0" y="150"/>
                    </a:lnTo>
                    <a:lnTo>
                      <a:pt x="3" y="120"/>
                    </a:lnTo>
                    <a:lnTo>
                      <a:pt x="13" y="92"/>
                    </a:lnTo>
                    <a:lnTo>
                      <a:pt x="26" y="67"/>
                    </a:lnTo>
                    <a:lnTo>
                      <a:pt x="45" y="44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24"/>
              <p:cNvSpPr>
                <a:spLocks noEditPoints="1"/>
              </p:cNvSpPr>
              <p:nvPr/>
            </p:nvSpPr>
            <p:spPr bwMode="auto">
              <a:xfrm>
                <a:off x="1666" y="1968"/>
                <a:ext cx="144" cy="215"/>
              </a:xfrm>
              <a:custGeom>
                <a:avLst/>
                <a:gdLst>
                  <a:gd name="T0" fmla="*/ 131 w 1591"/>
                  <a:gd name="T1" fmla="*/ 1996 h 2370"/>
                  <a:gd name="T2" fmla="*/ 223 w 1591"/>
                  <a:gd name="T3" fmla="*/ 2040 h 2370"/>
                  <a:gd name="T4" fmla="*/ 308 w 1591"/>
                  <a:gd name="T5" fmla="*/ 2097 h 2370"/>
                  <a:gd name="T6" fmla="*/ 439 w 1591"/>
                  <a:gd name="T7" fmla="*/ 1980 h 2370"/>
                  <a:gd name="T8" fmla="*/ 389 w 1591"/>
                  <a:gd name="T9" fmla="*/ 1934 h 2370"/>
                  <a:gd name="T10" fmla="*/ 314 w 1591"/>
                  <a:gd name="T11" fmla="*/ 1883 h 2370"/>
                  <a:gd name="T12" fmla="*/ 245 w 1591"/>
                  <a:gd name="T13" fmla="*/ 1849 h 2370"/>
                  <a:gd name="T14" fmla="*/ 187 w 1591"/>
                  <a:gd name="T15" fmla="*/ 1829 h 2370"/>
                  <a:gd name="T16" fmla="*/ 141 w 1591"/>
                  <a:gd name="T17" fmla="*/ 1820 h 2370"/>
                  <a:gd name="T18" fmla="*/ 1118 w 1591"/>
                  <a:gd name="T19" fmla="*/ 0 h 2370"/>
                  <a:gd name="T20" fmla="*/ 1173 w 1591"/>
                  <a:gd name="T21" fmla="*/ 7 h 2370"/>
                  <a:gd name="T22" fmla="*/ 1240 w 1591"/>
                  <a:gd name="T23" fmla="*/ 25 h 2370"/>
                  <a:gd name="T24" fmla="*/ 1319 w 1591"/>
                  <a:gd name="T25" fmla="*/ 57 h 2370"/>
                  <a:gd name="T26" fmla="*/ 1407 w 1591"/>
                  <a:gd name="T27" fmla="*/ 108 h 2370"/>
                  <a:gd name="T28" fmla="*/ 1478 w 1591"/>
                  <a:gd name="T29" fmla="*/ 163 h 2370"/>
                  <a:gd name="T30" fmla="*/ 1528 w 1591"/>
                  <a:gd name="T31" fmla="*/ 215 h 2370"/>
                  <a:gd name="T32" fmla="*/ 1561 w 1591"/>
                  <a:gd name="T33" fmla="*/ 261 h 2370"/>
                  <a:gd name="T34" fmla="*/ 1580 w 1591"/>
                  <a:gd name="T35" fmla="*/ 297 h 2370"/>
                  <a:gd name="T36" fmla="*/ 1588 w 1591"/>
                  <a:gd name="T37" fmla="*/ 320 h 2370"/>
                  <a:gd name="T38" fmla="*/ 1591 w 1591"/>
                  <a:gd name="T39" fmla="*/ 344 h 2370"/>
                  <a:gd name="T40" fmla="*/ 1581 w 1591"/>
                  <a:gd name="T41" fmla="*/ 379 h 2370"/>
                  <a:gd name="T42" fmla="*/ 625 w 1591"/>
                  <a:gd name="T43" fmla="*/ 2021 h 2370"/>
                  <a:gd name="T44" fmla="*/ 116 w 1591"/>
                  <a:gd name="T45" fmla="*/ 2357 h 2370"/>
                  <a:gd name="T46" fmla="*/ 77 w 1591"/>
                  <a:gd name="T47" fmla="*/ 2370 h 2370"/>
                  <a:gd name="T48" fmla="*/ 36 w 1591"/>
                  <a:gd name="T49" fmla="*/ 2359 h 2370"/>
                  <a:gd name="T50" fmla="*/ 12 w 1591"/>
                  <a:gd name="T51" fmla="*/ 2338 h 2370"/>
                  <a:gd name="T52" fmla="*/ 0 w 1591"/>
                  <a:gd name="T53" fmla="*/ 2306 h 2370"/>
                  <a:gd name="T54" fmla="*/ 34 w 1591"/>
                  <a:gd name="T55" fmla="*/ 1702 h 2370"/>
                  <a:gd name="T56" fmla="*/ 45 w 1591"/>
                  <a:gd name="T57" fmla="*/ 1670 h 2370"/>
                  <a:gd name="T58" fmla="*/ 1002 w 1591"/>
                  <a:gd name="T59" fmla="*/ 27 h 2370"/>
                  <a:gd name="T60" fmla="*/ 1034 w 1591"/>
                  <a:gd name="T61" fmla="*/ 7 h 2370"/>
                  <a:gd name="T62" fmla="*/ 1048 w 1591"/>
                  <a:gd name="T63" fmla="*/ 4 h 2370"/>
                  <a:gd name="T64" fmla="*/ 1076 w 1591"/>
                  <a:gd name="T65" fmla="*/ 0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1" h="2370">
                    <a:moveTo>
                      <a:pt x="141" y="1820"/>
                    </a:moveTo>
                    <a:lnTo>
                      <a:pt x="131" y="1996"/>
                    </a:lnTo>
                    <a:lnTo>
                      <a:pt x="177" y="2016"/>
                    </a:lnTo>
                    <a:lnTo>
                      <a:pt x="223" y="2040"/>
                    </a:lnTo>
                    <a:lnTo>
                      <a:pt x="267" y="2067"/>
                    </a:lnTo>
                    <a:lnTo>
                      <a:pt x="308" y="2097"/>
                    </a:lnTo>
                    <a:lnTo>
                      <a:pt x="455" y="2000"/>
                    </a:lnTo>
                    <a:lnTo>
                      <a:pt x="439" y="1980"/>
                    </a:lnTo>
                    <a:lnTo>
                      <a:pt x="417" y="1958"/>
                    </a:lnTo>
                    <a:lnTo>
                      <a:pt x="389" y="1934"/>
                    </a:lnTo>
                    <a:lnTo>
                      <a:pt x="355" y="1909"/>
                    </a:lnTo>
                    <a:lnTo>
                      <a:pt x="314" y="1883"/>
                    </a:lnTo>
                    <a:lnTo>
                      <a:pt x="278" y="1864"/>
                    </a:lnTo>
                    <a:lnTo>
                      <a:pt x="245" y="1849"/>
                    </a:lnTo>
                    <a:lnTo>
                      <a:pt x="214" y="1837"/>
                    </a:lnTo>
                    <a:lnTo>
                      <a:pt x="187" y="1829"/>
                    </a:lnTo>
                    <a:lnTo>
                      <a:pt x="163" y="1824"/>
                    </a:lnTo>
                    <a:lnTo>
                      <a:pt x="141" y="1820"/>
                    </a:lnTo>
                    <a:close/>
                    <a:moveTo>
                      <a:pt x="1095" y="0"/>
                    </a:moveTo>
                    <a:lnTo>
                      <a:pt x="1118" y="0"/>
                    </a:lnTo>
                    <a:lnTo>
                      <a:pt x="1144" y="2"/>
                    </a:lnTo>
                    <a:lnTo>
                      <a:pt x="1173" y="7"/>
                    </a:lnTo>
                    <a:lnTo>
                      <a:pt x="1205" y="14"/>
                    </a:lnTo>
                    <a:lnTo>
                      <a:pt x="1240" y="25"/>
                    </a:lnTo>
                    <a:lnTo>
                      <a:pt x="1278" y="39"/>
                    </a:lnTo>
                    <a:lnTo>
                      <a:pt x="1319" y="57"/>
                    </a:lnTo>
                    <a:lnTo>
                      <a:pt x="1362" y="81"/>
                    </a:lnTo>
                    <a:lnTo>
                      <a:pt x="1407" y="108"/>
                    </a:lnTo>
                    <a:lnTo>
                      <a:pt x="1446" y="136"/>
                    </a:lnTo>
                    <a:lnTo>
                      <a:pt x="1478" y="163"/>
                    </a:lnTo>
                    <a:lnTo>
                      <a:pt x="1505" y="190"/>
                    </a:lnTo>
                    <a:lnTo>
                      <a:pt x="1528" y="215"/>
                    </a:lnTo>
                    <a:lnTo>
                      <a:pt x="1546" y="239"/>
                    </a:lnTo>
                    <a:lnTo>
                      <a:pt x="1561" y="261"/>
                    </a:lnTo>
                    <a:lnTo>
                      <a:pt x="1571" y="280"/>
                    </a:lnTo>
                    <a:lnTo>
                      <a:pt x="1580" y="297"/>
                    </a:lnTo>
                    <a:lnTo>
                      <a:pt x="1585" y="311"/>
                    </a:lnTo>
                    <a:lnTo>
                      <a:pt x="1588" y="320"/>
                    </a:lnTo>
                    <a:lnTo>
                      <a:pt x="1589" y="325"/>
                    </a:lnTo>
                    <a:lnTo>
                      <a:pt x="1591" y="344"/>
                    </a:lnTo>
                    <a:lnTo>
                      <a:pt x="1588" y="363"/>
                    </a:lnTo>
                    <a:lnTo>
                      <a:pt x="1581" y="379"/>
                    </a:lnTo>
                    <a:lnTo>
                      <a:pt x="634" y="2008"/>
                    </a:lnTo>
                    <a:lnTo>
                      <a:pt x="625" y="2021"/>
                    </a:lnTo>
                    <a:lnTo>
                      <a:pt x="611" y="2033"/>
                    </a:lnTo>
                    <a:lnTo>
                      <a:pt x="116" y="2357"/>
                    </a:lnTo>
                    <a:lnTo>
                      <a:pt x="97" y="2367"/>
                    </a:lnTo>
                    <a:lnTo>
                      <a:pt x="77" y="2370"/>
                    </a:lnTo>
                    <a:lnTo>
                      <a:pt x="56" y="2368"/>
                    </a:lnTo>
                    <a:lnTo>
                      <a:pt x="36" y="2359"/>
                    </a:lnTo>
                    <a:lnTo>
                      <a:pt x="23" y="2350"/>
                    </a:lnTo>
                    <a:lnTo>
                      <a:pt x="12" y="2338"/>
                    </a:lnTo>
                    <a:lnTo>
                      <a:pt x="5" y="2323"/>
                    </a:lnTo>
                    <a:lnTo>
                      <a:pt x="0" y="2306"/>
                    </a:lnTo>
                    <a:lnTo>
                      <a:pt x="0" y="2290"/>
                    </a:lnTo>
                    <a:lnTo>
                      <a:pt x="34" y="1702"/>
                    </a:lnTo>
                    <a:lnTo>
                      <a:pt x="38" y="1685"/>
                    </a:lnTo>
                    <a:lnTo>
                      <a:pt x="45" y="1670"/>
                    </a:lnTo>
                    <a:lnTo>
                      <a:pt x="991" y="41"/>
                    </a:lnTo>
                    <a:lnTo>
                      <a:pt x="1002" y="27"/>
                    </a:lnTo>
                    <a:lnTo>
                      <a:pt x="1016" y="15"/>
                    </a:lnTo>
                    <a:lnTo>
                      <a:pt x="1034" y="7"/>
                    </a:lnTo>
                    <a:lnTo>
                      <a:pt x="1038" y="6"/>
                    </a:lnTo>
                    <a:lnTo>
                      <a:pt x="1048" y="4"/>
                    </a:lnTo>
                    <a:lnTo>
                      <a:pt x="1060" y="2"/>
                    </a:lnTo>
                    <a:lnTo>
                      <a:pt x="1076" y="0"/>
                    </a:lnTo>
                    <a:lnTo>
                      <a:pt x="10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25"/>
              <p:cNvSpPr>
                <a:spLocks/>
              </p:cNvSpPr>
              <p:nvPr/>
            </p:nvSpPr>
            <p:spPr bwMode="auto">
              <a:xfrm>
                <a:off x="1552" y="2141"/>
                <a:ext cx="105" cy="53"/>
              </a:xfrm>
              <a:custGeom>
                <a:avLst/>
                <a:gdLst>
                  <a:gd name="T0" fmla="*/ 557 w 1155"/>
                  <a:gd name="T1" fmla="*/ 5 h 591"/>
                  <a:gd name="T2" fmla="*/ 583 w 1155"/>
                  <a:gd name="T3" fmla="*/ 28 h 591"/>
                  <a:gd name="T4" fmla="*/ 591 w 1155"/>
                  <a:gd name="T5" fmla="*/ 111 h 591"/>
                  <a:gd name="T6" fmla="*/ 560 w 1155"/>
                  <a:gd name="T7" fmla="*/ 199 h 591"/>
                  <a:gd name="T8" fmla="*/ 569 w 1155"/>
                  <a:gd name="T9" fmla="*/ 242 h 591"/>
                  <a:gd name="T10" fmla="*/ 587 w 1155"/>
                  <a:gd name="T11" fmla="*/ 270 h 591"/>
                  <a:gd name="T12" fmla="*/ 637 w 1155"/>
                  <a:gd name="T13" fmla="*/ 278 h 591"/>
                  <a:gd name="T14" fmla="*/ 681 w 1155"/>
                  <a:gd name="T15" fmla="*/ 323 h 591"/>
                  <a:gd name="T16" fmla="*/ 693 w 1155"/>
                  <a:gd name="T17" fmla="*/ 357 h 591"/>
                  <a:gd name="T18" fmla="*/ 847 w 1155"/>
                  <a:gd name="T19" fmla="*/ 351 h 591"/>
                  <a:gd name="T20" fmla="*/ 996 w 1155"/>
                  <a:gd name="T21" fmla="*/ 366 h 591"/>
                  <a:gd name="T22" fmla="*/ 1118 w 1155"/>
                  <a:gd name="T23" fmla="*/ 373 h 591"/>
                  <a:gd name="T24" fmla="*/ 1149 w 1155"/>
                  <a:gd name="T25" fmla="*/ 400 h 591"/>
                  <a:gd name="T26" fmla="*/ 1154 w 1155"/>
                  <a:gd name="T27" fmla="*/ 441 h 591"/>
                  <a:gd name="T28" fmla="*/ 1131 w 1155"/>
                  <a:gd name="T29" fmla="*/ 475 h 591"/>
                  <a:gd name="T30" fmla="*/ 1066 w 1155"/>
                  <a:gd name="T31" fmla="*/ 482 h 591"/>
                  <a:gd name="T32" fmla="*/ 957 w 1155"/>
                  <a:gd name="T33" fmla="*/ 467 h 591"/>
                  <a:gd name="T34" fmla="*/ 843 w 1155"/>
                  <a:gd name="T35" fmla="*/ 452 h 591"/>
                  <a:gd name="T36" fmla="*/ 738 w 1155"/>
                  <a:gd name="T37" fmla="*/ 461 h 591"/>
                  <a:gd name="T38" fmla="*/ 679 w 1155"/>
                  <a:gd name="T39" fmla="*/ 486 h 591"/>
                  <a:gd name="T40" fmla="*/ 636 w 1155"/>
                  <a:gd name="T41" fmla="*/ 492 h 591"/>
                  <a:gd name="T42" fmla="*/ 603 w 1155"/>
                  <a:gd name="T43" fmla="*/ 477 h 591"/>
                  <a:gd name="T44" fmla="*/ 576 w 1155"/>
                  <a:gd name="T45" fmla="*/ 454 h 591"/>
                  <a:gd name="T46" fmla="*/ 571 w 1155"/>
                  <a:gd name="T47" fmla="*/ 407 h 591"/>
                  <a:gd name="T48" fmla="*/ 537 w 1155"/>
                  <a:gd name="T49" fmla="*/ 457 h 591"/>
                  <a:gd name="T50" fmla="*/ 495 w 1155"/>
                  <a:gd name="T51" fmla="*/ 471 h 591"/>
                  <a:gd name="T52" fmla="*/ 455 w 1155"/>
                  <a:gd name="T53" fmla="*/ 456 h 591"/>
                  <a:gd name="T54" fmla="*/ 439 w 1155"/>
                  <a:gd name="T55" fmla="*/ 419 h 591"/>
                  <a:gd name="T56" fmla="*/ 450 w 1155"/>
                  <a:gd name="T57" fmla="*/ 390 h 591"/>
                  <a:gd name="T58" fmla="*/ 458 w 1155"/>
                  <a:gd name="T59" fmla="*/ 369 h 591"/>
                  <a:gd name="T60" fmla="*/ 422 w 1155"/>
                  <a:gd name="T61" fmla="*/ 404 h 591"/>
                  <a:gd name="T62" fmla="*/ 379 w 1155"/>
                  <a:gd name="T63" fmla="*/ 428 h 591"/>
                  <a:gd name="T64" fmla="*/ 335 w 1155"/>
                  <a:gd name="T65" fmla="*/ 417 h 591"/>
                  <a:gd name="T66" fmla="*/ 314 w 1155"/>
                  <a:gd name="T67" fmla="*/ 379 h 591"/>
                  <a:gd name="T68" fmla="*/ 364 w 1155"/>
                  <a:gd name="T69" fmla="*/ 288 h 591"/>
                  <a:gd name="T70" fmla="*/ 252 w 1155"/>
                  <a:gd name="T71" fmla="*/ 393 h 591"/>
                  <a:gd name="T72" fmla="*/ 96 w 1155"/>
                  <a:gd name="T73" fmla="*/ 581 h 591"/>
                  <a:gd name="T74" fmla="*/ 49 w 1155"/>
                  <a:gd name="T75" fmla="*/ 590 h 591"/>
                  <a:gd name="T76" fmla="*/ 9 w 1155"/>
                  <a:gd name="T77" fmla="*/ 569 h 591"/>
                  <a:gd name="T78" fmla="*/ 2 w 1155"/>
                  <a:gd name="T79" fmla="*/ 527 h 591"/>
                  <a:gd name="T80" fmla="*/ 138 w 1155"/>
                  <a:gd name="T81" fmla="*/ 351 h 591"/>
                  <a:gd name="T82" fmla="*/ 344 w 1155"/>
                  <a:gd name="T83" fmla="*/ 123 h 591"/>
                  <a:gd name="T84" fmla="*/ 398 w 1155"/>
                  <a:gd name="T85" fmla="*/ 70 h 591"/>
                  <a:gd name="T86" fmla="*/ 462 w 1155"/>
                  <a:gd name="T87" fmla="*/ 20 h 591"/>
                  <a:gd name="T88" fmla="*/ 534 w 1155"/>
                  <a:gd name="T89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55" h="591">
                    <a:moveTo>
                      <a:pt x="534" y="0"/>
                    </a:moveTo>
                    <a:lnTo>
                      <a:pt x="545" y="2"/>
                    </a:lnTo>
                    <a:lnTo>
                      <a:pt x="557" y="5"/>
                    </a:lnTo>
                    <a:lnTo>
                      <a:pt x="567" y="10"/>
                    </a:lnTo>
                    <a:lnTo>
                      <a:pt x="576" y="18"/>
                    </a:lnTo>
                    <a:lnTo>
                      <a:pt x="583" y="28"/>
                    </a:lnTo>
                    <a:lnTo>
                      <a:pt x="591" y="54"/>
                    </a:lnTo>
                    <a:lnTo>
                      <a:pt x="593" y="82"/>
                    </a:lnTo>
                    <a:lnTo>
                      <a:pt x="591" y="111"/>
                    </a:lnTo>
                    <a:lnTo>
                      <a:pt x="584" y="140"/>
                    </a:lnTo>
                    <a:lnTo>
                      <a:pt x="573" y="170"/>
                    </a:lnTo>
                    <a:lnTo>
                      <a:pt x="560" y="199"/>
                    </a:lnTo>
                    <a:lnTo>
                      <a:pt x="543" y="230"/>
                    </a:lnTo>
                    <a:lnTo>
                      <a:pt x="557" y="235"/>
                    </a:lnTo>
                    <a:lnTo>
                      <a:pt x="569" y="242"/>
                    </a:lnTo>
                    <a:lnTo>
                      <a:pt x="579" y="254"/>
                    </a:lnTo>
                    <a:lnTo>
                      <a:pt x="583" y="263"/>
                    </a:lnTo>
                    <a:lnTo>
                      <a:pt x="587" y="270"/>
                    </a:lnTo>
                    <a:lnTo>
                      <a:pt x="604" y="269"/>
                    </a:lnTo>
                    <a:lnTo>
                      <a:pt x="620" y="272"/>
                    </a:lnTo>
                    <a:lnTo>
                      <a:pt x="637" y="278"/>
                    </a:lnTo>
                    <a:lnTo>
                      <a:pt x="653" y="289"/>
                    </a:lnTo>
                    <a:lnTo>
                      <a:pt x="668" y="303"/>
                    </a:lnTo>
                    <a:lnTo>
                      <a:pt x="681" y="323"/>
                    </a:lnTo>
                    <a:lnTo>
                      <a:pt x="689" y="338"/>
                    </a:lnTo>
                    <a:lnTo>
                      <a:pt x="692" y="349"/>
                    </a:lnTo>
                    <a:lnTo>
                      <a:pt x="693" y="357"/>
                    </a:lnTo>
                    <a:lnTo>
                      <a:pt x="746" y="351"/>
                    </a:lnTo>
                    <a:lnTo>
                      <a:pt x="797" y="350"/>
                    </a:lnTo>
                    <a:lnTo>
                      <a:pt x="847" y="351"/>
                    </a:lnTo>
                    <a:lnTo>
                      <a:pt x="897" y="355"/>
                    </a:lnTo>
                    <a:lnTo>
                      <a:pt x="946" y="361"/>
                    </a:lnTo>
                    <a:lnTo>
                      <a:pt x="996" y="366"/>
                    </a:lnTo>
                    <a:lnTo>
                      <a:pt x="1048" y="369"/>
                    </a:lnTo>
                    <a:lnTo>
                      <a:pt x="1101" y="371"/>
                    </a:lnTo>
                    <a:lnTo>
                      <a:pt x="1118" y="373"/>
                    </a:lnTo>
                    <a:lnTo>
                      <a:pt x="1131" y="379"/>
                    </a:lnTo>
                    <a:lnTo>
                      <a:pt x="1142" y="389"/>
                    </a:lnTo>
                    <a:lnTo>
                      <a:pt x="1149" y="400"/>
                    </a:lnTo>
                    <a:lnTo>
                      <a:pt x="1154" y="413"/>
                    </a:lnTo>
                    <a:lnTo>
                      <a:pt x="1155" y="427"/>
                    </a:lnTo>
                    <a:lnTo>
                      <a:pt x="1154" y="441"/>
                    </a:lnTo>
                    <a:lnTo>
                      <a:pt x="1149" y="454"/>
                    </a:lnTo>
                    <a:lnTo>
                      <a:pt x="1142" y="466"/>
                    </a:lnTo>
                    <a:lnTo>
                      <a:pt x="1131" y="475"/>
                    </a:lnTo>
                    <a:lnTo>
                      <a:pt x="1118" y="481"/>
                    </a:lnTo>
                    <a:lnTo>
                      <a:pt x="1101" y="483"/>
                    </a:lnTo>
                    <a:lnTo>
                      <a:pt x="1066" y="482"/>
                    </a:lnTo>
                    <a:lnTo>
                      <a:pt x="1031" y="478"/>
                    </a:lnTo>
                    <a:lnTo>
                      <a:pt x="993" y="473"/>
                    </a:lnTo>
                    <a:lnTo>
                      <a:pt x="957" y="467"/>
                    </a:lnTo>
                    <a:lnTo>
                      <a:pt x="919" y="460"/>
                    </a:lnTo>
                    <a:lnTo>
                      <a:pt x="881" y="455"/>
                    </a:lnTo>
                    <a:lnTo>
                      <a:pt x="843" y="452"/>
                    </a:lnTo>
                    <a:lnTo>
                      <a:pt x="807" y="451"/>
                    </a:lnTo>
                    <a:lnTo>
                      <a:pt x="771" y="454"/>
                    </a:lnTo>
                    <a:lnTo>
                      <a:pt x="738" y="461"/>
                    </a:lnTo>
                    <a:lnTo>
                      <a:pt x="705" y="474"/>
                    </a:lnTo>
                    <a:lnTo>
                      <a:pt x="693" y="480"/>
                    </a:lnTo>
                    <a:lnTo>
                      <a:pt x="679" y="486"/>
                    </a:lnTo>
                    <a:lnTo>
                      <a:pt x="664" y="492"/>
                    </a:lnTo>
                    <a:lnTo>
                      <a:pt x="651" y="494"/>
                    </a:lnTo>
                    <a:lnTo>
                      <a:pt x="636" y="492"/>
                    </a:lnTo>
                    <a:lnTo>
                      <a:pt x="626" y="487"/>
                    </a:lnTo>
                    <a:lnTo>
                      <a:pt x="614" y="482"/>
                    </a:lnTo>
                    <a:lnTo>
                      <a:pt x="603" y="477"/>
                    </a:lnTo>
                    <a:lnTo>
                      <a:pt x="592" y="471"/>
                    </a:lnTo>
                    <a:lnTo>
                      <a:pt x="584" y="464"/>
                    </a:lnTo>
                    <a:lnTo>
                      <a:pt x="576" y="454"/>
                    </a:lnTo>
                    <a:lnTo>
                      <a:pt x="572" y="442"/>
                    </a:lnTo>
                    <a:lnTo>
                      <a:pt x="571" y="423"/>
                    </a:lnTo>
                    <a:lnTo>
                      <a:pt x="571" y="407"/>
                    </a:lnTo>
                    <a:lnTo>
                      <a:pt x="560" y="427"/>
                    </a:lnTo>
                    <a:lnTo>
                      <a:pt x="547" y="446"/>
                    </a:lnTo>
                    <a:lnTo>
                      <a:pt x="537" y="457"/>
                    </a:lnTo>
                    <a:lnTo>
                      <a:pt x="524" y="466"/>
                    </a:lnTo>
                    <a:lnTo>
                      <a:pt x="509" y="470"/>
                    </a:lnTo>
                    <a:lnTo>
                      <a:pt x="495" y="471"/>
                    </a:lnTo>
                    <a:lnTo>
                      <a:pt x="480" y="469"/>
                    </a:lnTo>
                    <a:lnTo>
                      <a:pt x="467" y="464"/>
                    </a:lnTo>
                    <a:lnTo>
                      <a:pt x="455" y="456"/>
                    </a:lnTo>
                    <a:lnTo>
                      <a:pt x="446" y="446"/>
                    </a:lnTo>
                    <a:lnTo>
                      <a:pt x="440" y="433"/>
                    </a:lnTo>
                    <a:lnTo>
                      <a:pt x="439" y="419"/>
                    </a:lnTo>
                    <a:lnTo>
                      <a:pt x="444" y="402"/>
                    </a:lnTo>
                    <a:lnTo>
                      <a:pt x="447" y="396"/>
                    </a:lnTo>
                    <a:lnTo>
                      <a:pt x="450" y="390"/>
                    </a:lnTo>
                    <a:lnTo>
                      <a:pt x="450" y="390"/>
                    </a:lnTo>
                    <a:lnTo>
                      <a:pt x="449" y="390"/>
                    </a:lnTo>
                    <a:lnTo>
                      <a:pt x="458" y="369"/>
                    </a:lnTo>
                    <a:lnTo>
                      <a:pt x="445" y="378"/>
                    </a:lnTo>
                    <a:lnTo>
                      <a:pt x="432" y="390"/>
                    </a:lnTo>
                    <a:lnTo>
                      <a:pt x="422" y="404"/>
                    </a:lnTo>
                    <a:lnTo>
                      <a:pt x="409" y="417"/>
                    </a:lnTo>
                    <a:lnTo>
                      <a:pt x="394" y="425"/>
                    </a:lnTo>
                    <a:lnTo>
                      <a:pt x="379" y="428"/>
                    </a:lnTo>
                    <a:lnTo>
                      <a:pt x="363" y="428"/>
                    </a:lnTo>
                    <a:lnTo>
                      <a:pt x="348" y="424"/>
                    </a:lnTo>
                    <a:lnTo>
                      <a:pt x="335" y="417"/>
                    </a:lnTo>
                    <a:lnTo>
                      <a:pt x="324" y="406"/>
                    </a:lnTo>
                    <a:lnTo>
                      <a:pt x="317" y="394"/>
                    </a:lnTo>
                    <a:lnTo>
                      <a:pt x="314" y="379"/>
                    </a:lnTo>
                    <a:lnTo>
                      <a:pt x="316" y="364"/>
                    </a:lnTo>
                    <a:lnTo>
                      <a:pt x="323" y="347"/>
                    </a:lnTo>
                    <a:lnTo>
                      <a:pt x="364" y="288"/>
                    </a:lnTo>
                    <a:lnTo>
                      <a:pt x="404" y="226"/>
                    </a:lnTo>
                    <a:lnTo>
                      <a:pt x="326" y="309"/>
                    </a:lnTo>
                    <a:lnTo>
                      <a:pt x="252" y="393"/>
                    </a:lnTo>
                    <a:lnTo>
                      <a:pt x="179" y="480"/>
                    </a:lnTo>
                    <a:lnTo>
                      <a:pt x="108" y="569"/>
                    </a:lnTo>
                    <a:lnTo>
                      <a:pt x="96" y="581"/>
                    </a:lnTo>
                    <a:lnTo>
                      <a:pt x="80" y="588"/>
                    </a:lnTo>
                    <a:lnTo>
                      <a:pt x="65" y="591"/>
                    </a:lnTo>
                    <a:lnTo>
                      <a:pt x="49" y="590"/>
                    </a:lnTo>
                    <a:lnTo>
                      <a:pt x="33" y="586"/>
                    </a:lnTo>
                    <a:lnTo>
                      <a:pt x="21" y="579"/>
                    </a:lnTo>
                    <a:lnTo>
                      <a:pt x="9" y="569"/>
                    </a:lnTo>
                    <a:lnTo>
                      <a:pt x="2" y="556"/>
                    </a:lnTo>
                    <a:lnTo>
                      <a:pt x="0" y="542"/>
                    </a:lnTo>
                    <a:lnTo>
                      <a:pt x="2" y="527"/>
                    </a:lnTo>
                    <a:lnTo>
                      <a:pt x="11" y="511"/>
                    </a:lnTo>
                    <a:lnTo>
                      <a:pt x="74" y="431"/>
                    </a:lnTo>
                    <a:lnTo>
                      <a:pt x="138" y="351"/>
                    </a:lnTo>
                    <a:lnTo>
                      <a:pt x="204" y="273"/>
                    </a:lnTo>
                    <a:lnTo>
                      <a:pt x="273" y="196"/>
                    </a:lnTo>
                    <a:lnTo>
                      <a:pt x="344" y="123"/>
                    </a:lnTo>
                    <a:lnTo>
                      <a:pt x="361" y="107"/>
                    </a:lnTo>
                    <a:lnTo>
                      <a:pt x="380" y="89"/>
                    </a:lnTo>
                    <a:lnTo>
                      <a:pt x="398" y="70"/>
                    </a:lnTo>
                    <a:lnTo>
                      <a:pt x="418" y="52"/>
                    </a:lnTo>
                    <a:lnTo>
                      <a:pt x="439" y="35"/>
                    </a:lnTo>
                    <a:lnTo>
                      <a:pt x="462" y="20"/>
                    </a:lnTo>
                    <a:lnTo>
                      <a:pt x="485" y="9"/>
                    </a:lnTo>
                    <a:lnTo>
                      <a:pt x="509" y="2"/>
                    </a:lnTo>
                    <a:lnTo>
                      <a:pt x="5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70" name="Группа 169"/>
          <p:cNvGrpSpPr/>
          <p:nvPr/>
        </p:nvGrpSpPr>
        <p:grpSpPr>
          <a:xfrm>
            <a:off x="4603436" y="4801444"/>
            <a:ext cx="252837" cy="252000"/>
            <a:chOff x="4755836" y="3739476"/>
            <a:chExt cx="252837" cy="252000"/>
          </a:xfrm>
          <a:solidFill>
            <a:srgbClr val="616466"/>
          </a:solidFill>
        </p:grpSpPr>
        <p:sp>
          <p:nvSpPr>
            <p:cNvPr id="171" name="Прямоугольник 170"/>
            <p:cNvSpPr/>
            <p:nvPr/>
          </p:nvSpPr>
          <p:spPr>
            <a:xfrm>
              <a:off x="4762361" y="3749848"/>
              <a:ext cx="187988" cy="22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2" name="Group 18"/>
            <p:cNvGrpSpPr>
              <a:grpSpLocks noChangeAspect="1"/>
            </p:cNvGrpSpPr>
            <p:nvPr/>
          </p:nvGrpSpPr>
          <p:grpSpPr bwMode="auto">
            <a:xfrm>
              <a:off x="4755836" y="3739476"/>
              <a:ext cx="252837" cy="252000"/>
              <a:chOff x="1508" y="1934"/>
              <a:chExt cx="302" cy="301"/>
            </a:xfrm>
            <a:grpFill/>
          </p:grpSpPr>
          <p:sp>
            <p:nvSpPr>
              <p:cNvPr id="173" name="Freeform 20"/>
              <p:cNvSpPr>
                <a:spLocks/>
              </p:cNvSpPr>
              <p:nvPr/>
            </p:nvSpPr>
            <p:spPr bwMode="auto">
              <a:xfrm>
                <a:off x="1560" y="1988"/>
                <a:ext cx="130" cy="27"/>
              </a:xfrm>
              <a:custGeom>
                <a:avLst/>
                <a:gdLst>
                  <a:gd name="T0" fmla="*/ 151 w 1438"/>
                  <a:gd name="T1" fmla="*/ 0 h 302"/>
                  <a:gd name="T2" fmla="*/ 1287 w 1438"/>
                  <a:gd name="T3" fmla="*/ 0 h 302"/>
                  <a:gd name="T4" fmla="*/ 1318 w 1438"/>
                  <a:gd name="T5" fmla="*/ 3 h 302"/>
                  <a:gd name="T6" fmla="*/ 1346 w 1438"/>
                  <a:gd name="T7" fmla="*/ 12 h 302"/>
                  <a:gd name="T8" fmla="*/ 1372 w 1438"/>
                  <a:gd name="T9" fmla="*/ 26 h 302"/>
                  <a:gd name="T10" fmla="*/ 1394 w 1438"/>
                  <a:gd name="T11" fmla="*/ 45 h 302"/>
                  <a:gd name="T12" fmla="*/ 1413 w 1438"/>
                  <a:gd name="T13" fmla="*/ 67 h 302"/>
                  <a:gd name="T14" fmla="*/ 1426 w 1438"/>
                  <a:gd name="T15" fmla="*/ 93 h 302"/>
                  <a:gd name="T16" fmla="*/ 1435 w 1438"/>
                  <a:gd name="T17" fmla="*/ 121 h 302"/>
                  <a:gd name="T18" fmla="*/ 1438 w 1438"/>
                  <a:gd name="T19" fmla="*/ 151 h 302"/>
                  <a:gd name="T20" fmla="*/ 1435 w 1438"/>
                  <a:gd name="T21" fmla="*/ 181 h 302"/>
                  <a:gd name="T22" fmla="*/ 1426 w 1438"/>
                  <a:gd name="T23" fmla="*/ 209 h 302"/>
                  <a:gd name="T24" fmla="*/ 1413 w 1438"/>
                  <a:gd name="T25" fmla="*/ 235 h 302"/>
                  <a:gd name="T26" fmla="*/ 1394 w 1438"/>
                  <a:gd name="T27" fmla="*/ 257 h 302"/>
                  <a:gd name="T28" fmla="*/ 1372 w 1438"/>
                  <a:gd name="T29" fmla="*/ 276 h 302"/>
                  <a:gd name="T30" fmla="*/ 1346 w 1438"/>
                  <a:gd name="T31" fmla="*/ 289 h 302"/>
                  <a:gd name="T32" fmla="*/ 1318 w 1438"/>
                  <a:gd name="T33" fmla="*/ 298 h 302"/>
                  <a:gd name="T34" fmla="*/ 1287 w 1438"/>
                  <a:gd name="T35" fmla="*/ 302 h 302"/>
                  <a:gd name="T36" fmla="*/ 151 w 1438"/>
                  <a:gd name="T37" fmla="*/ 302 h 302"/>
                  <a:gd name="T38" fmla="*/ 121 w 1438"/>
                  <a:gd name="T39" fmla="*/ 298 h 302"/>
                  <a:gd name="T40" fmla="*/ 93 w 1438"/>
                  <a:gd name="T41" fmla="*/ 289 h 302"/>
                  <a:gd name="T42" fmla="*/ 66 w 1438"/>
                  <a:gd name="T43" fmla="*/ 276 h 302"/>
                  <a:gd name="T44" fmla="*/ 44 w 1438"/>
                  <a:gd name="T45" fmla="*/ 257 h 302"/>
                  <a:gd name="T46" fmla="*/ 26 w 1438"/>
                  <a:gd name="T47" fmla="*/ 235 h 302"/>
                  <a:gd name="T48" fmla="*/ 12 w 1438"/>
                  <a:gd name="T49" fmla="*/ 209 h 302"/>
                  <a:gd name="T50" fmla="*/ 4 w 1438"/>
                  <a:gd name="T51" fmla="*/ 181 h 302"/>
                  <a:gd name="T52" fmla="*/ 0 w 1438"/>
                  <a:gd name="T53" fmla="*/ 151 h 302"/>
                  <a:gd name="T54" fmla="*/ 4 w 1438"/>
                  <a:gd name="T55" fmla="*/ 121 h 302"/>
                  <a:gd name="T56" fmla="*/ 12 w 1438"/>
                  <a:gd name="T57" fmla="*/ 93 h 302"/>
                  <a:gd name="T58" fmla="*/ 26 w 1438"/>
                  <a:gd name="T59" fmla="*/ 67 h 302"/>
                  <a:gd name="T60" fmla="*/ 44 w 1438"/>
                  <a:gd name="T61" fmla="*/ 45 h 302"/>
                  <a:gd name="T62" fmla="*/ 66 w 1438"/>
                  <a:gd name="T63" fmla="*/ 26 h 302"/>
                  <a:gd name="T64" fmla="*/ 93 w 1438"/>
                  <a:gd name="T65" fmla="*/ 12 h 302"/>
                  <a:gd name="T66" fmla="*/ 121 w 1438"/>
                  <a:gd name="T67" fmla="*/ 3 h 302"/>
                  <a:gd name="T68" fmla="*/ 151 w 1438"/>
                  <a:gd name="T6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2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5"/>
                    </a:lnTo>
                    <a:lnTo>
                      <a:pt x="1413" y="67"/>
                    </a:lnTo>
                    <a:lnTo>
                      <a:pt x="1426" y="93"/>
                    </a:lnTo>
                    <a:lnTo>
                      <a:pt x="1435" y="121"/>
                    </a:lnTo>
                    <a:lnTo>
                      <a:pt x="1438" y="151"/>
                    </a:lnTo>
                    <a:lnTo>
                      <a:pt x="1435" y="181"/>
                    </a:lnTo>
                    <a:lnTo>
                      <a:pt x="1426" y="209"/>
                    </a:lnTo>
                    <a:lnTo>
                      <a:pt x="1413" y="235"/>
                    </a:lnTo>
                    <a:lnTo>
                      <a:pt x="1394" y="257"/>
                    </a:lnTo>
                    <a:lnTo>
                      <a:pt x="1372" y="276"/>
                    </a:lnTo>
                    <a:lnTo>
                      <a:pt x="1346" y="289"/>
                    </a:lnTo>
                    <a:lnTo>
                      <a:pt x="1318" y="298"/>
                    </a:lnTo>
                    <a:lnTo>
                      <a:pt x="1287" y="302"/>
                    </a:lnTo>
                    <a:lnTo>
                      <a:pt x="151" y="302"/>
                    </a:lnTo>
                    <a:lnTo>
                      <a:pt x="121" y="298"/>
                    </a:lnTo>
                    <a:lnTo>
                      <a:pt x="93" y="289"/>
                    </a:lnTo>
                    <a:lnTo>
                      <a:pt x="66" y="276"/>
                    </a:lnTo>
                    <a:lnTo>
                      <a:pt x="44" y="257"/>
                    </a:lnTo>
                    <a:lnTo>
                      <a:pt x="26" y="235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1"/>
                    </a:lnTo>
                    <a:lnTo>
                      <a:pt x="12" y="93"/>
                    </a:lnTo>
                    <a:lnTo>
                      <a:pt x="26" y="67"/>
                    </a:lnTo>
                    <a:lnTo>
                      <a:pt x="44" y="45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21"/>
              <p:cNvSpPr>
                <a:spLocks/>
              </p:cNvSpPr>
              <p:nvPr/>
            </p:nvSpPr>
            <p:spPr bwMode="auto">
              <a:xfrm>
                <a:off x="1560" y="2039"/>
                <a:ext cx="130" cy="27"/>
              </a:xfrm>
              <a:custGeom>
                <a:avLst/>
                <a:gdLst>
                  <a:gd name="T0" fmla="*/ 151 w 1438"/>
                  <a:gd name="T1" fmla="*/ 0 h 301"/>
                  <a:gd name="T2" fmla="*/ 1287 w 1438"/>
                  <a:gd name="T3" fmla="*/ 0 h 301"/>
                  <a:gd name="T4" fmla="*/ 1318 w 1438"/>
                  <a:gd name="T5" fmla="*/ 3 h 301"/>
                  <a:gd name="T6" fmla="*/ 1346 w 1438"/>
                  <a:gd name="T7" fmla="*/ 12 h 301"/>
                  <a:gd name="T8" fmla="*/ 1372 w 1438"/>
                  <a:gd name="T9" fmla="*/ 26 h 301"/>
                  <a:gd name="T10" fmla="*/ 1394 w 1438"/>
                  <a:gd name="T11" fmla="*/ 44 h 301"/>
                  <a:gd name="T12" fmla="*/ 1413 w 1438"/>
                  <a:gd name="T13" fmla="*/ 66 h 301"/>
                  <a:gd name="T14" fmla="*/ 1426 w 1438"/>
                  <a:gd name="T15" fmla="*/ 92 h 301"/>
                  <a:gd name="T16" fmla="*/ 1435 w 1438"/>
                  <a:gd name="T17" fmla="*/ 120 h 301"/>
                  <a:gd name="T18" fmla="*/ 1438 w 1438"/>
                  <a:gd name="T19" fmla="*/ 150 h 301"/>
                  <a:gd name="T20" fmla="*/ 1435 w 1438"/>
                  <a:gd name="T21" fmla="*/ 181 h 301"/>
                  <a:gd name="T22" fmla="*/ 1426 w 1438"/>
                  <a:gd name="T23" fmla="*/ 210 h 301"/>
                  <a:gd name="T24" fmla="*/ 1413 w 1438"/>
                  <a:gd name="T25" fmla="*/ 235 h 301"/>
                  <a:gd name="T26" fmla="*/ 1394 w 1438"/>
                  <a:gd name="T27" fmla="*/ 258 h 301"/>
                  <a:gd name="T28" fmla="*/ 1372 w 1438"/>
                  <a:gd name="T29" fmla="*/ 275 h 301"/>
                  <a:gd name="T30" fmla="*/ 1346 w 1438"/>
                  <a:gd name="T31" fmla="*/ 290 h 301"/>
                  <a:gd name="T32" fmla="*/ 1318 w 1438"/>
                  <a:gd name="T33" fmla="*/ 298 h 301"/>
                  <a:gd name="T34" fmla="*/ 1287 w 1438"/>
                  <a:gd name="T35" fmla="*/ 301 h 301"/>
                  <a:gd name="T36" fmla="*/ 151 w 1438"/>
                  <a:gd name="T37" fmla="*/ 301 h 301"/>
                  <a:gd name="T38" fmla="*/ 121 w 1438"/>
                  <a:gd name="T39" fmla="*/ 298 h 301"/>
                  <a:gd name="T40" fmla="*/ 93 w 1438"/>
                  <a:gd name="T41" fmla="*/ 290 h 301"/>
                  <a:gd name="T42" fmla="*/ 66 w 1438"/>
                  <a:gd name="T43" fmla="*/ 275 h 301"/>
                  <a:gd name="T44" fmla="*/ 44 w 1438"/>
                  <a:gd name="T45" fmla="*/ 258 h 301"/>
                  <a:gd name="T46" fmla="*/ 26 w 1438"/>
                  <a:gd name="T47" fmla="*/ 235 h 301"/>
                  <a:gd name="T48" fmla="*/ 12 w 1438"/>
                  <a:gd name="T49" fmla="*/ 210 h 301"/>
                  <a:gd name="T50" fmla="*/ 4 w 1438"/>
                  <a:gd name="T51" fmla="*/ 181 h 301"/>
                  <a:gd name="T52" fmla="*/ 0 w 1438"/>
                  <a:gd name="T53" fmla="*/ 150 h 301"/>
                  <a:gd name="T54" fmla="*/ 4 w 1438"/>
                  <a:gd name="T55" fmla="*/ 120 h 301"/>
                  <a:gd name="T56" fmla="*/ 12 w 1438"/>
                  <a:gd name="T57" fmla="*/ 92 h 301"/>
                  <a:gd name="T58" fmla="*/ 26 w 1438"/>
                  <a:gd name="T59" fmla="*/ 66 h 301"/>
                  <a:gd name="T60" fmla="*/ 44 w 1438"/>
                  <a:gd name="T61" fmla="*/ 44 h 301"/>
                  <a:gd name="T62" fmla="*/ 66 w 1438"/>
                  <a:gd name="T63" fmla="*/ 26 h 301"/>
                  <a:gd name="T64" fmla="*/ 93 w 1438"/>
                  <a:gd name="T65" fmla="*/ 12 h 301"/>
                  <a:gd name="T66" fmla="*/ 121 w 1438"/>
                  <a:gd name="T67" fmla="*/ 3 h 301"/>
                  <a:gd name="T68" fmla="*/ 151 w 1438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1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4"/>
                    </a:lnTo>
                    <a:lnTo>
                      <a:pt x="1413" y="66"/>
                    </a:lnTo>
                    <a:lnTo>
                      <a:pt x="1426" y="92"/>
                    </a:lnTo>
                    <a:lnTo>
                      <a:pt x="1435" y="120"/>
                    </a:lnTo>
                    <a:lnTo>
                      <a:pt x="1438" y="150"/>
                    </a:lnTo>
                    <a:lnTo>
                      <a:pt x="1435" y="181"/>
                    </a:lnTo>
                    <a:lnTo>
                      <a:pt x="1426" y="210"/>
                    </a:lnTo>
                    <a:lnTo>
                      <a:pt x="1413" y="235"/>
                    </a:lnTo>
                    <a:lnTo>
                      <a:pt x="1394" y="258"/>
                    </a:lnTo>
                    <a:lnTo>
                      <a:pt x="1372" y="275"/>
                    </a:lnTo>
                    <a:lnTo>
                      <a:pt x="1346" y="290"/>
                    </a:lnTo>
                    <a:lnTo>
                      <a:pt x="1318" y="298"/>
                    </a:lnTo>
                    <a:lnTo>
                      <a:pt x="1287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8"/>
                    </a:lnTo>
                    <a:lnTo>
                      <a:pt x="26" y="235"/>
                    </a:lnTo>
                    <a:lnTo>
                      <a:pt x="12" y="210"/>
                    </a:lnTo>
                    <a:lnTo>
                      <a:pt x="4" y="181"/>
                    </a:lnTo>
                    <a:lnTo>
                      <a:pt x="0" y="150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6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22"/>
              <p:cNvSpPr>
                <a:spLocks/>
              </p:cNvSpPr>
              <p:nvPr/>
            </p:nvSpPr>
            <p:spPr bwMode="auto">
              <a:xfrm>
                <a:off x="1560" y="2090"/>
                <a:ext cx="79" cy="28"/>
              </a:xfrm>
              <a:custGeom>
                <a:avLst/>
                <a:gdLst>
                  <a:gd name="T0" fmla="*/ 151 w 870"/>
                  <a:gd name="T1" fmla="*/ 0 h 301"/>
                  <a:gd name="T2" fmla="*/ 720 w 870"/>
                  <a:gd name="T3" fmla="*/ 0 h 301"/>
                  <a:gd name="T4" fmla="*/ 750 w 870"/>
                  <a:gd name="T5" fmla="*/ 4 h 301"/>
                  <a:gd name="T6" fmla="*/ 778 w 870"/>
                  <a:gd name="T7" fmla="*/ 12 h 301"/>
                  <a:gd name="T8" fmla="*/ 805 w 870"/>
                  <a:gd name="T9" fmla="*/ 26 h 301"/>
                  <a:gd name="T10" fmla="*/ 827 w 870"/>
                  <a:gd name="T11" fmla="*/ 44 h 301"/>
                  <a:gd name="T12" fmla="*/ 845 w 870"/>
                  <a:gd name="T13" fmla="*/ 67 h 301"/>
                  <a:gd name="T14" fmla="*/ 859 w 870"/>
                  <a:gd name="T15" fmla="*/ 92 h 301"/>
                  <a:gd name="T16" fmla="*/ 867 w 870"/>
                  <a:gd name="T17" fmla="*/ 120 h 301"/>
                  <a:gd name="T18" fmla="*/ 870 w 870"/>
                  <a:gd name="T19" fmla="*/ 151 h 301"/>
                  <a:gd name="T20" fmla="*/ 867 w 870"/>
                  <a:gd name="T21" fmla="*/ 181 h 301"/>
                  <a:gd name="T22" fmla="*/ 859 w 870"/>
                  <a:gd name="T23" fmla="*/ 209 h 301"/>
                  <a:gd name="T24" fmla="*/ 845 w 870"/>
                  <a:gd name="T25" fmla="*/ 234 h 301"/>
                  <a:gd name="T26" fmla="*/ 827 w 870"/>
                  <a:gd name="T27" fmla="*/ 257 h 301"/>
                  <a:gd name="T28" fmla="*/ 805 w 870"/>
                  <a:gd name="T29" fmla="*/ 275 h 301"/>
                  <a:gd name="T30" fmla="*/ 778 w 870"/>
                  <a:gd name="T31" fmla="*/ 290 h 301"/>
                  <a:gd name="T32" fmla="*/ 750 w 870"/>
                  <a:gd name="T33" fmla="*/ 298 h 301"/>
                  <a:gd name="T34" fmla="*/ 720 w 870"/>
                  <a:gd name="T35" fmla="*/ 301 h 301"/>
                  <a:gd name="T36" fmla="*/ 151 w 870"/>
                  <a:gd name="T37" fmla="*/ 301 h 301"/>
                  <a:gd name="T38" fmla="*/ 121 w 870"/>
                  <a:gd name="T39" fmla="*/ 298 h 301"/>
                  <a:gd name="T40" fmla="*/ 93 w 870"/>
                  <a:gd name="T41" fmla="*/ 290 h 301"/>
                  <a:gd name="T42" fmla="*/ 66 w 870"/>
                  <a:gd name="T43" fmla="*/ 275 h 301"/>
                  <a:gd name="T44" fmla="*/ 44 w 870"/>
                  <a:gd name="T45" fmla="*/ 257 h 301"/>
                  <a:gd name="T46" fmla="*/ 26 w 870"/>
                  <a:gd name="T47" fmla="*/ 234 h 301"/>
                  <a:gd name="T48" fmla="*/ 12 w 870"/>
                  <a:gd name="T49" fmla="*/ 209 h 301"/>
                  <a:gd name="T50" fmla="*/ 4 w 870"/>
                  <a:gd name="T51" fmla="*/ 181 h 301"/>
                  <a:gd name="T52" fmla="*/ 0 w 870"/>
                  <a:gd name="T53" fmla="*/ 151 h 301"/>
                  <a:gd name="T54" fmla="*/ 4 w 870"/>
                  <a:gd name="T55" fmla="*/ 120 h 301"/>
                  <a:gd name="T56" fmla="*/ 12 w 870"/>
                  <a:gd name="T57" fmla="*/ 92 h 301"/>
                  <a:gd name="T58" fmla="*/ 26 w 870"/>
                  <a:gd name="T59" fmla="*/ 67 h 301"/>
                  <a:gd name="T60" fmla="*/ 44 w 870"/>
                  <a:gd name="T61" fmla="*/ 44 h 301"/>
                  <a:gd name="T62" fmla="*/ 66 w 870"/>
                  <a:gd name="T63" fmla="*/ 26 h 301"/>
                  <a:gd name="T64" fmla="*/ 93 w 870"/>
                  <a:gd name="T65" fmla="*/ 12 h 301"/>
                  <a:gd name="T66" fmla="*/ 121 w 870"/>
                  <a:gd name="T67" fmla="*/ 4 h 301"/>
                  <a:gd name="T68" fmla="*/ 151 w 870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0" h="301">
                    <a:moveTo>
                      <a:pt x="151" y="0"/>
                    </a:moveTo>
                    <a:lnTo>
                      <a:pt x="720" y="0"/>
                    </a:lnTo>
                    <a:lnTo>
                      <a:pt x="750" y="4"/>
                    </a:lnTo>
                    <a:lnTo>
                      <a:pt x="778" y="12"/>
                    </a:lnTo>
                    <a:lnTo>
                      <a:pt x="805" y="26"/>
                    </a:lnTo>
                    <a:lnTo>
                      <a:pt x="827" y="44"/>
                    </a:lnTo>
                    <a:lnTo>
                      <a:pt x="845" y="67"/>
                    </a:lnTo>
                    <a:lnTo>
                      <a:pt x="859" y="92"/>
                    </a:lnTo>
                    <a:lnTo>
                      <a:pt x="867" y="120"/>
                    </a:lnTo>
                    <a:lnTo>
                      <a:pt x="870" y="151"/>
                    </a:lnTo>
                    <a:lnTo>
                      <a:pt x="867" y="181"/>
                    </a:lnTo>
                    <a:lnTo>
                      <a:pt x="859" y="209"/>
                    </a:lnTo>
                    <a:lnTo>
                      <a:pt x="845" y="234"/>
                    </a:lnTo>
                    <a:lnTo>
                      <a:pt x="827" y="257"/>
                    </a:lnTo>
                    <a:lnTo>
                      <a:pt x="805" y="275"/>
                    </a:lnTo>
                    <a:lnTo>
                      <a:pt x="778" y="290"/>
                    </a:lnTo>
                    <a:lnTo>
                      <a:pt x="750" y="298"/>
                    </a:lnTo>
                    <a:lnTo>
                      <a:pt x="720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7"/>
                    </a:lnTo>
                    <a:lnTo>
                      <a:pt x="26" y="234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7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4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23"/>
              <p:cNvSpPr>
                <a:spLocks/>
              </p:cNvSpPr>
              <p:nvPr/>
            </p:nvSpPr>
            <p:spPr bwMode="auto">
              <a:xfrm>
                <a:off x="1508" y="1934"/>
                <a:ext cx="234" cy="301"/>
              </a:xfrm>
              <a:custGeom>
                <a:avLst/>
                <a:gdLst>
                  <a:gd name="T0" fmla="*/ 152 w 2574"/>
                  <a:gd name="T1" fmla="*/ 0 h 3310"/>
                  <a:gd name="T2" fmla="*/ 2423 w 2574"/>
                  <a:gd name="T3" fmla="*/ 0 h 3310"/>
                  <a:gd name="T4" fmla="*/ 2453 w 2574"/>
                  <a:gd name="T5" fmla="*/ 3 h 3310"/>
                  <a:gd name="T6" fmla="*/ 2481 w 2574"/>
                  <a:gd name="T7" fmla="*/ 12 h 3310"/>
                  <a:gd name="T8" fmla="*/ 2507 w 2574"/>
                  <a:gd name="T9" fmla="*/ 26 h 3310"/>
                  <a:gd name="T10" fmla="*/ 2529 w 2574"/>
                  <a:gd name="T11" fmla="*/ 44 h 3310"/>
                  <a:gd name="T12" fmla="*/ 2548 w 2574"/>
                  <a:gd name="T13" fmla="*/ 67 h 3310"/>
                  <a:gd name="T14" fmla="*/ 2562 w 2574"/>
                  <a:gd name="T15" fmla="*/ 92 h 3310"/>
                  <a:gd name="T16" fmla="*/ 2571 w 2574"/>
                  <a:gd name="T17" fmla="*/ 120 h 3310"/>
                  <a:gd name="T18" fmla="*/ 2574 w 2574"/>
                  <a:gd name="T19" fmla="*/ 150 h 3310"/>
                  <a:gd name="T20" fmla="*/ 2574 w 2574"/>
                  <a:gd name="T21" fmla="*/ 374 h 3310"/>
                  <a:gd name="T22" fmla="*/ 2272 w 2574"/>
                  <a:gd name="T23" fmla="*/ 896 h 3310"/>
                  <a:gd name="T24" fmla="*/ 2272 w 2574"/>
                  <a:gd name="T25" fmla="*/ 301 h 3310"/>
                  <a:gd name="T26" fmla="*/ 304 w 2574"/>
                  <a:gd name="T27" fmla="*/ 301 h 3310"/>
                  <a:gd name="T28" fmla="*/ 304 w 2574"/>
                  <a:gd name="T29" fmla="*/ 3008 h 3310"/>
                  <a:gd name="T30" fmla="*/ 2272 w 2574"/>
                  <a:gd name="T31" fmla="*/ 3008 h 3310"/>
                  <a:gd name="T32" fmla="*/ 2272 w 2574"/>
                  <a:gd name="T33" fmla="*/ 2634 h 3310"/>
                  <a:gd name="T34" fmla="*/ 2430 w 2574"/>
                  <a:gd name="T35" fmla="*/ 2530 h 3310"/>
                  <a:gd name="T36" fmla="*/ 2458 w 2574"/>
                  <a:gd name="T37" fmla="*/ 2508 h 3310"/>
                  <a:gd name="T38" fmla="*/ 2482 w 2574"/>
                  <a:gd name="T39" fmla="*/ 2483 h 3310"/>
                  <a:gd name="T40" fmla="*/ 2502 w 2574"/>
                  <a:gd name="T41" fmla="*/ 2454 h 3310"/>
                  <a:gd name="T42" fmla="*/ 2574 w 2574"/>
                  <a:gd name="T43" fmla="*/ 2330 h 3310"/>
                  <a:gd name="T44" fmla="*/ 2574 w 2574"/>
                  <a:gd name="T45" fmla="*/ 3159 h 3310"/>
                  <a:gd name="T46" fmla="*/ 2571 w 2574"/>
                  <a:gd name="T47" fmla="*/ 3189 h 3310"/>
                  <a:gd name="T48" fmla="*/ 2562 w 2574"/>
                  <a:gd name="T49" fmla="*/ 3217 h 3310"/>
                  <a:gd name="T50" fmla="*/ 2548 w 2574"/>
                  <a:gd name="T51" fmla="*/ 3243 h 3310"/>
                  <a:gd name="T52" fmla="*/ 2529 w 2574"/>
                  <a:gd name="T53" fmla="*/ 3265 h 3310"/>
                  <a:gd name="T54" fmla="*/ 2507 w 2574"/>
                  <a:gd name="T55" fmla="*/ 3284 h 3310"/>
                  <a:gd name="T56" fmla="*/ 2481 w 2574"/>
                  <a:gd name="T57" fmla="*/ 3297 h 3310"/>
                  <a:gd name="T58" fmla="*/ 2453 w 2574"/>
                  <a:gd name="T59" fmla="*/ 3307 h 3310"/>
                  <a:gd name="T60" fmla="*/ 2423 w 2574"/>
                  <a:gd name="T61" fmla="*/ 3310 h 3310"/>
                  <a:gd name="T62" fmla="*/ 152 w 2574"/>
                  <a:gd name="T63" fmla="*/ 3310 h 3310"/>
                  <a:gd name="T64" fmla="*/ 121 w 2574"/>
                  <a:gd name="T65" fmla="*/ 3307 h 3310"/>
                  <a:gd name="T66" fmla="*/ 93 w 2574"/>
                  <a:gd name="T67" fmla="*/ 3297 h 3310"/>
                  <a:gd name="T68" fmla="*/ 67 w 2574"/>
                  <a:gd name="T69" fmla="*/ 3284 h 3310"/>
                  <a:gd name="T70" fmla="*/ 45 w 2574"/>
                  <a:gd name="T71" fmla="*/ 3265 h 3310"/>
                  <a:gd name="T72" fmla="*/ 26 w 2574"/>
                  <a:gd name="T73" fmla="*/ 3243 h 3310"/>
                  <a:gd name="T74" fmla="*/ 13 w 2574"/>
                  <a:gd name="T75" fmla="*/ 3217 h 3310"/>
                  <a:gd name="T76" fmla="*/ 3 w 2574"/>
                  <a:gd name="T77" fmla="*/ 3189 h 3310"/>
                  <a:gd name="T78" fmla="*/ 0 w 2574"/>
                  <a:gd name="T79" fmla="*/ 3159 h 3310"/>
                  <a:gd name="T80" fmla="*/ 0 w 2574"/>
                  <a:gd name="T81" fmla="*/ 150 h 3310"/>
                  <a:gd name="T82" fmla="*/ 3 w 2574"/>
                  <a:gd name="T83" fmla="*/ 120 h 3310"/>
                  <a:gd name="T84" fmla="*/ 13 w 2574"/>
                  <a:gd name="T85" fmla="*/ 92 h 3310"/>
                  <a:gd name="T86" fmla="*/ 26 w 2574"/>
                  <a:gd name="T87" fmla="*/ 67 h 3310"/>
                  <a:gd name="T88" fmla="*/ 45 w 2574"/>
                  <a:gd name="T89" fmla="*/ 44 h 3310"/>
                  <a:gd name="T90" fmla="*/ 67 w 2574"/>
                  <a:gd name="T91" fmla="*/ 26 h 3310"/>
                  <a:gd name="T92" fmla="*/ 93 w 2574"/>
                  <a:gd name="T93" fmla="*/ 12 h 3310"/>
                  <a:gd name="T94" fmla="*/ 121 w 2574"/>
                  <a:gd name="T95" fmla="*/ 3 h 3310"/>
                  <a:gd name="T96" fmla="*/ 152 w 2574"/>
                  <a:gd name="T97" fmla="*/ 0 h 3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74" h="3310">
                    <a:moveTo>
                      <a:pt x="152" y="0"/>
                    </a:moveTo>
                    <a:lnTo>
                      <a:pt x="2423" y="0"/>
                    </a:lnTo>
                    <a:lnTo>
                      <a:pt x="2453" y="3"/>
                    </a:lnTo>
                    <a:lnTo>
                      <a:pt x="2481" y="12"/>
                    </a:lnTo>
                    <a:lnTo>
                      <a:pt x="2507" y="26"/>
                    </a:lnTo>
                    <a:lnTo>
                      <a:pt x="2529" y="44"/>
                    </a:lnTo>
                    <a:lnTo>
                      <a:pt x="2548" y="67"/>
                    </a:lnTo>
                    <a:lnTo>
                      <a:pt x="2562" y="92"/>
                    </a:lnTo>
                    <a:lnTo>
                      <a:pt x="2571" y="120"/>
                    </a:lnTo>
                    <a:lnTo>
                      <a:pt x="2574" y="150"/>
                    </a:lnTo>
                    <a:lnTo>
                      <a:pt x="2574" y="374"/>
                    </a:lnTo>
                    <a:lnTo>
                      <a:pt x="2272" y="896"/>
                    </a:lnTo>
                    <a:lnTo>
                      <a:pt x="2272" y="301"/>
                    </a:lnTo>
                    <a:lnTo>
                      <a:pt x="304" y="301"/>
                    </a:lnTo>
                    <a:lnTo>
                      <a:pt x="304" y="3008"/>
                    </a:lnTo>
                    <a:lnTo>
                      <a:pt x="2272" y="3008"/>
                    </a:lnTo>
                    <a:lnTo>
                      <a:pt x="2272" y="2634"/>
                    </a:lnTo>
                    <a:lnTo>
                      <a:pt x="2430" y="2530"/>
                    </a:lnTo>
                    <a:lnTo>
                      <a:pt x="2458" y="2508"/>
                    </a:lnTo>
                    <a:lnTo>
                      <a:pt x="2482" y="2483"/>
                    </a:lnTo>
                    <a:lnTo>
                      <a:pt x="2502" y="2454"/>
                    </a:lnTo>
                    <a:lnTo>
                      <a:pt x="2574" y="2330"/>
                    </a:lnTo>
                    <a:lnTo>
                      <a:pt x="2574" y="3159"/>
                    </a:lnTo>
                    <a:lnTo>
                      <a:pt x="2571" y="3189"/>
                    </a:lnTo>
                    <a:lnTo>
                      <a:pt x="2562" y="3217"/>
                    </a:lnTo>
                    <a:lnTo>
                      <a:pt x="2548" y="3243"/>
                    </a:lnTo>
                    <a:lnTo>
                      <a:pt x="2529" y="3265"/>
                    </a:lnTo>
                    <a:lnTo>
                      <a:pt x="2507" y="3284"/>
                    </a:lnTo>
                    <a:lnTo>
                      <a:pt x="2481" y="3297"/>
                    </a:lnTo>
                    <a:lnTo>
                      <a:pt x="2453" y="3307"/>
                    </a:lnTo>
                    <a:lnTo>
                      <a:pt x="2423" y="3310"/>
                    </a:lnTo>
                    <a:lnTo>
                      <a:pt x="152" y="3310"/>
                    </a:lnTo>
                    <a:lnTo>
                      <a:pt x="121" y="3307"/>
                    </a:lnTo>
                    <a:lnTo>
                      <a:pt x="93" y="3297"/>
                    </a:lnTo>
                    <a:lnTo>
                      <a:pt x="67" y="3284"/>
                    </a:lnTo>
                    <a:lnTo>
                      <a:pt x="45" y="3265"/>
                    </a:lnTo>
                    <a:lnTo>
                      <a:pt x="26" y="3243"/>
                    </a:lnTo>
                    <a:lnTo>
                      <a:pt x="13" y="3217"/>
                    </a:lnTo>
                    <a:lnTo>
                      <a:pt x="3" y="3189"/>
                    </a:lnTo>
                    <a:lnTo>
                      <a:pt x="0" y="3159"/>
                    </a:lnTo>
                    <a:lnTo>
                      <a:pt x="0" y="150"/>
                    </a:lnTo>
                    <a:lnTo>
                      <a:pt x="3" y="120"/>
                    </a:lnTo>
                    <a:lnTo>
                      <a:pt x="13" y="92"/>
                    </a:lnTo>
                    <a:lnTo>
                      <a:pt x="26" y="67"/>
                    </a:lnTo>
                    <a:lnTo>
                      <a:pt x="45" y="44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24"/>
              <p:cNvSpPr>
                <a:spLocks noEditPoints="1"/>
              </p:cNvSpPr>
              <p:nvPr/>
            </p:nvSpPr>
            <p:spPr bwMode="auto">
              <a:xfrm>
                <a:off x="1666" y="1968"/>
                <a:ext cx="144" cy="215"/>
              </a:xfrm>
              <a:custGeom>
                <a:avLst/>
                <a:gdLst>
                  <a:gd name="T0" fmla="*/ 131 w 1591"/>
                  <a:gd name="T1" fmla="*/ 1996 h 2370"/>
                  <a:gd name="T2" fmla="*/ 223 w 1591"/>
                  <a:gd name="T3" fmla="*/ 2040 h 2370"/>
                  <a:gd name="T4" fmla="*/ 308 w 1591"/>
                  <a:gd name="T5" fmla="*/ 2097 h 2370"/>
                  <a:gd name="T6" fmla="*/ 439 w 1591"/>
                  <a:gd name="T7" fmla="*/ 1980 h 2370"/>
                  <a:gd name="T8" fmla="*/ 389 w 1591"/>
                  <a:gd name="T9" fmla="*/ 1934 h 2370"/>
                  <a:gd name="T10" fmla="*/ 314 w 1591"/>
                  <a:gd name="T11" fmla="*/ 1883 h 2370"/>
                  <a:gd name="T12" fmla="*/ 245 w 1591"/>
                  <a:gd name="T13" fmla="*/ 1849 h 2370"/>
                  <a:gd name="T14" fmla="*/ 187 w 1591"/>
                  <a:gd name="T15" fmla="*/ 1829 h 2370"/>
                  <a:gd name="T16" fmla="*/ 141 w 1591"/>
                  <a:gd name="T17" fmla="*/ 1820 h 2370"/>
                  <a:gd name="T18" fmla="*/ 1118 w 1591"/>
                  <a:gd name="T19" fmla="*/ 0 h 2370"/>
                  <a:gd name="T20" fmla="*/ 1173 w 1591"/>
                  <a:gd name="T21" fmla="*/ 7 h 2370"/>
                  <a:gd name="T22" fmla="*/ 1240 w 1591"/>
                  <a:gd name="T23" fmla="*/ 25 h 2370"/>
                  <a:gd name="T24" fmla="*/ 1319 w 1591"/>
                  <a:gd name="T25" fmla="*/ 57 h 2370"/>
                  <a:gd name="T26" fmla="*/ 1407 w 1591"/>
                  <a:gd name="T27" fmla="*/ 108 h 2370"/>
                  <a:gd name="T28" fmla="*/ 1478 w 1591"/>
                  <a:gd name="T29" fmla="*/ 163 h 2370"/>
                  <a:gd name="T30" fmla="*/ 1528 w 1591"/>
                  <a:gd name="T31" fmla="*/ 215 h 2370"/>
                  <a:gd name="T32" fmla="*/ 1561 w 1591"/>
                  <a:gd name="T33" fmla="*/ 261 h 2370"/>
                  <a:gd name="T34" fmla="*/ 1580 w 1591"/>
                  <a:gd name="T35" fmla="*/ 297 h 2370"/>
                  <a:gd name="T36" fmla="*/ 1588 w 1591"/>
                  <a:gd name="T37" fmla="*/ 320 h 2370"/>
                  <a:gd name="T38" fmla="*/ 1591 w 1591"/>
                  <a:gd name="T39" fmla="*/ 344 h 2370"/>
                  <a:gd name="T40" fmla="*/ 1581 w 1591"/>
                  <a:gd name="T41" fmla="*/ 379 h 2370"/>
                  <a:gd name="T42" fmla="*/ 625 w 1591"/>
                  <a:gd name="T43" fmla="*/ 2021 h 2370"/>
                  <a:gd name="T44" fmla="*/ 116 w 1591"/>
                  <a:gd name="T45" fmla="*/ 2357 h 2370"/>
                  <a:gd name="T46" fmla="*/ 77 w 1591"/>
                  <a:gd name="T47" fmla="*/ 2370 h 2370"/>
                  <a:gd name="T48" fmla="*/ 36 w 1591"/>
                  <a:gd name="T49" fmla="*/ 2359 h 2370"/>
                  <a:gd name="T50" fmla="*/ 12 w 1591"/>
                  <a:gd name="T51" fmla="*/ 2338 h 2370"/>
                  <a:gd name="T52" fmla="*/ 0 w 1591"/>
                  <a:gd name="T53" fmla="*/ 2306 h 2370"/>
                  <a:gd name="T54" fmla="*/ 34 w 1591"/>
                  <a:gd name="T55" fmla="*/ 1702 h 2370"/>
                  <a:gd name="T56" fmla="*/ 45 w 1591"/>
                  <a:gd name="T57" fmla="*/ 1670 h 2370"/>
                  <a:gd name="T58" fmla="*/ 1002 w 1591"/>
                  <a:gd name="T59" fmla="*/ 27 h 2370"/>
                  <a:gd name="T60" fmla="*/ 1034 w 1591"/>
                  <a:gd name="T61" fmla="*/ 7 h 2370"/>
                  <a:gd name="T62" fmla="*/ 1048 w 1591"/>
                  <a:gd name="T63" fmla="*/ 4 h 2370"/>
                  <a:gd name="T64" fmla="*/ 1076 w 1591"/>
                  <a:gd name="T65" fmla="*/ 0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1" h="2370">
                    <a:moveTo>
                      <a:pt x="141" y="1820"/>
                    </a:moveTo>
                    <a:lnTo>
                      <a:pt x="131" y="1996"/>
                    </a:lnTo>
                    <a:lnTo>
                      <a:pt x="177" y="2016"/>
                    </a:lnTo>
                    <a:lnTo>
                      <a:pt x="223" y="2040"/>
                    </a:lnTo>
                    <a:lnTo>
                      <a:pt x="267" y="2067"/>
                    </a:lnTo>
                    <a:lnTo>
                      <a:pt x="308" y="2097"/>
                    </a:lnTo>
                    <a:lnTo>
                      <a:pt x="455" y="2000"/>
                    </a:lnTo>
                    <a:lnTo>
                      <a:pt x="439" y="1980"/>
                    </a:lnTo>
                    <a:lnTo>
                      <a:pt x="417" y="1958"/>
                    </a:lnTo>
                    <a:lnTo>
                      <a:pt x="389" y="1934"/>
                    </a:lnTo>
                    <a:lnTo>
                      <a:pt x="355" y="1909"/>
                    </a:lnTo>
                    <a:lnTo>
                      <a:pt x="314" y="1883"/>
                    </a:lnTo>
                    <a:lnTo>
                      <a:pt x="278" y="1864"/>
                    </a:lnTo>
                    <a:lnTo>
                      <a:pt x="245" y="1849"/>
                    </a:lnTo>
                    <a:lnTo>
                      <a:pt x="214" y="1837"/>
                    </a:lnTo>
                    <a:lnTo>
                      <a:pt x="187" y="1829"/>
                    </a:lnTo>
                    <a:lnTo>
                      <a:pt x="163" y="1824"/>
                    </a:lnTo>
                    <a:lnTo>
                      <a:pt x="141" y="1820"/>
                    </a:lnTo>
                    <a:close/>
                    <a:moveTo>
                      <a:pt x="1095" y="0"/>
                    </a:moveTo>
                    <a:lnTo>
                      <a:pt x="1118" y="0"/>
                    </a:lnTo>
                    <a:lnTo>
                      <a:pt x="1144" y="2"/>
                    </a:lnTo>
                    <a:lnTo>
                      <a:pt x="1173" y="7"/>
                    </a:lnTo>
                    <a:lnTo>
                      <a:pt x="1205" y="14"/>
                    </a:lnTo>
                    <a:lnTo>
                      <a:pt x="1240" y="25"/>
                    </a:lnTo>
                    <a:lnTo>
                      <a:pt x="1278" y="39"/>
                    </a:lnTo>
                    <a:lnTo>
                      <a:pt x="1319" y="57"/>
                    </a:lnTo>
                    <a:lnTo>
                      <a:pt x="1362" y="81"/>
                    </a:lnTo>
                    <a:lnTo>
                      <a:pt x="1407" y="108"/>
                    </a:lnTo>
                    <a:lnTo>
                      <a:pt x="1446" y="136"/>
                    </a:lnTo>
                    <a:lnTo>
                      <a:pt x="1478" y="163"/>
                    </a:lnTo>
                    <a:lnTo>
                      <a:pt x="1505" y="190"/>
                    </a:lnTo>
                    <a:lnTo>
                      <a:pt x="1528" y="215"/>
                    </a:lnTo>
                    <a:lnTo>
                      <a:pt x="1546" y="239"/>
                    </a:lnTo>
                    <a:lnTo>
                      <a:pt x="1561" y="261"/>
                    </a:lnTo>
                    <a:lnTo>
                      <a:pt x="1571" y="280"/>
                    </a:lnTo>
                    <a:lnTo>
                      <a:pt x="1580" y="297"/>
                    </a:lnTo>
                    <a:lnTo>
                      <a:pt x="1585" y="311"/>
                    </a:lnTo>
                    <a:lnTo>
                      <a:pt x="1588" y="320"/>
                    </a:lnTo>
                    <a:lnTo>
                      <a:pt x="1589" y="325"/>
                    </a:lnTo>
                    <a:lnTo>
                      <a:pt x="1591" y="344"/>
                    </a:lnTo>
                    <a:lnTo>
                      <a:pt x="1588" y="363"/>
                    </a:lnTo>
                    <a:lnTo>
                      <a:pt x="1581" y="379"/>
                    </a:lnTo>
                    <a:lnTo>
                      <a:pt x="634" y="2008"/>
                    </a:lnTo>
                    <a:lnTo>
                      <a:pt x="625" y="2021"/>
                    </a:lnTo>
                    <a:lnTo>
                      <a:pt x="611" y="2033"/>
                    </a:lnTo>
                    <a:lnTo>
                      <a:pt x="116" y="2357"/>
                    </a:lnTo>
                    <a:lnTo>
                      <a:pt x="97" y="2367"/>
                    </a:lnTo>
                    <a:lnTo>
                      <a:pt x="77" y="2370"/>
                    </a:lnTo>
                    <a:lnTo>
                      <a:pt x="56" y="2368"/>
                    </a:lnTo>
                    <a:lnTo>
                      <a:pt x="36" y="2359"/>
                    </a:lnTo>
                    <a:lnTo>
                      <a:pt x="23" y="2350"/>
                    </a:lnTo>
                    <a:lnTo>
                      <a:pt x="12" y="2338"/>
                    </a:lnTo>
                    <a:lnTo>
                      <a:pt x="5" y="2323"/>
                    </a:lnTo>
                    <a:lnTo>
                      <a:pt x="0" y="2306"/>
                    </a:lnTo>
                    <a:lnTo>
                      <a:pt x="0" y="2290"/>
                    </a:lnTo>
                    <a:lnTo>
                      <a:pt x="34" y="1702"/>
                    </a:lnTo>
                    <a:lnTo>
                      <a:pt x="38" y="1685"/>
                    </a:lnTo>
                    <a:lnTo>
                      <a:pt x="45" y="1670"/>
                    </a:lnTo>
                    <a:lnTo>
                      <a:pt x="991" y="41"/>
                    </a:lnTo>
                    <a:lnTo>
                      <a:pt x="1002" y="27"/>
                    </a:lnTo>
                    <a:lnTo>
                      <a:pt x="1016" y="15"/>
                    </a:lnTo>
                    <a:lnTo>
                      <a:pt x="1034" y="7"/>
                    </a:lnTo>
                    <a:lnTo>
                      <a:pt x="1038" y="6"/>
                    </a:lnTo>
                    <a:lnTo>
                      <a:pt x="1048" y="4"/>
                    </a:lnTo>
                    <a:lnTo>
                      <a:pt x="1060" y="2"/>
                    </a:lnTo>
                    <a:lnTo>
                      <a:pt x="1076" y="0"/>
                    </a:lnTo>
                    <a:lnTo>
                      <a:pt x="10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25"/>
              <p:cNvSpPr>
                <a:spLocks/>
              </p:cNvSpPr>
              <p:nvPr/>
            </p:nvSpPr>
            <p:spPr bwMode="auto">
              <a:xfrm>
                <a:off x="1552" y="2141"/>
                <a:ext cx="105" cy="53"/>
              </a:xfrm>
              <a:custGeom>
                <a:avLst/>
                <a:gdLst>
                  <a:gd name="T0" fmla="*/ 557 w 1155"/>
                  <a:gd name="T1" fmla="*/ 5 h 591"/>
                  <a:gd name="T2" fmla="*/ 583 w 1155"/>
                  <a:gd name="T3" fmla="*/ 28 h 591"/>
                  <a:gd name="T4" fmla="*/ 591 w 1155"/>
                  <a:gd name="T5" fmla="*/ 111 h 591"/>
                  <a:gd name="T6" fmla="*/ 560 w 1155"/>
                  <a:gd name="T7" fmla="*/ 199 h 591"/>
                  <a:gd name="T8" fmla="*/ 569 w 1155"/>
                  <a:gd name="T9" fmla="*/ 242 h 591"/>
                  <a:gd name="T10" fmla="*/ 587 w 1155"/>
                  <a:gd name="T11" fmla="*/ 270 h 591"/>
                  <a:gd name="T12" fmla="*/ 637 w 1155"/>
                  <a:gd name="T13" fmla="*/ 278 h 591"/>
                  <a:gd name="T14" fmla="*/ 681 w 1155"/>
                  <a:gd name="T15" fmla="*/ 323 h 591"/>
                  <a:gd name="T16" fmla="*/ 693 w 1155"/>
                  <a:gd name="T17" fmla="*/ 357 h 591"/>
                  <a:gd name="T18" fmla="*/ 847 w 1155"/>
                  <a:gd name="T19" fmla="*/ 351 h 591"/>
                  <a:gd name="T20" fmla="*/ 996 w 1155"/>
                  <a:gd name="T21" fmla="*/ 366 h 591"/>
                  <a:gd name="T22" fmla="*/ 1118 w 1155"/>
                  <a:gd name="T23" fmla="*/ 373 h 591"/>
                  <a:gd name="T24" fmla="*/ 1149 w 1155"/>
                  <a:gd name="T25" fmla="*/ 400 h 591"/>
                  <a:gd name="T26" fmla="*/ 1154 w 1155"/>
                  <a:gd name="T27" fmla="*/ 441 h 591"/>
                  <a:gd name="T28" fmla="*/ 1131 w 1155"/>
                  <a:gd name="T29" fmla="*/ 475 h 591"/>
                  <a:gd name="T30" fmla="*/ 1066 w 1155"/>
                  <a:gd name="T31" fmla="*/ 482 h 591"/>
                  <a:gd name="T32" fmla="*/ 957 w 1155"/>
                  <a:gd name="T33" fmla="*/ 467 h 591"/>
                  <a:gd name="T34" fmla="*/ 843 w 1155"/>
                  <a:gd name="T35" fmla="*/ 452 h 591"/>
                  <a:gd name="T36" fmla="*/ 738 w 1155"/>
                  <a:gd name="T37" fmla="*/ 461 h 591"/>
                  <a:gd name="T38" fmla="*/ 679 w 1155"/>
                  <a:gd name="T39" fmla="*/ 486 h 591"/>
                  <a:gd name="T40" fmla="*/ 636 w 1155"/>
                  <a:gd name="T41" fmla="*/ 492 h 591"/>
                  <a:gd name="T42" fmla="*/ 603 w 1155"/>
                  <a:gd name="T43" fmla="*/ 477 h 591"/>
                  <a:gd name="T44" fmla="*/ 576 w 1155"/>
                  <a:gd name="T45" fmla="*/ 454 h 591"/>
                  <a:gd name="T46" fmla="*/ 571 w 1155"/>
                  <a:gd name="T47" fmla="*/ 407 h 591"/>
                  <a:gd name="T48" fmla="*/ 537 w 1155"/>
                  <a:gd name="T49" fmla="*/ 457 h 591"/>
                  <a:gd name="T50" fmla="*/ 495 w 1155"/>
                  <a:gd name="T51" fmla="*/ 471 h 591"/>
                  <a:gd name="T52" fmla="*/ 455 w 1155"/>
                  <a:gd name="T53" fmla="*/ 456 h 591"/>
                  <a:gd name="T54" fmla="*/ 439 w 1155"/>
                  <a:gd name="T55" fmla="*/ 419 h 591"/>
                  <a:gd name="T56" fmla="*/ 450 w 1155"/>
                  <a:gd name="T57" fmla="*/ 390 h 591"/>
                  <a:gd name="T58" fmla="*/ 458 w 1155"/>
                  <a:gd name="T59" fmla="*/ 369 h 591"/>
                  <a:gd name="T60" fmla="*/ 422 w 1155"/>
                  <a:gd name="T61" fmla="*/ 404 h 591"/>
                  <a:gd name="T62" fmla="*/ 379 w 1155"/>
                  <a:gd name="T63" fmla="*/ 428 h 591"/>
                  <a:gd name="T64" fmla="*/ 335 w 1155"/>
                  <a:gd name="T65" fmla="*/ 417 h 591"/>
                  <a:gd name="T66" fmla="*/ 314 w 1155"/>
                  <a:gd name="T67" fmla="*/ 379 h 591"/>
                  <a:gd name="T68" fmla="*/ 364 w 1155"/>
                  <a:gd name="T69" fmla="*/ 288 h 591"/>
                  <a:gd name="T70" fmla="*/ 252 w 1155"/>
                  <a:gd name="T71" fmla="*/ 393 h 591"/>
                  <a:gd name="T72" fmla="*/ 96 w 1155"/>
                  <a:gd name="T73" fmla="*/ 581 h 591"/>
                  <a:gd name="T74" fmla="*/ 49 w 1155"/>
                  <a:gd name="T75" fmla="*/ 590 h 591"/>
                  <a:gd name="T76" fmla="*/ 9 w 1155"/>
                  <a:gd name="T77" fmla="*/ 569 h 591"/>
                  <a:gd name="T78" fmla="*/ 2 w 1155"/>
                  <a:gd name="T79" fmla="*/ 527 h 591"/>
                  <a:gd name="T80" fmla="*/ 138 w 1155"/>
                  <a:gd name="T81" fmla="*/ 351 h 591"/>
                  <a:gd name="T82" fmla="*/ 344 w 1155"/>
                  <a:gd name="T83" fmla="*/ 123 h 591"/>
                  <a:gd name="T84" fmla="*/ 398 w 1155"/>
                  <a:gd name="T85" fmla="*/ 70 h 591"/>
                  <a:gd name="T86" fmla="*/ 462 w 1155"/>
                  <a:gd name="T87" fmla="*/ 20 h 591"/>
                  <a:gd name="T88" fmla="*/ 534 w 1155"/>
                  <a:gd name="T89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55" h="591">
                    <a:moveTo>
                      <a:pt x="534" y="0"/>
                    </a:moveTo>
                    <a:lnTo>
                      <a:pt x="545" y="2"/>
                    </a:lnTo>
                    <a:lnTo>
                      <a:pt x="557" y="5"/>
                    </a:lnTo>
                    <a:lnTo>
                      <a:pt x="567" y="10"/>
                    </a:lnTo>
                    <a:lnTo>
                      <a:pt x="576" y="18"/>
                    </a:lnTo>
                    <a:lnTo>
                      <a:pt x="583" y="28"/>
                    </a:lnTo>
                    <a:lnTo>
                      <a:pt x="591" y="54"/>
                    </a:lnTo>
                    <a:lnTo>
                      <a:pt x="593" y="82"/>
                    </a:lnTo>
                    <a:lnTo>
                      <a:pt x="591" y="111"/>
                    </a:lnTo>
                    <a:lnTo>
                      <a:pt x="584" y="140"/>
                    </a:lnTo>
                    <a:lnTo>
                      <a:pt x="573" y="170"/>
                    </a:lnTo>
                    <a:lnTo>
                      <a:pt x="560" y="199"/>
                    </a:lnTo>
                    <a:lnTo>
                      <a:pt x="543" y="230"/>
                    </a:lnTo>
                    <a:lnTo>
                      <a:pt x="557" y="235"/>
                    </a:lnTo>
                    <a:lnTo>
                      <a:pt x="569" y="242"/>
                    </a:lnTo>
                    <a:lnTo>
                      <a:pt x="579" y="254"/>
                    </a:lnTo>
                    <a:lnTo>
                      <a:pt x="583" y="263"/>
                    </a:lnTo>
                    <a:lnTo>
                      <a:pt x="587" y="270"/>
                    </a:lnTo>
                    <a:lnTo>
                      <a:pt x="604" y="269"/>
                    </a:lnTo>
                    <a:lnTo>
                      <a:pt x="620" y="272"/>
                    </a:lnTo>
                    <a:lnTo>
                      <a:pt x="637" y="278"/>
                    </a:lnTo>
                    <a:lnTo>
                      <a:pt x="653" y="289"/>
                    </a:lnTo>
                    <a:lnTo>
                      <a:pt x="668" y="303"/>
                    </a:lnTo>
                    <a:lnTo>
                      <a:pt x="681" y="323"/>
                    </a:lnTo>
                    <a:lnTo>
                      <a:pt x="689" y="338"/>
                    </a:lnTo>
                    <a:lnTo>
                      <a:pt x="692" y="349"/>
                    </a:lnTo>
                    <a:lnTo>
                      <a:pt x="693" y="357"/>
                    </a:lnTo>
                    <a:lnTo>
                      <a:pt x="746" y="351"/>
                    </a:lnTo>
                    <a:lnTo>
                      <a:pt x="797" y="350"/>
                    </a:lnTo>
                    <a:lnTo>
                      <a:pt x="847" y="351"/>
                    </a:lnTo>
                    <a:lnTo>
                      <a:pt x="897" y="355"/>
                    </a:lnTo>
                    <a:lnTo>
                      <a:pt x="946" y="361"/>
                    </a:lnTo>
                    <a:lnTo>
                      <a:pt x="996" y="366"/>
                    </a:lnTo>
                    <a:lnTo>
                      <a:pt x="1048" y="369"/>
                    </a:lnTo>
                    <a:lnTo>
                      <a:pt x="1101" y="371"/>
                    </a:lnTo>
                    <a:lnTo>
                      <a:pt x="1118" y="373"/>
                    </a:lnTo>
                    <a:lnTo>
                      <a:pt x="1131" y="379"/>
                    </a:lnTo>
                    <a:lnTo>
                      <a:pt x="1142" y="389"/>
                    </a:lnTo>
                    <a:lnTo>
                      <a:pt x="1149" y="400"/>
                    </a:lnTo>
                    <a:lnTo>
                      <a:pt x="1154" y="413"/>
                    </a:lnTo>
                    <a:lnTo>
                      <a:pt x="1155" y="427"/>
                    </a:lnTo>
                    <a:lnTo>
                      <a:pt x="1154" y="441"/>
                    </a:lnTo>
                    <a:lnTo>
                      <a:pt x="1149" y="454"/>
                    </a:lnTo>
                    <a:lnTo>
                      <a:pt x="1142" y="466"/>
                    </a:lnTo>
                    <a:lnTo>
                      <a:pt x="1131" y="475"/>
                    </a:lnTo>
                    <a:lnTo>
                      <a:pt x="1118" y="481"/>
                    </a:lnTo>
                    <a:lnTo>
                      <a:pt x="1101" y="483"/>
                    </a:lnTo>
                    <a:lnTo>
                      <a:pt x="1066" y="482"/>
                    </a:lnTo>
                    <a:lnTo>
                      <a:pt x="1031" y="478"/>
                    </a:lnTo>
                    <a:lnTo>
                      <a:pt x="993" y="473"/>
                    </a:lnTo>
                    <a:lnTo>
                      <a:pt x="957" y="467"/>
                    </a:lnTo>
                    <a:lnTo>
                      <a:pt x="919" y="460"/>
                    </a:lnTo>
                    <a:lnTo>
                      <a:pt x="881" y="455"/>
                    </a:lnTo>
                    <a:lnTo>
                      <a:pt x="843" y="452"/>
                    </a:lnTo>
                    <a:lnTo>
                      <a:pt x="807" y="451"/>
                    </a:lnTo>
                    <a:lnTo>
                      <a:pt x="771" y="454"/>
                    </a:lnTo>
                    <a:lnTo>
                      <a:pt x="738" y="461"/>
                    </a:lnTo>
                    <a:lnTo>
                      <a:pt x="705" y="474"/>
                    </a:lnTo>
                    <a:lnTo>
                      <a:pt x="693" y="480"/>
                    </a:lnTo>
                    <a:lnTo>
                      <a:pt x="679" y="486"/>
                    </a:lnTo>
                    <a:lnTo>
                      <a:pt x="664" y="492"/>
                    </a:lnTo>
                    <a:lnTo>
                      <a:pt x="651" y="494"/>
                    </a:lnTo>
                    <a:lnTo>
                      <a:pt x="636" y="492"/>
                    </a:lnTo>
                    <a:lnTo>
                      <a:pt x="626" y="487"/>
                    </a:lnTo>
                    <a:lnTo>
                      <a:pt x="614" y="482"/>
                    </a:lnTo>
                    <a:lnTo>
                      <a:pt x="603" y="477"/>
                    </a:lnTo>
                    <a:lnTo>
                      <a:pt x="592" y="471"/>
                    </a:lnTo>
                    <a:lnTo>
                      <a:pt x="584" y="464"/>
                    </a:lnTo>
                    <a:lnTo>
                      <a:pt x="576" y="454"/>
                    </a:lnTo>
                    <a:lnTo>
                      <a:pt x="572" y="442"/>
                    </a:lnTo>
                    <a:lnTo>
                      <a:pt x="571" y="423"/>
                    </a:lnTo>
                    <a:lnTo>
                      <a:pt x="571" y="407"/>
                    </a:lnTo>
                    <a:lnTo>
                      <a:pt x="560" y="427"/>
                    </a:lnTo>
                    <a:lnTo>
                      <a:pt x="547" y="446"/>
                    </a:lnTo>
                    <a:lnTo>
                      <a:pt x="537" y="457"/>
                    </a:lnTo>
                    <a:lnTo>
                      <a:pt x="524" y="466"/>
                    </a:lnTo>
                    <a:lnTo>
                      <a:pt x="509" y="470"/>
                    </a:lnTo>
                    <a:lnTo>
                      <a:pt x="495" y="471"/>
                    </a:lnTo>
                    <a:lnTo>
                      <a:pt x="480" y="469"/>
                    </a:lnTo>
                    <a:lnTo>
                      <a:pt x="467" y="464"/>
                    </a:lnTo>
                    <a:lnTo>
                      <a:pt x="455" y="456"/>
                    </a:lnTo>
                    <a:lnTo>
                      <a:pt x="446" y="446"/>
                    </a:lnTo>
                    <a:lnTo>
                      <a:pt x="440" y="433"/>
                    </a:lnTo>
                    <a:lnTo>
                      <a:pt x="439" y="419"/>
                    </a:lnTo>
                    <a:lnTo>
                      <a:pt x="444" y="402"/>
                    </a:lnTo>
                    <a:lnTo>
                      <a:pt x="447" y="396"/>
                    </a:lnTo>
                    <a:lnTo>
                      <a:pt x="450" y="390"/>
                    </a:lnTo>
                    <a:lnTo>
                      <a:pt x="450" y="390"/>
                    </a:lnTo>
                    <a:lnTo>
                      <a:pt x="449" y="390"/>
                    </a:lnTo>
                    <a:lnTo>
                      <a:pt x="458" y="369"/>
                    </a:lnTo>
                    <a:lnTo>
                      <a:pt x="445" y="378"/>
                    </a:lnTo>
                    <a:lnTo>
                      <a:pt x="432" y="390"/>
                    </a:lnTo>
                    <a:lnTo>
                      <a:pt x="422" y="404"/>
                    </a:lnTo>
                    <a:lnTo>
                      <a:pt x="409" y="417"/>
                    </a:lnTo>
                    <a:lnTo>
                      <a:pt x="394" y="425"/>
                    </a:lnTo>
                    <a:lnTo>
                      <a:pt x="379" y="428"/>
                    </a:lnTo>
                    <a:lnTo>
                      <a:pt x="363" y="428"/>
                    </a:lnTo>
                    <a:lnTo>
                      <a:pt x="348" y="424"/>
                    </a:lnTo>
                    <a:lnTo>
                      <a:pt x="335" y="417"/>
                    </a:lnTo>
                    <a:lnTo>
                      <a:pt x="324" y="406"/>
                    </a:lnTo>
                    <a:lnTo>
                      <a:pt x="317" y="394"/>
                    </a:lnTo>
                    <a:lnTo>
                      <a:pt x="314" y="379"/>
                    </a:lnTo>
                    <a:lnTo>
                      <a:pt x="316" y="364"/>
                    </a:lnTo>
                    <a:lnTo>
                      <a:pt x="323" y="347"/>
                    </a:lnTo>
                    <a:lnTo>
                      <a:pt x="364" y="288"/>
                    </a:lnTo>
                    <a:lnTo>
                      <a:pt x="404" y="226"/>
                    </a:lnTo>
                    <a:lnTo>
                      <a:pt x="326" y="309"/>
                    </a:lnTo>
                    <a:lnTo>
                      <a:pt x="252" y="393"/>
                    </a:lnTo>
                    <a:lnTo>
                      <a:pt x="179" y="480"/>
                    </a:lnTo>
                    <a:lnTo>
                      <a:pt x="108" y="569"/>
                    </a:lnTo>
                    <a:lnTo>
                      <a:pt x="96" y="581"/>
                    </a:lnTo>
                    <a:lnTo>
                      <a:pt x="80" y="588"/>
                    </a:lnTo>
                    <a:lnTo>
                      <a:pt x="65" y="591"/>
                    </a:lnTo>
                    <a:lnTo>
                      <a:pt x="49" y="590"/>
                    </a:lnTo>
                    <a:lnTo>
                      <a:pt x="33" y="586"/>
                    </a:lnTo>
                    <a:lnTo>
                      <a:pt x="21" y="579"/>
                    </a:lnTo>
                    <a:lnTo>
                      <a:pt x="9" y="569"/>
                    </a:lnTo>
                    <a:lnTo>
                      <a:pt x="2" y="556"/>
                    </a:lnTo>
                    <a:lnTo>
                      <a:pt x="0" y="542"/>
                    </a:lnTo>
                    <a:lnTo>
                      <a:pt x="2" y="527"/>
                    </a:lnTo>
                    <a:lnTo>
                      <a:pt x="11" y="511"/>
                    </a:lnTo>
                    <a:lnTo>
                      <a:pt x="74" y="431"/>
                    </a:lnTo>
                    <a:lnTo>
                      <a:pt x="138" y="351"/>
                    </a:lnTo>
                    <a:lnTo>
                      <a:pt x="204" y="273"/>
                    </a:lnTo>
                    <a:lnTo>
                      <a:pt x="273" y="196"/>
                    </a:lnTo>
                    <a:lnTo>
                      <a:pt x="344" y="123"/>
                    </a:lnTo>
                    <a:lnTo>
                      <a:pt x="361" y="107"/>
                    </a:lnTo>
                    <a:lnTo>
                      <a:pt x="380" y="89"/>
                    </a:lnTo>
                    <a:lnTo>
                      <a:pt x="398" y="70"/>
                    </a:lnTo>
                    <a:lnTo>
                      <a:pt x="418" y="52"/>
                    </a:lnTo>
                    <a:lnTo>
                      <a:pt x="439" y="35"/>
                    </a:lnTo>
                    <a:lnTo>
                      <a:pt x="462" y="20"/>
                    </a:lnTo>
                    <a:lnTo>
                      <a:pt x="485" y="9"/>
                    </a:lnTo>
                    <a:lnTo>
                      <a:pt x="509" y="2"/>
                    </a:lnTo>
                    <a:lnTo>
                      <a:pt x="5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79" name="Левая круглая скобка 178"/>
          <p:cNvSpPr/>
          <p:nvPr/>
        </p:nvSpPr>
        <p:spPr>
          <a:xfrm>
            <a:off x="2214180" y="1174531"/>
            <a:ext cx="236366" cy="5184000"/>
          </a:xfrm>
          <a:prstGeom prst="leftBracket">
            <a:avLst>
              <a:gd name="adj" fmla="val 207"/>
            </a:avLst>
          </a:prstGeom>
          <a:ln>
            <a:solidFill>
              <a:srgbClr val="C43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/>
          <p:cNvSpPr txBox="1"/>
          <p:nvPr/>
        </p:nvSpPr>
        <p:spPr>
          <a:xfrm>
            <a:off x="562468" y="3464683"/>
            <a:ext cx="18853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uk-UA" sz="1600" b="1" dirty="0">
                <a:solidFill>
                  <a:srgbClr val="C43D59"/>
                </a:solidFill>
              </a:rPr>
              <a:t>ОСББ обирає </a:t>
            </a:r>
            <a:r>
              <a:rPr lang="uk-UA" sz="1600" b="1">
                <a:solidFill>
                  <a:srgbClr val="C43D59"/>
                </a:solidFill>
              </a:rPr>
              <a:t>підрядників самостійно</a:t>
            </a:r>
            <a:endParaRPr lang="ru-RU" sz="1600" b="1" dirty="0">
              <a:solidFill>
                <a:srgbClr val="C43D59"/>
              </a:solidFill>
            </a:endParaRPr>
          </a:p>
        </p:txBody>
      </p:sp>
      <p:grpSp>
        <p:nvGrpSpPr>
          <p:cNvPr id="207" name="Группа 206"/>
          <p:cNvGrpSpPr/>
          <p:nvPr/>
        </p:nvGrpSpPr>
        <p:grpSpPr>
          <a:xfrm>
            <a:off x="7238623" y="3243760"/>
            <a:ext cx="1283926" cy="1255962"/>
            <a:chOff x="7656312" y="4517101"/>
            <a:chExt cx="1283926" cy="1255962"/>
          </a:xfrm>
        </p:grpSpPr>
        <p:grpSp>
          <p:nvGrpSpPr>
            <p:cNvPr id="110" name="Group 33"/>
            <p:cNvGrpSpPr>
              <a:grpSpLocks noChangeAspect="1"/>
            </p:cNvGrpSpPr>
            <p:nvPr/>
          </p:nvGrpSpPr>
          <p:grpSpPr bwMode="auto">
            <a:xfrm>
              <a:off x="7656312" y="4517101"/>
              <a:ext cx="1110936" cy="1005469"/>
              <a:chOff x="2565" y="1906"/>
              <a:chExt cx="1865" cy="1509"/>
            </a:xfrm>
            <a:solidFill>
              <a:srgbClr val="002F53"/>
            </a:solidFill>
          </p:grpSpPr>
          <p:sp>
            <p:nvSpPr>
              <p:cNvPr id="113" name="Freeform 36"/>
              <p:cNvSpPr>
                <a:spLocks noEditPoints="1"/>
              </p:cNvSpPr>
              <p:nvPr/>
            </p:nvSpPr>
            <p:spPr bwMode="auto">
              <a:xfrm>
                <a:off x="4003" y="2041"/>
                <a:ext cx="427" cy="1374"/>
              </a:xfrm>
              <a:custGeom>
                <a:avLst/>
                <a:gdLst>
                  <a:gd name="T0" fmla="*/ 183 w 854"/>
                  <a:gd name="T1" fmla="*/ 1484 h 2748"/>
                  <a:gd name="T2" fmla="*/ 183 w 854"/>
                  <a:gd name="T3" fmla="*/ 1845 h 2748"/>
                  <a:gd name="T4" fmla="*/ 544 w 854"/>
                  <a:gd name="T5" fmla="*/ 1845 h 2748"/>
                  <a:gd name="T6" fmla="*/ 544 w 854"/>
                  <a:gd name="T7" fmla="*/ 1484 h 2748"/>
                  <a:gd name="T8" fmla="*/ 183 w 854"/>
                  <a:gd name="T9" fmla="*/ 1484 h 2748"/>
                  <a:gd name="T10" fmla="*/ 183 w 854"/>
                  <a:gd name="T11" fmla="*/ 903 h 2748"/>
                  <a:gd name="T12" fmla="*/ 183 w 854"/>
                  <a:gd name="T13" fmla="*/ 1264 h 2748"/>
                  <a:gd name="T14" fmla="*/ 544 w 854"/>
                  <a:gd name="T15" fmla="*/ 1264 h 2748"/>
                  <a:gd name="T16" fmla="*/ 544 w 854"/>
                  <a:gd name="T17" fmla="*/ 903 h 2748"/>
                  <a:gd name="T18" fmla="*/ 183 w 854"/>
                  <a:gd name="T19" fmla="*/ 903 h 2748"/>
                  <a:gd name="T20" fmla="*/ 183 w 854"/>
                  <a:gd name="T21" fmla="*/ 324 h 2748"/>
                  <a:gd name="T22" fmla="*/ 183 w 854"/>
                  <a:gd name="T23" fmla="*/ 685 h 2748"/>
                  <a:gd name="T24" fmla="*/ 544 w 854"/>
                  <a:gd name="T25" fmla="*/ 685 h 2748"/>
                  <a:gd name="T26" fmla="*/ 544 w 854"/>
                  <a:gd name="T27" fmla="*/ 324 h 2748"/>
                  <a:gd name="T28" fmla="*/ 183 w 854"/>
                  <a:gd name="T29" fmla="*/ 324 h 2748"/>
                  <a:gd name="T30" fmla="*/ 0 w 854"/>
                  <a:gd name="T31" fmla="*/ 0 h 2748"/>
                  <a:gd name="T32" fmla="*/ 854 w 854"/>
                  <a:gd name="T33" fmla="*/ 0 h 2748"/>
                  <a:gd name="T34" fmla="*/ 854 w 854"/>
                  <a:gd name="T35" fmla="*/ 2748 h 2748"/>
                  <a:gd name="T36" fmla="*/ 254 w 854"/>
                  <a:gd name="T37" fmla="*/ 2748 h 2748"/>
                  <a:gd name="T38" fmla="*/ 254 w 854"/>
                  <a:gd name="T39" fmla="*/ 2134 h 2748"/>
                  <a:gd name="T40" fmla="*/ 0 w 854"/>
                  <a:gd name="T41" fmla="*/ 2134 h 2748"/>
                  <a:gd name="T42" fmla="*/ 0 w 854"/>
                  <a:gd name="T43" fmla="*/ 0 h 2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4" h="2748">
                    <a:moveTo>
                      <a:pt x="183" y="1484"/>
                    </a:moveTo>
                    <a:lnTo>
                      <a:pt x="183" y="1845"/>
                    </a:lnTo>
                    <a:lnTo>
                      <a:pt x="544" y="1845"/>
                    </a:lnTo>
                    <a:lnTo>
                      <a:pt x="544" y="1484"/>
                    </a:lnTo>
                    <a:lnTo>
                      <a:pt x="183" y="1484"/>
                    </a:lnTo>
                    <a:close/>
                    <a:moveTo>
                      <a:pt x="183" y="903"/>
                    </a:moveTo>
                    <a:lnTo>
                      <a:pt x="183" y="1264"/>
                    </a:lnTo>
                    <a:lnTo>
                      <a:pt x="544" y="1264"/>
                    </a:lnTo>
                    <a:lnTo>
                      <a:pt x="544" y="903"/>
                    </a:lnTo>
                    <a:lnTo>
                      <a:pt x="183" y="903"/>
                    </a:lnTo>
                    <a:close/>
                    <a:moveTo>
                      <a:pt x="183" y="324"/>
                    </a:moveTo>
                    <a:lnTo>
                      <a:pt x="183" y="685"/>
                    </a:lnTo>
                    <a:lnTo>
                      <a:pt x="544" y="685"/>
                    </a:lnTo>
                    <a:lnTo>
                      <a:pt x="544" y="324"/>
                    </a:lnTo>
                    <a:lnTo>
                      <a:pt x="183" y="324"/>
                    </a:lnTo>
                    <a:close/>
                    <a:moveTo>
                      <a:pt x="0" y="0"/>
                    </a:moveTo>
                    <a:lnTo>
                      <a:pt x="854" y="0"/>
                    </a:lnTo>
                    <a:lnTo>
                      <a:pt x="854" y="2748"/>
                    </a:lnTo>
                    <a:lnTo>
                      <a:pt x="254" y="2748"/>
                    </a:lnTo>
                    <a:lnTo>
                      <a:pt x="254" y="2134"/>
                    </a:lnTo>
                    <a:lnTo>
                      <a:pt x="0" y="21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35"/>
              <p:cNvSpPr>
                <a:spLocks noEditPoints="1"/>
              </p:cNvSpPr>
              <p:nvPr/>
            </p:nvSpPr>
            <p:spPr bwMode="auto">
              <a:xfrm>
                <a:off x="3069" y="1906"/>
                <a:ext cx="857" cy="1509"/>
              </a:xfrm>
              <a:custGeom>
                <a:avLst/>
                <a:gdLst>
                  <a:gd name="T0" fmla="*/ 977 w 1715"/>
                  <a:gd name="T1" fmla="*/ 1630 h 3019"/>
                  <a:gd name="T2" fmla="*/ 977 w 1715"/>
                  <a:gd name="T3" fmla="*/ 2026 h 3019"/>
                  <a:gd name="T4" fmla="*/ 1374 w 1715"/>
                  <a:gd name="T5" fmla="*/ 2026 h 3019"/>
                  <a:gd name="T6" fmla="*/ 1374 w 1715"/>
                  <a:gd name="T7" fmla="*/ 1630 h 3019"/>
                  <a:gd name="T8" fmla="*/ 977 w 1715"/>
                  <a:gd name="T9" fmla="*/ 1630 h 3019"/>
                  <a:gd name="T10" fmla="*/ 342 w 1715"/>
                  <a:gd name="T11" fmla="*/ 1630 h 3019"/>
                  <a:gd name="T12" fmla="*/ 342 w 1715"/>
                  <a:gd name="T13" fmla="*/ 2026 h 3019"/>
                  <a:gd name="T14" fmla="*/ 738 w 1715"/>
                  <a:gd name="T15" fmla="*/ 2026 h 3019"/>
                  <a:gd name="T16" fmla="*/ 738 w 1715"/>
                  <a:gd name="T17" fmla="*/ 1630 h 3019"/>
                  <a:gd name="T18" fmla="*/ 342 w 1715"/>
                  <a:gd name="T19" fmla="*/ 1630 h 3019"/>
                  <a:gd name="T20" fmla="*/ 977 w 1715"/>
                  <a:gd name="T21" fmla="*/ 993 h 3019"/>
                  <a:gd name="T22" fmla="*/ 977 w 1715"/>
                  <a:gd name="T23" fmla="*/ 1389 h 3019"/>
                  <a:gd name="T24" fmla="*/ 1374 w 1715"/>
                  <a:gd name="T25" fmla="*/ 1389 h 3019"/>
                  <a:gd name="T26" fmla="*/ 1374 w 1715"/>
                  <a:gd name="T27" fmla="*/ 993 h 3019"/>
                  <a:gd name="T28" fmla="*/ 977 w 1715"/>
                  <a:gd name="T29" fmla="*/ 993 h 3019"/>
                  <a:gd name="T30" fmla="*/ 342 w 1715"/>
                  <a:gd name="T31" fmla="*/ 993 h 3019"/>
                  <a:gd name="T32" fmla="*/ 342 w 1715"/>
                  <a:gd name="T33" fmla="*/ 1389 h 3019"/>
                  <a:gd name="T34" fmla="*/ 738 w 1715"/>
                  <a:gd name="T35" fmla="*/ 1389 h 3019"/>
                  <a:gd name="T36" fmla="*/ 738 w 1715"/>
                  <a:gd name="T37" fmla="*/ 993 h 3019"/>
                  <a:gd name="T38" fmla="*/ 342 w 1715"/>
                  <a:gd name="T39" fmla="*/ 993 h 3019"/>
                  <a:gd name="T40" fmla="*/ 977 w 1715"/>
                  <a:gd name="T41" fmla="*/ 356 h 3019"/>
                  <a:gd name="T42" fmla="*/ 977 w 1715"/>
                  <a:gd name="T43" fmla="*/ 752 h 3019"/>
                  <a:gd name="T44" fmla="*/ 1374 w 1715"/>
                  <a:gd name="T45" fmla="*/ 752 h 3019"/>
                  <a:gd name="T46" fmla="*/ 1374 w 1715"/>
                  <a:gd name="T47" fmla="*/ 356 h 3019"/>
                  <a:gd name="T48" fmla="*/ 977 w 1715"/>
                  <a:gd name="T49" fmla="*/ 356 h 3019"/>
                  <a:gd name="T50" fmla="*/ 342 w 1715"/>
                  <a:gd name="T51" fmla="*/ 356 h 3019"/>
                  <a:gd name="T52" fmla="*/ 342 w 1715"/>
                  <a:gd name="T53" fmla="*/ 752 h 3019"/>
                  <a:gd name="T54" fmla="*/ 738 w 1715"/>
                  <a:gd name="T55" fmla="*/ 752 h 3019"/>
                  <a:gd name="T56" fmla="*/ 738 w 1715"/>
                  <a:gd name="T57" fmla="*/ 356 h 3019"/>
                  <a:gd name="T58" fmla="*/ 342 w 1715"/>
                  <a:gd name="T59" fmla="*/ 356 h 3019"/>
                  <a:gd name="T60" fmla="*/ 0 w 1715"/>
                  <a:gd name="T61" fmla="*/ 0 h 3019"/>
                  <a:gd name="T62" fmla="*/ 1715 w 1715"/>
                  <a:gd name="T63" fmla="*/ 0 h 3019"/>
                  <a:gd name="T64" fmla="*/ 1715 w 1715"/>
                  <a:gd name="T65" fmla="*/ 3019 h 3019"/>
                  <a:gd name="T66" fmla="*/ 1055 w 1715"/>
                  <a:gd name="T67" fmla="*/ 3019 h 3019"/>
                  <a:gd name="T68" fmla="*/ 1055 w 1715"/>
                  <a:gd name="T69" fmla="*/ 2344 h 3019"/>
                  <a:gd name="T70" fmla="*/ 659 w 1715"/>
                  <a:gd name="T71" fmla="*/ 2344 h 3019"/>
                  <a:gd name="T72" fmla="*/ 659 w 1715"/>
                  <a:gd name="T73" fmla="*/ 3019 h 3019"/>
                  <a:gd name="T74" fmla="*/ 0 w 1715"/>
                  <a:gd name="T75" fmla="*/ 3019 h 3019"/>
                  <a:gd name="T76" fmla="*/ 0 w 1715"/>
                  <a:gd name="T77" fmla="*/ 0 h 3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5" h="3019">
                    <a:moveTo>
                      <a:pt x="977" y="1630"/>
                    </a:moveTo>
                    <a:lnTo>
                      <a:pt x="977" y="2026"/>
                    </a:lnTo>
                    <a:lnTo>
                      <a:pt x="1374" y="2026"/>
                    </a:lnTo>
                    <a:lnTo>
                      <a:pt x="1374" y="1630"/>
                    </a:lnTo>
                    <a:lnTo>
                      <a:pt x="977" y="1630"/>
                    </a:lnTo>
                    <a:close/>
                    <a:moveTo>
                      <a:pt x="342" y="1630"/>
                    </a:moveTo>
                    <a:lnTo>
                      <a:pt x="342" y="2026"/>
                    </a:lnTo>
                    <a:lnTo>
                      <a:pt x="738" y="2026"/>
                    </a:lnTo>
                    <a:lnTo>
                      <a:pt x="738" y="1630"/>
                    </a:lnTo>
                    <a:lnTo>
                      <a:pt x="342" y="1630"/>
                    </a:lnTo>
                    <a:close/>
                    <a:moveTo>
                      <a:pt x="977" y="993"/>
                    </a:moveTo>
                    <a:lnTo>
                      <a:pt x="977" y="1389"/>
                    </a:lnTo>
                    <a:lnTo>
                      <a:pt x="1374" y="1389"/>
                    </a:lnTo>
                    <a:lnTo>
                      <a:pt x="1374" y="993"/>
                    </a:lnTo>
                    <a:lnTo>
                      <a:pt x="977" y="993"/>
                    </a:lnTo>
                    <a:close/>
                    <a:moveTo>
                      <a:pt x="342" y="993"/>
                    </a:moveTo>
                    <a:lnTo>
                      <a:pt x="342" y="1389"/>
                    </a:lnTo>
                    <a:lnTo>
                      <a:pt x="738" y="1389"/>
                    </a:lnTo>
                    <a:lnTo>
                      <a:pt x="738" y="993"/>
                    </a:lnTo>
                    <a:lnTo>
                      <a:pt x="342" y="993"/>
                    </a:lnTo>
                    <a:close/>
                    <a:moveTo>
                      <a:pt x="977" y="356"/>
                    </a:moveTo>
                    <a:lnTo>
                      <a:pt x="977" y="752"/>
                    </a:lnTo>
                    <a:lnTo>
                      <a:pt x="1374" y="752"/>
                    </a:lnTo>
                    <a:lnTo>
                      <a:pt x="1374" y="356"/>
                    </a:lnTo>
                    <a:lnTo>
                      <a:pt x="977" y="356"/>
                    </a:lnTo>
                    <a:close/>
                    <a:moveTo>
                      <a:pt x="342" y="356"/>
                    </a:moveTo>
                    <a:lnTo>
                      <a:pt x="342" y="752"/>
                    </a:lnTo>
                    <a:lnTo>
                      <a:pt x="738" y="752"/>
                    </a:lnTo>
                    <a:lnTo>
                      <a:pt x="738" y="356"/>
                    </a:lnTo>
                    <a:lnTo>
                      <a:pt x="342" y="356"/>
                    </a:lnTo>
                    <a:close/>
                    <a:moveTo>
                      <a:pt x="0" y="0"/>
                    </a:moveTo>
                    <a:lnTo>
                      <a:pt x="1715" y="0"/>
                    </a:lnTo>
                    <a:lnTo>
                      <a:pt x="1715" y="3019"/>
                    </a:lnTo>
                    <a:lnTo>
                      <a:pt x="1055" y="3019"/>
                    </a:lnTo>
                    <a:lnTo>
                      <a:pt x="1055" y="2344"/>
                    </a:lnTo>
                    <a:lnTo>
                      <a:pt x="659" y="2344"/>
                    </a:lnTo>
                    <a:lnTo>
                      <a:pt x="659" y="3019"/>
                    </a:lnTo>
                    <a:lnTo>
                      <a:pt x="0" y="30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37"/>
              <p:cNvSpPr>
                <a:spLocks noEditPoints="1"/>
              </p:cNvSpPr>
              <p:nvPr/>
            </p:nvSpPr>
            <p:spPr bwMode="auto">
              <a:xfrm>
                <a:off x="2565" y="2041"/>
                <a:ext cx="427" cy="1374"/>
              </a:xfrm>
              <a:custGeom>
                <a:avLst/>
                <a:gdLst>
                  <a:gd name="T0" fmla="*/ 310 w 854"/>
                  <a:gd name="T1" fmla="*/ 1484 h 2748"/>
                  <a:gd name="T2" fmla="*/ 310 w 854"/>
                  <a:gd name="T3" fmla="*/ 1844 h 2748"/>
                  <a:gd name="T4" fmla="*/ 671 w 854"/>
                  <a:gd name="T5" fmla="*/ 1844 h 2748"/>
                  <a:gd name="T6" fmla="*/ 671 w 854"/>
                  <a:gd name="T7" fmla="*/ 1484 h 2748"/>
                  <a:gd name="T8" fmla="*/ 310 w 854"/>
                  <a:gd name="T9" fmla="*/ 1484 h 2748"/>
                  <a:gd name="T10" fmla="*/ 310 w 854"/>
                  <a:gd name="T11" fmla="*/ 903 h 2748"/>
                  <a:gd name="T12" fmla="*/ 310 w 854"/>
                  <a:gd name="T13" fmla="*/ 1264 h 2748"/>
                  <a:gd name="T14" fmla="*/ 671 w 854"/>
                  <a:gd name="T15" fmla="*/ 1264 h 2748"/>
                  <a:gd name="T16" fmla="*/ 671 w 854"/>
                  <a:gd name="T17" fmla="*/ 903 h 2748"/>
                  <a:gd name="T18" fmla="*/ 310 w 854"/>
                  <a:gd name="T19" fmla="*/ 903 h 2748"/>
                  <a:gd name="T20" fmla="*/ 310 w 854"/>
                  <a:gd name="T21" fmla="*/ 324 h 2748"/>
                  <a:gd name="T22" fmla="*/ 310 w 854"/>
                  <a:gd name="T23" fmla="*/ 685 h 2748"/>
                  <a:gd name="T24" fmla="*/ 671 w 854"/>
                  <a:gd name="T25" fmla="*/ 685 h 2748"/>
                  <a:gd name="T26" fmla="*/ 671 w 854"/>
                  <a:gd name="T27" fmla="*/ 324 h 2748"/>
                  <a:gd name="T28" fmla="*/ 310 w 854"/>
                  <a:gd name="T29" fmla="*/ 324 h 2748"/>
                  <a:gd name="T30" fmla="*/ 0 w 854"/>
                  <a:gd name="T31" fmla="*/ 0 h 2748"/>
                  <a:gd name="T32" fmla="*/ 854 w 854"/>
                  <a:gd name="T33" fmla="*/ 0 h 2748"/>
                  <a:gd name="T34" fmla="*/ 854 w 854"/>
                  <a:gd name="T35" fmla="*/ 2134 h 2748"/>
                  <a:gd name="T36" fmla="*/ 600 w 854"/>
                  <a:gd name="T37" fmla="*/ 2134 h 2748"/>
                  <a:gd name="T38" fmla="*/ 600 w 854"/>
                  <a:gd name="T39" fmla="*/ 2748 h 2748"/>
                  <a:gd name="T40" fmla="*/ 0 w 854"/>
                  <a:gd name="T41" fmla="*/ 2748 h 2748"/>
                  <a:gd name="T42" fmla="*/ 0 w 854"/>
                  <a:gd name="T43" fmla="*/ 0 h 2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4" h="2748">
                    <a:moveTo>
                      <a:pt x="310" y="1484"/>
                    </a:moveTo>
                    <a:lnTo>
                      <a:pt x="310" y="1844"/>
                    </a:lnTo>
                    <a:lnTo>
                      <a:pt x="671" y="1844"/>
                    </a:lnTo>
                    <a:lnTo>
                      <a:pt x="671" y="1484"/>
                    </a:lnTo>
                    <a:lnTo>
                      <a:pt x="310" y="1484"/>
                    </a:lnTo>
                    <a:close/>
                    <a:moveTo>
                      <a:pt x="310" y="903"/>
                    </a:moveTo>
                    <a:lnTo>
                      <a:pt x="310" y="1264"/>
                    </a:lnTo>
                    <a:lnTo>
                      <a:pt x="671" y="1264"/>
                    </a:lnTo>
                    <a:lnTo>
                      <a:pt x="671" y="903"/>
                    </a:lnTo>
                    <a:lnTo>
                      <a:pt x="310" y="903"/>
                    </a:lnTo>
                    <a:close/>
                    <a:moveTo>
                      <a:pt x="310" y="324"/>
                    </a:moveTo>
                    <a:lnTo>
                      <a:pt x="310" y="685"/>
                    </a:lnTo>
                    <a:lnTo>
                      <a:pt x="671" y="685"/>
                    </a:lnTo>
                    <a:lnTo>
                      <a:pt x="671" y="324"/>
                    </a:lnTo>
                    <a:lnTo>
                      <a:pt x="310" y="324"/>
                    </a:lnTo>
                    <a:close/>
                    <a:moveTo>
                      <a:pt x="0" y="0"/>
                    </a:moveTo>
                    <a:lnTo>
                      <a:pt x="854" y="0"/>
                    </a:lnTo>
                    <a:lnTo>
                      <a:pt x="854" y="2134"/>
                    </a:lnTo>
                    <a:lnTo>
                      <a:pt x="600" y="2134"/>
                    </a:lnTo>
                    <a:lnTo>
                      <a:pt x="600" y="2748"/>
                    </a:lnTo>
                    <a:lnTo>
                      <a:pt x="0" y="27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35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4" name="Скругленный прямоугольник 203"/>
            <p:cNvSpPr/>
            <p:nvPr/>
          </p:nvSpPr>
          <p:spPr>
            <a:xfrm>
              <a:off x="8522089" y="5276925"/>
              <a:ext cx="286719" cy="124719"/>
            </a:xfrm>
            <a:prstGeom prst="roundRect">
              <a:avLst>
                <a:gd name="adj" fmla="val 324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Овал 197"/>
            <p:cNvSpPr/>
            <p:nvPr/>
          </p:nvSpPr>
          <p:spPr>
            <a:xfrm>
              <a:off x="8466914" y="5048263"/>
              <a:ext cx="396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Freeform 13"/>
            <p:cNvSpPr>
              <a:spLocks/>
            </p:cNvSpPr>
            <p:nvPr/>
          </p:nvSpPr>
          <p:spPr bwMode="auto">
            <a:xfrm>
              <a:off x="8517527" y="5080372"/>
              <a:ext cx="286648" cy="274501"/>
            </a:xfrm>
            <a:custGeom>
              <a:avLst/>
              <a:gdLst>
                <a:gd name="T0" fmla="*/ 822 w 1500"/>
                <a:gd name="T1" fmla="*/ 2 h 1501"/>
                <a:gd name="T2" fmla="*/ 961 w 1500"/>
                <a:gd name="T3" fmla="*/ 29 h 1501"/>
                <a:gd name="T4" fmla="*/ 1088 w 1500"/>
                <a:gd name="T5" fmla="*/ 80 h 1501"/>
                <a:gd name="T6" fmla="*/ 1203 w 1500"/>
                <a:gd name="T7" fmla="*/ 153 h 1501"/>
                <a:gd name="T8" fmla="*/ 1304 w 1500"/>
                <a:gd name="T9" fmla="*/ 243 h 1501"/>
                <a:gd name="T10" fmla="*/ 1386 w 1500"/>
                <a:gd name="T11" fmla="*/ 352 h 1501"/>
                <a:gd name="T12" fmla="*/ 1447 w 1500"/>
                <a:gd name="T13" fmla="*/ 474 h 1501"/>
                <a:gd name="T14" fmla="*/ 1487 w 1500"/>
                <a:gd name="T15" fmla="*/ 608 h 1501"/>
                <a:gd name="T16" fmla="*/ 1500 w 1500"/>
                <a:gd name="T17" fmla="*/ 750 h 1501"/>
                <a:gd name="T18" fmla="*/ 1487 w 1500"/>
                <a:gd name="T19" fmla="*/ 893 h 1501"/>
                <a:gd name="T20" fmla="*/ 1447 w 1500"/>
                <a:gd name="T21" fmla="*/ 1026 h 1501"/>
                <a:gd name="T22" fmla="*/ 1386 w 1500"/>
                <a:gd name="T23" fmla="*/ 1148 h 1501"/>
                <a:gd name="T24" fmla="*/ 1304 w 1500"/>
                <a:gd name="T25" fmla="*/ 1256 h 1501"/>
                <a:gd name="T26" fmla="*/ 1203 w 1500"/>
                <a:gd name="T27" fmla="*/ 1348 h 1501"/>
                <a:gd name="T28" fmla="*/ 1088 w 1500"/>
                <a:gd name="T29" fmla="*/ 1421 h 1501"/>
                <a:gd name="T30" fmla="*/ 961 w 1500"/>
                <a:gd name="T31" fmla="*/ 1471 h 1501"/>
                <a:gd name="T32" fmla="*/ 822 w 1500"/>
                <a:gd name="T33" fmla="*/ 1497 h 1501"/>
                <a:gd name="T34" fmla="*/ 678 w 1500"/>
                <a:gd name="T35" fmla="*/ 1497 h 1501"/>
                <a:gd name="T36" fmla="*/ 539 w 1500"/>
                <a:gd name="T37" fmla="*/ 1471 h 1501"/>
                <a:gd name="T38" fmla="*/ 411 w 1500"/>
                <a:gd name="T39" fmla="*/ 1421 h 1501"/>
                <a:gd name="T40" fmla="*/ 295 w 1500"/>
                <a:gd name="T41" fmla="*/ 1348 h 1501"/>
                <a:gd name="T42" fmla="*/ 196 w 1500"/>
                <a:gd name="T43" fmla="*/ 1256 h 1501"/>
                <a:gd name="T44" fmla="*/ 113 w 1500"/>
                <a:gd name="T45" fmla="*/ 1148 h 1501"/>
                <a:gd name="T46" fmla="*/ 52 w 1500"/>
                <a:gd name="T47" fmla="*/ 1026 h 1501"/>
                <a:gd name="T48" fmla="*/ 12 w 1500"/>
                <a:gd name="T49" fmla="*/ 893 h 1501"/>
                <a:gd name="T50" fmla="*/ 0 w 1500"/>
                <a:gd name="T51" fmla="*/ 750 h 1501"/>
                <a:gd name="T52" fmla="*/ 12 w 1500"/>
                <a:gd name="T53" fmla="*/ 608 h 1501"/>
                <a:gd name="T54" fmla="*/ 52 w 1500"/>
                <a:gd name="T55" fmla="*/ 474 h 1501"/>
                <a:gd name="T56" fmla="*/ 113 w 1500"/>
                <a:gd name="T57" fmla="*/ 352 h 1501"/>
                <a:gd name="T58" fmla="*/ 196 w 1500"/>
                <a:gd name="T59" fmla="*/ 243 h 1501"/>
                <a:gd name="T60" fmla="*/ 295 w 1500"/>
                <a:gd name="T61" fmla="*/ 153 h 1501"/>
                <a:gd name="T62" fmla="*/ 411 w 1500"/>
                <a:gd name="T63" fmla="*/ 80 h 1501"/>
                <a:gd name="T64" fmla="*/ 539 w 1500"/>
                <a:gd name="T65" fmla="*/ 29 h 1501"/>
                <a:gd name="T66" fmla="*/ 678 w 1500"/>
                <a:gd name="T67" fmla="*/ 2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00" h="1501">
                  <a:moveTo>
                    <a:pt x="750" y="0"/>
                  </a:moveTo>
                  <a:lnTo>
                    <a:pt x="822" y="2"/>
                  </a:lnTo>
                  <a:lnTo>
                    <a:pt x="892" y="13"/>
                  </a:lnTo>
                  <a:lnTo>
                    <a:pt x="961" y="29"/>
                  </a:lnTo>
                  <a:lnTo>
                    <a:pt x="1026" y="52"/>
                  </a:lnTo>
                  <a:lnTo>
                    <a:pt x="1088" y="80"/>
                  </a:lnTo>
                  <a:lnTo>
                    <a:pt x="1147" y="113"/>
                  </a:lnTo>
                  <a:lnTo>
                    <a:pt x="1203" y="153"/>
                  </a:lnTo>
                  <a:lnTo>
                    <a:pt x="1255" y="196"/>
                  </a:lnTo>
                  <a:lnTo>
                    <a:pt x="1304" y="243"/>
                  </a:lnTo>
                  <a:lnTo>
                    <a:pt x="1347" y="296"/>
                  </a:lnTo>
                  <a:lnTo>
                    <a:pt x="1386" y="352"/>
                  </a:lnTo>
                  <a:lnTo>
                    <a:pt x="1420" y="412"/>
                  </a:lnTo>
                  <a:lnTo>
                    <a:pt x="1447" y="474"/>
                  </a:lnTo>
                  <a:lnTo>
                    <a:pt x="1470" y="539"/>
                  </a:lnTo>
                  <a:lnTo>
                    <a:pt x="1487" y="608"/>
                  </a:lnTo>
                  <a:lnTo>
                    <a:pt x="1496" y="678"/>
                  </a:lnTo>
                  <a:lnTo>
                    <a:pt x="1500" y="750"/>
                  </a:lnTo>
                  <a:lnTo>
                    <a:pt x="1496" y="822"/>
                  </a:lnTo>
                  <a:lnTo>
                    <a:pt x="1487" y="893"/>
                  </a:lnTo>
                  <a:lnTo>
                    <a:pt x="1470" y="960"/>
                  </a:lnTo>
                  <a:lnTo>
                    <a:pt x="1447" y="1026"/>
                  </a:lnTo>
                  <a:lnTo>
                    <a:pt x="1420" y="1089"/>
                  </a:lnTo>
                  <a:lnTo>
                    <a:pt x="1386" y="1148"/>
                  </a:lnTo>
                  <a:lnTo>
                    <a:pt x="1347" y="1204"/>
                  </a:lnTo>
                  <a:lnTo>
                    <a:pt x="1304" y="1256"/>
                  </a:lnTo>
                  <a:lnTo>
                    <a:pt x="1255" y="1305"/>
                  </a:lnTo>
                  <a:lnTo>
                    <a:pt x="1203" y="1348"/>
                  </a:lnTo>
                  <a:lnTo>
                    <a:pt x="1147" y="1387"/>
                  </a:lnTo>
                  <a:lnTo>
                    <a:pt x="1088" y="1421"/>
                  </a:lnTo>
                  <a:lnTo>
                    <a:pt x="1026" y="1449"/>
                  </a:lnTo>
                  <a:lnTo>
                    <a:pt x="961" y="1471"/>
                  </a:lnTo>
                  <a:lnTo>
                    <a:pt x="892" y="1488"/>
                  </a:lnTo>
                  <a:lnTo>
                    <a:pt x="822" y="1497"/>
                  </a:lnTo>
                  <a:lnTo>
                    <a:pt x="750" y="1501"/>
                  </a:lnTo>
                  <a:lnTo>
                    <a:pt x="678" y="1497"/>
                  </a:lnTo>
                  <a:lnTo>
                    <a:pt x="607" y="1488"/>
                  </a:lnTo>
                  <a:lnTo>
                    <a:pt x="539" y="1471"/>
                  </a:lnTo>
                  <a:lnTo>
                    <a:pt x="474" y="1449"/>
                  </a:lnTo>
                  <a:lnTo>
                    <a:pt x="411" y="1421"/>
                  </a:lnTo>
                  <a:lnTo>
                    <a:pt x="352" y="1387"/>
                  </a:lnTo>
                  <a:lnTo>
                    <a:pt x="295" y="1348"/>
                  </a:lnTo>
                  <a:lnTo>
                    <a:pt x="244" y="1305"/>
                  </a:lnTo>
                  <a:lnTo>
                    <a:pt x="196" y="1256"/>
                  </a:lnTo>
                  <a:lnTo>
                    <a:pt x="153" y="1204"/>
                  </a:lnTo>
                  <a:lnTo>
                    <a:pt x="113" y="1148"/>
                  </a:lnTo>
                  <a:lnTo>
                    <a:pt x="80" y="1089"/>
                  </a:lnTo>
                  <a:lnTo>
                    <a:pt x="52" y="1026"/>
                  </a:lnTo>
                  <a:lnTo>
                    <a:pt x="29" y="960"/>
                  </a:lnTo>
                  <a:lnTo>
                    <a:pt x="12" y="893"/>
                  </a:lnTo>
                  <a:lnTo>
                    <a:pt x="3" y="822"/>
                  </a:lnTo>
                  <a:lnTo>
                    <a:pt x="0" y="750"/>
                  </a:lnTo>
                  <a:lnTo>
                    <a:pt x="3" y="678"/>
                  </a:lnTo>
                  <a:lnTo>
                    <a:pt x="12" y="608"/>
                  </a:lnTo>
                  <a:lnTo>
                    <a:pt x="29" y="539"/>
                  </a:lnTo>
                  <a:lnTo>
                    <a:pt x="52" y="474"/>
                  </a:lnTo>
                  <a:lnTo>
                    <a:pt x="80" y="412"/>
                  </a:lnTo>
                  <a:lnTo>
                    <a:pt x="113" y="352"/>
                  </a:lnTo>
                  <a:lnTo>
                    <a:pt x="153" y="296"/>
                  </a:lnTo>
                  <a:lnTo>
                    <a:pt x="196" y="243"/>
                  </a:lnTo>
                  <a:lnTo>
                    <a:pt x="244" y="196"/>
                  </a:lnTo>
                  <a:lnTo>
                    <a:pt x="295" y="153"/>
                  </a:lnTo>
                  <a:lnTo>
                    <a:pt x="352" y="113"/>
                  </a:lnTo>
                  <a:lnTo>
                    <a:pt x="411" y="80"/>
                  </a:lnTo>
                  <a:lnTo>
                    <a:pt x="474" y="52"/>
                  </a:lnTo>
                  <a:lnTo>
                    <a:pt x="539" y="29"/>
                  </a:lnTo>
                  <a:lnTo>
                    <a:pt x="607" y="13"/>
                  </a:lnTo>
                  <a:lnTo>
                    <a:pt x="678" y="2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002F5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Скругленный прямоугольник 202"/>
            <p:cNvSpPr/>
            <p:nvPr/>
          </p:nvSpPr>
          <p:spPr>
            <a:xfrm>
              <a:off x="8356128" y="5384348"/>
              <a:ext cx="488206" cy="388715"/>
            </a:xfrm>
            <a:prstGeom prst="roundRect">
              <a:avLst>
                <a:gd name="adj" fmla="val 324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4"/>
            <p:cNvSpPr>
              <a:spLocks/>
            </p:cNvSpPr>
            <p:nvPr/>
          </p:nvSpPr>
          <p:spPr bwMode="auto">
            <a:xfrm>
              <a:off x="8381465" y="5389991"/>
              <a:ext cx="558773" cy="367465"/>
            </a:xfrm>
            <a:custGeom>
              <a:avLst/>
              <a:gdLst>
                <a:gd name="T0" fmla="*/ 888 w 2923"/>
                <a:gd name="T1" fmla="*/ 3 h 2010"/>
                <a:gd name="T2" fmla="*/ 917 w 2923"/>
                <a:gd name="T3" fmla="*/ 18 h 2010"/>
                <a:gd name="T4" fmla="*/ 935 w 2923"/>
                <a:gd name="T5" fmla="*/ 45 h 2010"/>
                <a:gd name="T6" fmla="*/ 1396 w 2923"/>
                <a:gd name="T7" fmla="*/ 1301 h 2010"/>
                <a:gd name="T8" fmla="*/ 1425 w 2923"/>
                <a:gd name="T9" fmla="*/ 1326 h 2010"/>
                <a:gd name="T10" fmla="*/ 1462 w 2923"/>
                <a:gd name="T11" fmla="*/ 1334 h 2010"/>
                <a:gd name="T12" fmla="*/ 1499 w 2923"/>
                <a:gd name="T13" fmla="*/ 1326 h 2010"/>
                <a:gd name="T14" fmla="*/ 1528 w 2923"/>
                <a:gd name="T15" fmla="*/ 1301 h 2010"/>
                <a:gd name="T16" fmla="*/ 1988 w 2923"/>
                <a:gd name="T17" fmla="*/ 45 h 2010"/>
                <a:gd name="T18" fmla="*/ 2008 w 2923"/>
                <a:gd name="T19" fmla="*/ 17 h 2010"/>
                <a:gd name="T20" fmla="*/ 2037 w 2923"/>
                <a:gd name="T21" fmla="*/ 3 h 2010"/>
                <a:gd name="T22" fmla="*/ 2070 w 2923"/>
                <a:gd name="T23" fmla="*/ 4 h 2010"/>
                <a:gd name="T24" fmla="*/ 2085 w 2923"/>
                <a:gd name="T25" fmla="*/ 6 h 2010"/>
                <a:gd name="T26" fmla="*/ 2125 w 2923"/>
                <a:gd name="T27" fmla="*/ 12 h 2010"/>
                <a:gd name="T28" fmla="*/ 2182 w 2923"/>
                <a:gd name="T29" fmla="*/ 20 h 2010"/>
                <a:gd name="T30" fmla="*/ 2250 w 2923"/>
                <a:gd name="T31" fmla="*/ 31 h 2010"/>
                <a:gd name="T32" fmla="*/ 2321 w 2923"/>
                <a:gd name="T33" fmla="*/ 42 h 2010"/>
                <a:gd name="T34" fmla="*/ 2389 w 2923"/>
                <a:gd name="T35" fmla="*/ 54 h 2010"/>
                <a:gd name="T36" fmla="*/ 2446 w 2923"/>
                <a:gd name="T37" fmla="*/ 64 h 2010"/>
                <a:gd name="T38" fmla="*/ 2468 w 2923"/>
                <a:gd name="T39" fmla="*/ 70 h 2010"/>
                <a:gd name="T40" fmla="*/ 2529 w 2923"/>
                <a:gd name="T41" fmla="*/ 93 h 2010"/>
                <a:gd name="T42" fmla="*/ 2642 w 2923"/>
                <a:gd name="T43" fmla="*/ 156 h 2010"/>
                <a:gd name="T44" fmla="*/ 2737 w 2923"/>
                <a:gd name="T45" fmla="*/ 238 h 2010"/>
                <a:gd name="T46" fmla="*/ 2816 w 2923"/>
                <a:gd name="T47" fmla="*/ 336 h 2010"/>
                <a:gd name="T48" fmla="*/ 2875 w 2923"/>
                <a:gd name="T49" fmla="*/ 447 h 2010"/>
                <a:gd name="T50" fmla="*/ 2911 w 2923"/>
                <a:gd name="T51" fmla="*/ 569 h 2010"/>
                <a:gd name="T52" fmla="*/ 2923 w 2923"/>
                <a:gd name="T53" fmla="*/ 699 h 2010"/>
                <a:gd name="T54" fmla="*/ 2920 w 2923"/>
                <a:gd name="T55" fmla="*/ 1776 h 2010"/>
                <a:gd name="T56" fmla="*/ 2892 w 2923"/>
                <a:gd name="T57" fmla="*/ 1859 h 2010"/>
                <a:gd name="T58" fmla="*/ 2842 w 2923"/>
                <a:gd name="T59" fmla="*/ 1928 h 2010"/>
                <a:gd name="T60" fmla="*/ 2773 w 2923"/>
                <a:gd name="T61" fmla="*/ 1978 h 2010"/>
                <a:gd name="T62" fmla="*/ 2689 w 2923"/>
                <a:gd name="T63" fmla="*/ 2006 h 2010"/>
                <a:gd name="T64" fmla="*/ 278 w 2923"/>
                <a:gd name="T65" fmla="*/ 2010 h 2010"/>
                <a:gd name="T66" fmla="*/ 190 w 2923"/>
                <a:gd name="T67" fmla="*/ 1996 h 2010"/>
                <a:gd name="T68" fmla="*/ 114 w 2923"/>
                <a:gd name="T69" fmla="*/ 1956 h 2010"/>
                <a:gd name="T70" fmla="*/ 53 w 2923"/>
                <a:gd name="T71" fmla="*/ 1896 h 2010"/>
                <a:gd name="T72" fmla="*/ 14 w 2923"/>
                <a:gd name="T73" fmla="*/ 1819 h 2010"/>
                <a:gd name="T74" fmla="*/ 0 w 2923"/>
                <a:gd name="T75" fmla="*/ 1730 h 2010"/>
                <a:gd name="T76" fmla="*/ 2 w 2923"/>
                <a:gd name="T77" fmla="*/ 644 h 2010"/>
                <a:gd name="T78" fmla="*/ 20 w 2923"/>
                <a:gd name="T79" fmla="*/ 533 h 2010"/>
                <a:gd name="T80" fmla="*/ 56 w 2923"/>
                <a:gd name="T81" fmla="*/ 426 h 2010"/>
                <a:gd name="T82" fmla="*/ 108 w 2923"/>
                <a:gd name="T83" fmla="*/ 328 h 2010"/>
                <a:gd name="T84" fmla="*/ 174 w 2923"/>
                <a:gd name="T85" fmla="*/ 239 h 2010"/>
                <a:gd name="T86" fmla="*/ 255 w 2923"/>
                <a:gd name="T87" fmla="*/ 165 h 2010"/>
                <a:gd name="T88" fmla="*/ 350 w 2923"/>
                <a:gd name="T89" fmla="*/ 108 h 2010"/>
                <a:gd name="T90" fmla="*/ 456 w 2923"/>
                <a:gd name="T91" fmla="*/ 70 h 2010"/>
                <a:gd name="T92" fmla="*/ 507 w 2923"/>
                <a:gd name="T93" fmla="*/ 58 h 2010"/>
                <a:gd name="T94" fmla="*/ 573 w 2923"/>
                <a:gd name="T95" fmla="*/ 47 h 2010"/>
                <a:gd name="T96" fmla="*/ 644 w 2923"/>
                <a:gd name="T97" fmla="*/ 34 h 2010"/>
                <a:gd name="T98" fmla="*/ 719 w 2923"/>
                <a:gd name="T99" fmla="*/ 23 h 2010"/>
                <a:gd name="T100" fmla="*/ 785 w 2923"/>
                <a:gd name="T101" fmla="*/ 13 h 2010"/>
                <a:gd name="T102" fmla="*/ 837 w 2923"/>
                <a:gd name="T103" fmla="*/ 5 h 2010"/>
                <a:gd name="T104" fmla="*/ 867 w 2923"/>
                <a:gd name="T105" fmla="*/ 2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23" h="2010">
                  <a:moveTo>
                    <a:pt x="873" y="0"/>
                  </a:moveTo>
                  <a:lnTo>
                    <a:pt x="888" y="3"/>
                  </a:lnTo>
                  <a:lnTo>
                    <a:pt x="903" y="9"/>
                  </a:lnTo>
                  <a:lnTo>
                    <a:pt x="917" y="18"/>
                  </a:lnTo>
                  <a:lnTo>
                    <a:pt x="927" y="29"/>
                  </a:lnTo>
                  <a:lnTo>
                    <a:pt x="935" y="45"/>
                  </a:lnTo>
                  <a:lnTo>
                    <a:pt x="1385" y="1281"/>
                  </a:lnTo>
                  <a:lnTo>
                    <a:pt x="1396" y="1301"/>
                  </a:lnTo>
                  <a:lnTo>
                    <a:pt x="1408" y="1316"/>
                  </a:lnTo>
                  <a:lnTo>
                    <a:pt x="1425" y="1326"/>
                  </a:lnTo>
                  <a:lnTo>
                    <a:pt x="1443" y="1333"/>
                  </a:lnTo>
                  <a:lnTo>
                    <a:pt x="1462" y="1334"/>
                  </a:lnTo>
                  <a:lnTo>
                    <a:pt x="1480" y="1333"/>
                  </a:lnTo>
                  <a:lnTo>
                    <a:pt x="1499" y="1326"/>
                  </a:lnTo>
                  <a:lnTo>
                    <a:pt x="1515" y="1316"/>
                  </a:lnTo>
                  <a:lnTo>
                    <a:pt x="1528" y="1301"/>
                  </a:lnTo>
                  <a:lnTo>
                    <a:pt x="1538" y="1281"/>
                  </a:lnTo>
                  <a:lnTo>
                    <a:pt x="1988" y="45"/>
                  </a:lnTo>
                  <a:lnTo>
                    <a:pt x="1996" y="29"/>
                  </a:lnTo>
                  <a:lnTo>
                    <a:pt x="2008" y="17"/>
                  </a:lnTo>
                  <a:lnTo>
                    <a:pt x="2022" y="7"/>
                  </a:lnTo>
                  <a:lnTo>
                    <a:pt x="2037" y="3"/>
                  </a:lnTo>
                  <a:lnTo>
                    <a:pt x="2054" y="0"/>
                  </a:lnTo>
                  <a:lnTo>
                    <a:pt x="2070" y="4"/>
                  </a:lnTo>
                  <a:lnTo>
                    <a:pt x="2074" y="4"/>
                  </a:lnTo>
                  <a:lnTo>
                    <a:pt x="2085" y="6"/>
                  </a:lnTo>
                  <a:lnTo>
                    <a:pt x="2103" y="9"/>
                  </a:lnTo>
                  <a:lnTo>
                    <a:pt x="2125" y="12"/>
                  </a:lnTo>
                  <a:lnTo>
                    <a:pt x="2151" y="16"/>
                  </a:lnTo>
                  <a:lnTo>
                    <a:pt x="2182" y="20"/>
                  </a:lnTo>
                  <a:lnTo>
                    <a:pt x="2215" y="25"/>
                  </a:lnTo>
                  <a:lnTo>
                    <a:pt x="2250" y="31"/>
                  </a:lnTo>
                  <a:lnTo>
                    <a:pt x="2286" y="36"/>
                  </a:lnTo>
                  <a:lnTo>
                    <a:pt x="2321" y="42"/>
                  </a:lnTo>
                  <a:lnTo>
                    <a:pt x="2355" y="48"/>
                  </a:lnTo>
                  <a:lnTo>
                    <a:pt x="2389" y="54"/>
                  </a:lnTo>
                  <a:lnTo>
                    <a:pt x="2419" y="60"/>
                  </a:lnTo>
                  <a:lnTo>
                    <a:pt x="2446" y="64"/>
                  </a:lnTo>
                  <a:lnTo>
                    <a:pt x="2468" y="70"/>
                  </a:lnTo>
                  <a:lnTo>
                    <a:pt x="2468" y="70"/>
                  </a:lnTo>
                  <a:lnTo>
                    <a:pt x="2469" y="70"/>
                  </a:lnTo>
                  <a:lnTo>
                    <a:pt x="2529" y="93"/>
                  </a:lnTo>
                  <a:lnTo>
                    <a:pt x="2587" y="122"/>
                  </a:lnTo>
                  <a:lnTo>
                    <a:pt x="2642" y="156"/>
                  </a:lnTo>
                  <a:lnTo>
                    <a:pt x="2692" y="195"/>
                  </a:lnTo>
                  <a:lnTo>
                    <a:pt x="2737" y="238"/>
                  </a:lnTo>
                  <a:lnTo>
                    <a:pt x="2778" y="286"/>
                  </a:lnTo>
                  <a:lnTo>
                    <a:pt x="2816" y="336"/>
                  </a:lnTo>
                  <a:lnTo>
                    <a:pt x="2848" y="390"/>
                  </a:lnTo>
                  <a:lnTo>
                    <a:pt x="2875" y="447"/>
                  </a:lnTo>
                  <a:lnTo>
                    <a:pt x="2896" y="507"/>
                  </a:lnTo>
                  <a:lnTo>
                    <a:pt x="2911" y="569"/>
                  </a:lnTo>
                  <a:lnTo>
                    <a:pt x="2920" y="633"/>
                  </a:lnTo>
                  <a:lnTo>
                    <a:pt x="2923" y="699"/>
                  </a:lnTo>
                  <a:lnTo>
                    <a:pt x="2923" y="1730"/>
                  </a:lnTo>
                  <a:lnTo>
                    <a:pt x="2920" y="1776"/>
                  </a:lnTo>
                  <a:lnTo>
                    <a:pt x="2909" y="1819"/>
                  </a:lnTo>
                  <a:lnTo>
                    <a:pt x="2892" y="1859"/>
                  </a:lnTo>
                  <a:lnTo>
                    <a:pt x="2870" y="1896"/>
                  </a:lnTo>
                  <a:lnTo>
                    <a:pt x="2842" y="1928"/>
                  </a:lnTo>
                  <a:lnTo>
                    <a:pt x="2810" y="1956"/>
                  </a:lnTo>
                  <a:lnTo>
                    <a:pt x="2773" y="1978"/>
                  </a:lnTo>
                  <a:lnTo>
                    <a:pt x="2733" y="1996"/>
                  </a:lnTo>
                  <a:lnTo>
                    <a:pt x="2689" y="2006"/>
                  </a:lnTo>
                  <a:lnTo>
                    <a:pt x="2644" y="2010"/>
                  </a:lnTo>
                  <a:lnTo>
                    <a:pt x="278" y="2010"/>
                  </a:lnTo>
                  <a:lnTo>
                    <a:pt x="233" y="2006"/>
                  </a:lnTo>
                  <a:lnTo>
                    <a:pt x="190" y="1996"/>
                  </a:lnTo>
                  <a:lnTo>
                    <a:pt x="151" y="1978"/>
                  </a:lnTo>
                  <a:lnTo>
                    <a:pt x="114" y="1956"/>
                  </a:lnTo>
                  <a:lnTo>
                    <a:pt x="81" y="1928"/>
                  </a:lnTo>
                  <a:lnTo>
                    <a:pt x="53" y="1896"/>
                  </a:lnTo>
                  <a:lnTo>
                    <a:pt x="30" y="1859"/>
                  </a:lnTo>
                  <a:lnTo>
                    <a:pt x="14" y="1819"/>
                  </a:lnTo>
                  <a:lnTo>
                    <a:pt x="3" y="1776"/>
                  </a:lnTo>
                  <a:lnTo>
                    <a:pt x="0" y="1730"/>
                  </a:lnTo>
                  <a:lnTo>
                    <a:pt x="0" y="701"/>
                  </a:lnTo>
                  <a:lnTo>
                    <a:pt x="2" y="644"/>
                  </a:lnTo>
                  <a:lnTo>
                    <a:pt x="9" y="587"/>
                  </a:lnTo>
                  <a:lnTo>
                    <a:pt x="20" y="533"/>
                  </a:lnTo>
                  <a:lnTo>
                    <a:pt x="36" y="478"/>
                  </a:lnTo>
                  <a:lnTo>
                    <a:pt x="56" y="426"/>
                  </a:lnTo>
                  <a:lnTo>
                    <a:pt x="80" y="375"/>
                  </a:lnTo>
                  <a:lnTo>
                    <a:pt x="108" y="328"/>
                  </a:lnTo>
                  <a:lnTo>
                    <a:pt x="139" y="282"/>
                  </a:lnTo>
                  <a:lnTo>
                    <a:pt x="174" y="239"/>
                  </a:lnTo>
                  <a:lnTo>
                    <a:pt x="213" y="201"/>
                  </a:lnTo>
                  <a:lnTo>
                    <a:pt x="255" y="165"/>
                  </a:lnTo>
                  <a:lnTo>
                    <a:pt x="301" y="135"/>
                  </a:lnTo>
                  <a:lnTo>
                    <a:pt x="350" y="108"/>
                  </a:lnTo>
                  <a:lnTo>
                    <a:pt x="401" y="86"/>
                  </a:lnTo>
                  <a:lnTo>
                    <a:pt x="456" y="70"/>
                  </a:lnTo>
                  <a:lnTo>
                    <a:pt x="479" y="64"/>
                  </a:lnTo>
                  <a:lnTo>
                    <a:pt x="507" y="58"/>
                  </a:lnTo>
                  <a:lnTo>
                    <a:pt x="538" y="53"/>
                  </a:lnTo>
                  <a:lnTo>
                    <a:pt x="573" y="47"/>
                  </a:lnTo>
                  <a:lnTo>
                    <a:pt x="609" y="40"/>
                  </a:lnTo>
                  <a:lnTo>
                    <a:pt x="644" y="34"/>
                  </a:lnTo>
                  <a:lnTo>
                    <a:pt x="682" y="28"/>
                  </a:lnTo>
                  <a:lnTo>
                    <a:pt x="719" y="23"/>
                  </a:lnTo>
                  <a:lnTo>
                    <a:pt x="752" y="18"/>
                  </a:lnTo>
                  <a:lnTo>
                    <a:pt x="785" y="13"/>
                  </a:lnTo>
                  <a:lnTo>
                    <a:pt x="813" y="9"/>
                  </a:lnTo>
                  <a:lnTo>
                    <a:pt x="837" y="5"/>
                  </a:lnTo>
                  <a:lnTo>
                    <a:pt x="855" y="3"/>
                  </a:lnTo>
                  <a:lnTo>
                    <a:pt x="867" y="2"/>
                  </a:lnTo>
                  <a:lnTo>
                    <a:pt x="873" y="0"/>
                  </a:lnTo>
                  <a:close/>
                </a:path>
              </a:pathLst>
            </a:custGeom>
            <a:solidFill>
              <a:srgbClr val="002F5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Freeform 15"/>
            <p:cNvSpPr>
              <a:spLocks/>
            </p:cNvSpPr>
            <p:nvPr/>
          </p:nvSpPr>
          <p:spPr bwMode="auto">
            <a:xfrm>
              <a:off x="8623396" y="5380841"/>
              <a:ext cx="74529" cy="182269"/>
            </a:xfrm>
            <a:custGeom>
              <a:avLst/>
              <a:gdLst>
                <a:gd name="T0" fmla="*/ 95 w 389"/>
                <a:gd name="T1" fmla="*/ 0 h 996"/>
                <a:gd name="T2" fmla="*/ 293 w 389"/>
                <a:gd name="T3" fmla="*/ 0 h 996"/>
                <a:gd name="T4" fmla="*/ 313 w 389"/>
                <a:gd name="T5" fmla="*/ 2 h 996"/>
                <a:gd name="T6" fmla="*/ 333 w 389"/>
                <a:gd name="T7" fmla="*/ 8 h 996"/>
                <a:gd name="T8" fmla="*/ 350 w 389"/>
                <a:gd name="T9" fmla="*/ 17 h 996"/>
                <a:gd name="T10" fmla="*/ 364 w 389"/>
                <a:gd name="T11" fmla="*/ 30 h 996"/>
                <a:gd name="T12" fmla="*/ 378 w 389"/>
                <a:gd name="T13" fmla="*/ 49 h 996"/>
                <a:gd name="T14" fmla="*/ 386 w 389"/>
                <a:gd name="T15" fmla="*/ 70 h 996"/>
                <a:gd name="T16" fmla="*/ 389 w 389"/>
                <a:gd name="T17" fmla="*/ 94 h 996"/>
                <a:gd name="T18" fmla="*/ 386 w 389"/>
                <a:gd name="T19" fmla="*/ 117 h 996"/>
                <a:gd name="T20" fmla="*/ 377 w 389"/>
                <a:gd name="T21" fmla="*/ 138 h 996"/>
                <a:gd name="T22" fmla="*/ 271 w 389"/>
                <a:gd name="T23" fmla="*/ 298 h 996"/>
                <a:gd name="T24" fmla="*/ 320 w 389"/>
                <a:gd name="T25" fmla="*/ 716 h 996"/>
                <a:gd name="T26" fmla="*/ 223 w 389"/>
                <a:gd name="T27" fmla="*/ 976 h 996"/>
                <a:gd name="T28" fmla="*/ 216 w 389"/>
                <a:gd name="T29" fmla="*/ 988 h 996"/>
                <a:gd name="T30" fmla="*/ 206 w 389"/>
                <a:gd name="T31" fmla="*/ 994 h 996"/>
                <a:gd name="T32" fmla="*/ 195 w 389"/>
                <a:gd name="T33" fmla="*/ 996 h 996"/>
                <a:gd name="T34" fmla="*/ 183 w 389"/>
                <a:gd name="T35" fmla="*/ 994 h 996"/>
                <a:gd name="T36" fmla="*/ 174 w 389"/>
                <a:gd name="T37" fmla="*/ 988 h 996"/>
                <a:gd name="T38" fmla="*/ 167 w 389"/>
                <a:gd name="T39" fmla="*/ 976 h 996"/>
                <a:gd name="T40" fmla="*/ 68 w 389"/>
                <a:gd name="T41" fmla="*/ 716 h 996"/>
                <a:gd name="T42" fmla="*/ 118 w 389"/>
                <a:gd name="T43" fmla="*/ 298 h 996"/>
                <a:gd name="T44" fmla="*/ 13 w 389"/>
                <a:gd name="T45" fmla="*/ 138 h 996"/>
                <a:gd name="T46" fmla="*/ 3 w 389"/>
                <a:gd name="T47" fmla="*/ 117 h 996"/>
                <a:gd name="T48" fmla="*/ 0 w 389"/>
                <a:gd name="T49" fmla="*/ 94 h 996"/>
                <a:gd name="T50" fmla="*/ 2 w 389"/>
                <a:gd name="T51" fmla="*/ 70 h 996"/>
                <a:gd name="T52" fmla="*/ 10 w 389"/>
                <a:gd name="T53" fmla="*/ 49 h 996"/>
                <a:gd name="T54" fmla="*/ 24 w 389"/>
                <a:gd name="T55" fmla="*/ 30 h 996"/>
                <a:gd name="T56" fmla="*/ 39 w 389"/>
                <a:gd name="T57" fmla="*/ 17 h 996"/>
                <a:gd name="T58" fmla="*/ 57 w 389"/>
                <a:gd name="T59" fmla="*/ 8 h 996"/>
                <a:gd name="T60" fmla="*/ 75 w 389"/>
                <a:gd name="T61" fmla="*/ 2 h 996"/>
                <a:gd name="T62" fmla="*/ 95 w 389"/>
                <a:gd name="T63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9" h="996">
                  <a:moveTo>
                    <a:pt x="95" y="0"/>
                  </a:moveTo>
                  <a:lnTo>
                    <a:pt x="293" y="0"/>
                  </a:lnTo>
                  <a:lnTo>
                    <a:pt x="313" y="2"/>
                  </a:lnTo>
                  <a:lnTo>
                    <a:pt x="333" y="8"/>
                  </a:lnTo>
                  <a:lnTo>
                    <a:pt x="350" y="17"/>
                  </a:lnTo>
                  <a:lnTo>
                    <a:pt x="364" y="30"/>
                  </a:lnTo>
                  <a:lnTo>
                    <a:pt x="378" y="49"/>
                  </a:lnTo>
                  <a:lnTo>
                    <a:pt x="386" y="70"/>
                  </a:lnTo>
                  <a:lnTo>
                    <a:pt x="389" y="94"/>
                  </a:lnTo>
                  <a:lnTo>
                    <a:pt x="386" y="117"/>
                  </a:lnTo>
                  <a:lnTo>
                    <a:pt x="377" y="138"/>
                  </a:lnTo>
                  <a:lnTo>
                    <a:pt x="271" y="298"/>
                  </a:lnTo>
                  <a:lnTo>
                    <a:pt x="320" y="716"/>
                  </a:lnTo>
                  <a:lnTo>
                    <a:pt x="223" y="976"/>
                  </a:lnTo>
                  <a:lnTo>
                    <a:pt x="216" y="988"/>
                  </a:lnTo>
                  <a:lnTo>
                    <a:pt x="206" y="994"/>
                  </a:lnTo>
                  <a:lnTo>
                    <a:pt x="195" y="996"/>
                  </a:lnTo>
                  <a:lnTo>
                    <a:pt x="183" y="994"/>
                  </a:lnTo>
                  <a:lnTo>
                    <a:pt x="174" y="988"/>
                  </a:lnTo>
                  <a:lnTo>
                    <a:pt x="167" y="976"/>
                  </a:lnTo>
                  <a:lnTo>
                    <a:pt x="68" y="716"/>
                  </a:lnTo>
                  <a:lnTo>
                    <a:pt x="118" y="298"/>
                  </a:lnTo>
                  <a:lnTo>
                    <a:pt x="13" y="138"/>
                  </a:lnTo>
                  <a:lnTo>
                    <a:pt x="3" y="117"/>
                  </a:lnTo>
                  <a:lnTo>
                    <a:pt x="0" y="94"/>
                  </a:lnTo>
                  <a:lnTo>
                    <a:pt x="2" y="70"/>
                  </a:lnTo>
                  <a:lnTo>
                    <a:pt x="10" y="49"/>
                  </a:lnTo>
                  <a:lnTo>
                    <a:pt x="24" y="30"/>
                  </a:lnTo>
                  <a:lnTo>
                    <a:pt x="39" y="17"/>
                  </a:lnTo>
                  <a:lnTo>
                    <a:pt x="57" y="8"/>
                  </a:lnTo>
                  <a:lnTo>
                    <a:pt x="75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2F5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1081199" y="125610"/>
            <a:ext cx="540000" cy="648000"/>
            <a:chOff x="460042" y="388558"/>
            <a:chExt cx="562034" cy="723501"/>
          </a:xfrm>
        </p:grpSpPr>
        <p:sp>
          <p:nvSpPr>
            <p:cNvPr id="80" name="Freeform 5"/>
            <p:cNvSpPr>
              <a:spLocks/>
            </p:cNvSpPr>
            <p:nvPr/>
          </p:nvSpPr>
          <p:spPr bwMode="auto">
            <a:xfrm>
              <a:off x="460042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8D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1" name="Freeform 6"/>
            <p:cNvSpPr>
              <a:spLocks/>
            </p:cNvSpPr>
            <p:nvPr/>
          </p:nvSpPr>
          <p:spPr bwMode="auto">
            <a:xfrm>
              <a:off x="460042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1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2" name="Freeform 7"/>
            <p:cNvSpPr>
              <a:spLocks/>
            </p:cNvSpPr>
            <p:nvPr/>
          </p:nvSpPr>
          <p:spPr bwMode="auto">
            <a:xfrm>
              <a:off x="597165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F7E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3" name="Freeform 8"/>
            <p:cNvSpPr>
              <a:spLocks/>
            </p:cNvSpPr>
            <p:nvPr/>
          </p:nvSpPr>
          <p:spPr bwMode="auto">
            <a:xfrm>
              <a:off x="597165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4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4" name="Freeform 9"/>
            <p:cNvSpPr>
              <a:spLocks/>
            </p:cNvSpPr>
            <p:nvPr/>
          </p:nvSpPr>
          <p:spPr bwMode="auto">
            <a:xfrm>
              <a:off x="460042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1E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5" name="Freeform 10"/>
            <p:cNvSpPr>
              <a:spLocks/>
            </p:cNvSpPr>
            <p:nvPr/>
          </p:nvSpPr>
          <p:spPr bwMode="auto">
            <a:xfrm>
              <a:off x="460042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87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6" name="Freeform 11"/>
            <p:cNvSpPr>
              <a:spLocks/>
            </p:cNvSpPr>
            <p:nvPr/>
          </p:nvSpPr>
          <p:spPr bwMode="auto">
            <a:xfrm>
              <a:off x="597165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FCE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auto">
            <a:xfrm>
              <a:off x="597165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grpSp>
          <p:nvGrpSpPr>
            <p:cNvPr id="108" name="Группа 107"/>
            <p:cNvGrpSpPr/>
            <p:nvPr/>
          </p:nvGrpSpPr>
          <p:grpSpPr>
            <a:xfrm>
              <a:off x="460042" y="1030801"/>
              <a:ext cx="562034" cy="81258"/>
              <a:chOff x="460042" y="1109868"/>
              <a:chExt cx="562034" cy="81258"/>
            </a:xfrm>
          </p:grpSpPr>
          <p:sp>
            <p:nvSpPr>
              <p:cNvPr id="109" name="Freeform 13"/>
              <p:cNvSpPr>
                <a:spLocks/>
              </p:cNvSpPr>
              <p:nvPr/>
            </p:nvSpPr>
            <p:spPr bwMode="auto">
              <a:xfrm>
                <a:off x="460042" y="1111561"/>
                <a:ext cx="74486" cy="79565"/>
              </a:xfrm>
              <a:custGeom>
                <a:avLst/>
                <a:gdLst>
                  <a:gd name="T0" fmla="*/ 0 w 44"/>
                  <a:gd name="T1" fmla="*/ 0 h 47"/>
                  <a:gd name="T2" fmla="*/ 9 w 44"/>
                  <a:gd name="T3" fmla="*/ 0 h 47"/>
                  <a:gd name="T4" fmla="*/ 22 w 44"/>
                  <a:gd name="T5" fmla="*/ 39 h 47"/>
                  <a:gd name="T6" fmla="*/ 22 w 44"/>
                  <a:gd name="T7" fmla="*/ 39 h 47"/>
                  <a:gd name="T8" fmla="*/ 36 w 44"/>
                  <a:gd name="T9" fmla="*/ 0 h 47"/>
                  <a:gd name="T10" fmla="*/ 44 w 44"/>
                  <a:gd name="T11" fmla="*/ 0 h 47"/>
                  <a:gd name="T12" fmla="*/ 44 w 44"/>
                  <a:gd name="T13" fmla="*/ 47 h 47"/>
                  <a:gd name="T14" fmla="*/ 38 w 44"/>
                  <a:gd name="T15" fmla="*/ 47 h 47"/>
                  <a:gd name="T16" fmla="*/ 38 w 44"/>
                  <a:gd name="T17" fmla="*/ 7 h 47"/>
                  <a:gd name="T18" fmla="*/ 38 w 44"/>
                  <a:gd name="T19" fmla="*/ 7 h 47"/>
                  <a:gd name="T20" fmla="*/ 26 w 44"/>
                  <a:gd name="T21" fmla="*/ 47 h 47"/>
                  <a:gd name="T22" fmla="*/ 19 w 44"/>
                  <a:gd name="T23" fmla="*/ 47 h 47"/>
                  <a:gd name="T24" fmla="*/ 6 w 44"/>
                  <a:gd name="T25" fmla="*/ 7 h 47"/>
                  <a:gd name="T26" fmla="*/ 6 w 44"/>
                  <a:gd name="T27" fmla="*/ 7 h 47"/>
                  <a:gd name="T28" fmla="*/ 6 w 44"/>
                  <a:gd name="T29" fmla="*/ 47 h 47"/>
                  <a:gd name="T30" fmla="*/ 0 w 44"/>
                  <a:gd name="T31" fmla="*/ 47 h 47"/>
                  <a:gd name="T32" fmla="*/ 0 w 44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7">
                    <a:moveTo>
                      <a:pt x="0" y="0"/>
                    </a:moveTo>
                    <a:lnTo>
                      <a:pt x="9" y="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47"/>
                    </a:lnTo>
                    <a:lnTo>
                      <a:pt x="38" y="4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26" y="47"/>
                    </a:lnTo>
                    <a:lnTo>
                      <a:pt x="19" y="4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1" name="Rectangle 14"/>
              <p:cNvSpPr>
                <a:spLocks noChangeArrowheads="1"/>
              </p:cNvSpPr>
              <p:nvPr/>
            </p:nvSpPr>
            <p:spPr bwMode="auto">
              <a:xfrm>
                <a:off x="549764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6" name="Freeform 15"/>
              <p:cNvSpPr>
                <a:spLocks/>
              </p:cNvSpPr>
              <p:nvPr/>
            </p:nvSpPr>
            <p:spPr bwMode="auto">
              <a:xfrm>
                <a:off x="576850" y="1111561"/>
                <a:ext cx="62636" cy="79565"/>
              </a:xfrm>
              <a:custGeom>
                <a:avLst/>
                <a:gdLst>
                  <a:gd name="T0" fmla="*/ 0 w 37"/>
                  <a:gd name="T1" fmla="*/ 0 h 47"/>
                  <a:gd name="T2" fmla="*/ 6 w 37"/>
                  <a:gd name="T3" fmla="*/ 0 h 47"/>
                  <a:gd name="T4" fmla="*/ 6 w 37"/>
                  <a:gd name="T5" fmla="*/ 19 h 47"/>
                  <a:gd name="T6" fmla="*/ 31 w 37"/>
                  <a:gd name="T7" fmla="*/ 19 h 47"/>
                  <a:gd name="T8" fmla="*/ 31 w 37"/>
                  <a:gd name="T9" fmla="*/ 0 h 47"/>
                  <a:gd name="T10" fmla="*/ 37 w 37"/>
                  <a:gd name="T11" fmla="*/ 0 h 47"/>
                  <a:gd name="T12" fmla="*/ 37 w 37"/>
                  <a:gd name="T13" fmla="*/ 47 h 47"/>
                  <a:gd name="T14" fmla="*/ 31 w 37"/>
                  <a:gd name="T15" fmla="*/ 47 h 47"/>
                  <a:gd name="T16" fmla="*/ 31 w 37"/>
                  <a:gd name="T17" fmla="*/ 24 h 47"/>
                  <a:gd name="T18" fmla="*/ 6 w 37"/>
                  <a:gd name="T19" fmla="*/ 24 h 47"/>
                  <a:gd name="T20" fmla="*/ 6 w 37"/>
                  <a:gd name="T21" fmla="*/ 47 h 47"/>
                  <a:gd name="T22" fmla="*/ 0 w 37"/>
                  <a:gd name="T23" fmla="*/ 47 h 47"/>
                  <a:gd name="T24" fmla="*/ 0 w 3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7">
                    <a:moveTo>
                      <a:pt x="0" y="0"/>
                    </a:moveTo>
                    <a:lnTo>
                      <a:pt x="6" y="0"/>
                    </a:lnTo>
                    <a:lnTo>
                      <a:pt x="6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6" y="24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7" name="Freeform 16"/>
              <p:cNvSpPr>
                <a:spLocks noEditPoints="1"/>
              </p:cNvSpPr>
              <p:nvPr/>
            </p:nvSpPr>
            <p:spPr bwMode="auto">
              <a:xfrm>
                <a:off x="654722" y="1111561"/>
                <a:ext cx="59251" cy="79565"/>
              </a:xfrm>
              <a:custGeom>
                <a:avLst/>
                <a:gdLst>
                  <a:gd name="T0" fmla="*/ 0 w 52"/>
                  <a:gd name="T1" fmla="*/ 0 h 69"/>
                  <a:gd name="T2" fmla="*/ 29 w 52"/>
                  <a:gd name="T3" fmla="*/ 0 h 69"/>
                  <a:gd name="T4" fmla="*/ 52 w 52"/>
                  <a:gd name="T5" fmla="*/ 20 h 69"/>
                  <a:gd name="T6" fmla="*/ 29 w 52"/>
                  <a:gd name="T7" fmla="*/ 40 h 69"/>
                  <a:gd name="T8" fmla="*/ 10 w 52"/>
                  <a:gd name="T9" fmla="*/ 40 h 69"/>
                  <a:gd name="T10" fmla="*/ 10 w 52"/>
                  <a:gd name="T11" fmla="*/ 69 h 69"/>
                  <a:gd name="T12" fmla="*/ 0 w 52"/>
                  <a:gd name="T13" fmla="*/ 69 h 69"/>
                  <a:gd name="T14" fmla="*/ 0 w 52"/>
                  <a:gd name="T15" fmla="*/ 0 h 69"/>
                  <a:gd name="T16" fmla="*/ 29 w 52"/>
                  <a:gd name="T17" fmla="*/ 32 h 69"/>
                  <a:gd name="T18" fmla="*/ 42 w 52"/>
                  <a:gd name="T19" fmla="*/ 20 h 69"/>
                  <a:gd name="T20" fmla="*/ 29 w 52"/>
                  <a:gd name="T21" fmla="*/ 8 h 69"/>
                  <a:gd name="T22" fmla="*/ 10 w 52"/>
                  <a:gd name="T23" fmla="*/ 8 h 69"/>
                  <a:gd name="T24" fmla="*/ 10 w 52"/>
                  <a:gd name="T25" fmla="*/ 32 h 69"/>
                  <a:gd name="T26" fmla="*/ 29 w 52"/>
                  <a:gd name="T2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45" y="0"/>
                      <a:pt x="52" y="8"/>
                      <a:pt x="52" y="20"/>
                    </a:cubicBezTo>
                    <a:cubicBezTo>
                      <a:pt x="52" y="32"/>
                      <a:pt x="45" y="40"/>
                      <a:pt x="29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69"/>
                      <a:pt x="0" y="69"/>
                      <a:pt x="0" y="69"/>
                    </a:cubicBezTo>
                    <a:lnTo>
                      <a:pt x="0" y="0"/>
                    </a:lnTo>
                    <a:close/>
                    <a:moveTo>
                      <a:pt x="29" y="32"/>
                    </a:moveTo>
                    <a:cubicBezTo>
                      <a:pt x="38" y="32"/>
                      <a:pt x="42" y="28"/>
                      <a:pt x="42" y="20"/>
                    </a:cubicBezTo>
                    <a:cubicBezTo>
                      <a:pt x="42" y="12"/>
                      <a:pt x="38" y="8"/>
                      <a:pt x="2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32"/>
                      <a:pt x="10" y="32"/>
                      <a:pt x="10" y="32"/>
                    </a:cubicBez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8" name="Freeform 17"/>
              <p:cNvSpPr>
                <a:spLocks/>
              </p:cNvSpPr>
              <p:nvPr/>
            </p:nvSpPr>
            <p:spPr bwMode="auto">
              <a:xfrm>
                <a:off x="724130" y="1111561"/>
                <a:ext cx="57558" cy="79565"/>
              </a:xfrm>
              <a:custGeom>
                <a:avLst/>
                <a:gdLst>
                  <a:gd name="T0" fmla="*/ 0 w 34"/>
                  <a:gd name="T1" fmla="*/ 0 h 47"/>
                  <a:gd name="T2" fmla="*/ 34 w 34"/>
                  <a:gd name="T3" fmla="*/ 0 h 47"/>
                  <a:gd name="T4" fmla="*/ 34 w 34"/>
                  <a:gd name="T5" fmla="*/ 5 h 47"/>
                  <a:gd name="T6" fmla="*/ 6 w 34"/>
                  <a:gd name="T7" fmla="*/ 5 h 47"/>
                  <a:gd name="T8" fmla="*/ 6 w 34"/>
                  <a:gd name="T9" fmla="*/ 20 h 47"/>
                  <a:gd name="T10" fmla="*/ 31 w 34"/>
                  <a:gd name="T11" fmla="*/ 20 h 47"/>
                  <a:gd name="T12" fmla="*/ 31 w 34"/>
                  <a:gd name="T13" fmla="*/ 25 h 47"/>
                  <a:gd name="T14" fmla="*/ 6 w 34"/>
                  <a:gd name="T15" fmla="*/ 25 h 47"/>
                  <a:gd name="T16" fmla="*/ 6 w 34"/>
                  <a:gd name="T17" fmla="*/ 41 h 47"/>
                  <a:gd name="T18" fmla="*/ 34 w 34"/>
                  <a:gd name="T19" fmla="*/ 41 h 47"/>
                  <a:gd name="T20" fmla="*/ 34 w 34"/>
                  <a:gd name="T21" fmla="*/ 47 h 47"/>
                  <a:gd name="T22" fmla="*/ 0 w 34"/>
                  <a:gd name="T23" fmla="*/ 47 h 47"/>
                  <a:gd name="T24" fmla="*/ 0 w 34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6" y="5"/>
                    </a:lnTo>
                    <a:lnTo>
                      <a:pt x="6" y="20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6" y="25"/>
                    </a:lnTo>
                    <a:lnTo>
                      <a:pt x="6" y="41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9" name="Freeform 18"/>
              <p:cNvSpPr>
                <a:spLocks/>
              </p:cNvSpPr>
              <p:nvPr/>
            </p:nvSpPr>
            <p:spPr bwMode="auto">
              <a:xfrm>
                <a:off x="793538" y="1111561"/>
                <a:ext cx="45708" cy="79565"/>
              </a:xfrm>
              <a:custGeom>
                <a:avLst/>
                <a:gdLst>
                  <a:gd name="T0" fmla="*/ 0 w 27"/>
                  <a:gd name="T1" fmla="*/ 0 h 47"/>
                  <a:gd name="T2" fmla="*/ 27 w 27"/>
                  <a:gd name="T3" fmla="*/ 0 h 47"/>
                  <a:gd name="T4" fmla="*/ 27 w 27"/>
                  <a:gd name="T5" fmla="*/ 5 h 47"/>
                  <a:gd name="T6" fmla="*/ 6 w 27"/>
                  <a:gd name="T7" fmla="*/ 5 h 47"/>
                  <a:gd name="T8" fmla="*/ 6 w 27"/>
                  <a:gd name="T9" fmla="*/ 47 h 47"/>
                  <a:gd name="T10" fmla="*/ 0 w 27"/>
                  <a:gd name="T11" fmla="*/ 47 h 47"/>
                  <a:gd name="T12" fmla="*/ 0 w 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7">
                    <a:moveTo>
                      <a:pt x="0" y="0"/>
                    </a:moveTo>
                    <a:lnTo>
                      <a:pt x="27" y="0"/>
                    </a:lnTo>
                    <a:lnTo>
                      <a:pt x="27" y="5"/>
                    </a:lnTo>
                    <a:lnTo>
                      <a:pt x="6" y="5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20" name="Rectangle 19"/>
              <p:cNvSpPr>
                <a:spLocks noChangeArrowheads="1"/>
              </p:cNvSpPr>
              <p:nvPr/>
            </p:nvSpPr>
            <p:spPr bwMode="auto">
              <a:xfrm>
                <a:off x="849403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21" name="Freeform 20"/>
              <p:cNvSpPr>
                <a:spLocks noEditPoints="1"/>
              </p:cNvSpPr>
              <p:nvPr/>
            </p:nvSpPr>
            <p:spPr bwMode="auto">
              <a:xfrm>
                <a:off x="871410" y="1109868"/>
                <a:ext cx="76179" cy="81258"/>
              </a:xfrm>
              <a:custGeom>
                <a:avLst/>
                <a:gdLst>
                  <a:gd name="T0" fmla="*/ 34 w 68"/>
                  <a:gd name="T1" fmla="*/ 72 h 72"/>
                  <a:gd name="T2" fmla="*/ 0 w 68"/>
                  <a:gd name="T3" fmla="*/ 36 h 72"/>
                  <a:gd name="T4" fmla="*/ 34 w 68"/>
                  <a:gd name="T5" fmla="*/ 0 h 72"/>
                  <a:gd name="T6" fmla="*/ 68 w 68"/>
                  <a:gd name="T7" fmla="*/ 36 h 72"/>
                  <a:gd name="T8" fmla="*/ 34 w 68"/>
                  <a:gd name="T9" fmla="*/ 72 h 72"/>
                  <a:gd name="T10" fmla="*/ 34 w 68"/>
                  <a:gd name="T11" fmla="*/ 8 h 72"/>
                  <a:gd name="T12" fmla="*/ 10 w 68"/>
                  <a:gd name="T13" fmla="*/ 36 h 72"/>
                  <a:gd name="T14" fmla="*/ 34 w 68"/>
                  <a:gd name="T15" fmla="*/ 64 h 72"/>
                  <a:gd name="T16" fmla="*/ 58 w 68"/>
                  <a:gd name="T17" fmla="*/ 36 h 72"/>
                  <a:gd name="T18" fmla="*/ 34 w 68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2">
                    <a:moveTo>
                      <a:pt x="34" y="72"/>
                    </a:moveTo>
                    <a:cubicBezTo>
                      <a:pt x="11" y="72"/>
                      <a:pt x="0" y="54"/>
                      <a:pt x="0" y="36"/>
                    </a:cubicBezTo>
                    <a:cubicBezTo>
                      <a:pt x="0" y="15"/>
                      <a:pt x="13" y="0"/>
                      <a:pt x="34" y="0"/>
                    </a:cubicBezTo>
                    <a:cubicBezTo>
                      <a:pt x="55" y="0"/>
                      <a:pt x="68" y="15"/>
                      <a:pt x="68" y="36"/>
                    </a:cubicBezTo>
                    <a:cubicBezTo>
                      <a:pt x="68" y="54"/>
                      <a:pt x="57" y="72"/>
                      <a:pt x="34" y="72"/>
                    </a:cubicBezTo>
                    <a:close/>
                    <a:moveTo>
                      <a:pt x="34" y="8"/>
                    </a:moveTo>
                    <a:cubicBezTo>
                      <a:pt x="19" y="8"/>
                      <a:pt x="10" y="20"/>
                      <a:pt x="10" y="36"/>
                    </a:cubicBezTo>
                    <a:cubicBezTo>
                      <a:pt x="10" y="53"/>
                      <a:pt x="18" y="64"/>
                      <a:pt x="34" y="64"/>
                    </a:cubicBezTo>
                    <a:cubicBezTo>
                      <a:pt x="50" y="64"/>
                      <a:pt x="58" y="53"/>
                      <a:pt x="58" y="36"/>
                    </a:cubicBezTo>
                    <a:cubicBezTo>
                      <a:pt x="58" y="20"/>
                      <a:pt x="49" y="8"/>
                      <a:pt x="34" y="8"/>
                    </a:cubicBez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22" name="Freeform 21"/>
              <p:cNvSpPr>
                <a:spLocks/>
              </p:cNvSpPr>
              <p:nvPr/>
            </p:nvSpPr>
            <p:spPr bwMode="auto">
              <a:xfrm>
                <a:off x="957747" y="1111561"/>
                <a:ext cx="64329" cy="79565"/>
              </a:xfrm>
              <a:custGeom>
                <a:avLst/>
                <a:gdLst>
                  <a:gd name="T0" fmla="*/ 0 w 38"/>
                  <a:gd name="T1" fmla="*/ 0 h 47"/>
                  <a:gd name="T2" fmla="*/ 7 w 38"/>
                  <a:gd name="T3" fmla="*/ 0 h 47"/>
                  <a:gd name="T4" fmla="*/ 7 w 38"/>
                  <a:gd name="T5" fmla="*/ 19 h 47"/>
                  <a:gd name="T6" fmla="*/ 31 w 38"/>
                  <a:gd name="T7" fmla="*/ 19 h 47"/>
                  <a:gd name="T8" fmla="*/ 31 w 38"/>
                  <a:gd name="T9" fmla="*/ 0 h 47"/>
                  <a:gd name="T10" fmla="*/ 38 w 38"/>
                  <a:gd name="T11" fmla="*/ 0 h 47"/>
                  <a:gd name="T12" fmla="*/ 38 w 38"/>
                  <a:gd name="T13" fmla="*/ 47 h 47"/>
                  <a:gd name="T14" fmla="*/ 31 w 38"/>
                  <a:gd name="T15" fmla="*/ 47 h 47"/>
                  <a:gd name="T16" fmla="*/ 31 w 38"/>
                  <a:gd name="T17" fmla="*/ 24 h 47"/>
                  <a:gd name="T18" fmla="*/ 7 w 38"/>
                  <a:gd name="T19" fmla="*/ 24 h 47"/>
                  <a:gd name="T20" fmla="*/ 7 w 38"/>
                  <a:gd name="T21" fmla="*/ 47 h 47"/>
                  <a:gd name="T22" fmla="*/ 0 w 38"/>
                  <a:gd name="T23" fmla="*/ 47 h 47"/>
                  <a:gd name="T24" fmla="*/ 0 w 38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7">
                    <a:moveTo>
                      <a:pt x="0" y="0"/>
                    </a:moveTo>
                    <a:lnTo>
                      <a:pt x="7" y="0"/>
                    </a:lnTo>
                    <a:lnTo>
                      <a:pt x="7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7" y="24"/>
                    </a:lnTo>
                    <a:lnTo>
                      <a:pt x="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</p:grpSp>
      </p:grpSp>
      <p:sp>
        <p:nvSpPr>
          <p:cNvPr id="124" name="Прямоугольник 28"/>
          <p:cNvSpPr/>
          <p:nvPr/>
        </p:nvSpPr>
        <p:spPr>
          <a:xfrm>
            <a:off x="4755808" y="6030250"/>
            <a:ext cx="163805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i="1" dirty="0">
                <a:solidFill>
                  <a:srgbClr val="616466"/>
                </a:solidFill>
              </a:rPr>
              <a:t>* </a:t>
            </a:r>
            <a:r>
              <a:rPr lang="ru-RU" sz="1200" i="1" dirty="0">
                <a:solidFill>
                  <a:srgbClr val="616466"/>
                </a:solidFill>
              </a:rPr>
              <a:t>в</a:t>
            </a:r>
            <a:r>
              <a:rPr lang="uk-UA" sz="1200" i="1" dirty="0">
                <a:solidFill>
                  <a:srgbClr val="616466"/>
                </a:solidFill>
              </a:rPr>
              <a:t> тому спеціаліст </a:t>
            </a:r>
            <a:r>
              <a:rPr lang="ru-RU" sz="1200" i="1" dirty="0">
                <a:solidFill>
                  <a:srgbClr val="616466"/>
                </a:solidFill>
              </a:rPr>
              <a:t>а</a:t>
            </a:r>
            <a:r>
              <a:rPr lang="uk-UA" sz="1200" i="1" dirty="0" err="1">
                <a:solidFill>
                  <a:srgbClr val="616466"/>
                </a:solidFill>
              </a:rPr>
              <a:t>вторський</a:t>
            </a:r>
            <a:r>
              <a:rPr lang="uk-UA" sz="1200" i="1" dirty="0">
                <a:solidFill>
                  <a:srgbClr val="616466"/>
                </a:solidFill>
              </a:rPr>
              <a:t> нагляд</a:t>
            </a:r>
          </a:p>
        </p:txBody>
      </p:sp>
    </p:spTree>
    <p:extLst>
      <p:ext uri="{BB962C8B-B14F-4D97-AF65-F5344CB8AC3E}">
        <p14:creationId xmlns:p14="http://schemas.microsoft.com/office/powerpoint/2010/main" val="1987025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520815" y="177225"/>
            <a:ext cx="1133622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uk-UA" altLang="en-US" sz="2900" b="1" dirty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Особливості отримання грантів після виконання проекту</a:t>
            </a:r>
            <a:endParaRPr lang="ru-RU" altLang="en-US" sz="2900" b="1" dirty="0">
              <a:solidFill>
                <a:srgbClr val="002F53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002F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5" name="Шестиугольник 29"/>
          <p:cNvSpPr/>
          <p:nvPr/>
        </p:nvSpPr>
        <p:spPr>
          <a:xfrm>
            <a:off x="7403967" y="1819079"/>
            <a:ext cx="1521938" cy="1262698"/>
          </a:xfrm>
          <a:prstGeom prst="hexagon">
            <a:avLst/>
          </a:prstGeom>
          <a:solidFill>
            <a:schemeClr val="bg1"/>
          </a:solidFill>
          <a:ln w="19050">
            <a:solidFill>
              <a:srgbClr val="008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56" name="Группа 72"/>
          <p:cNvGrpSpPr/>
          <p:nvPr/>
        </p:nvGrpSpPr>
        <p:grpSpPr>
          <a:xfrm>
            <a:off x="7774357" y="2039724"/>
            <a:ext cx="781157" cy="775372"/>
            <a:chOff x="7385444" y="4825501"/>
            <a:chExt cx="722820" cy="718049"/>
          </a:xfrm>
          <a:solidFill>
            <a:srgbClr val="002F53"/>
          </a:solidFill>
        </p:grpSpPr>
        <p:grpSp>
          <p:nvGrpSpPr>
            <p:cNvPr id="57" name="Group 4"/>
            <p:cNvGrpSpPr>
              <a:grpSpLocks noChangeAspect="1"/>
            </p:cNvGrpSpPr>
            <p:nvPr/>
          </p:nvGrpSpPr>
          <p:grpSpPr bwMode="auto">
            <a:xfrm>
              <a:off x="7385444" y="4825501"/>
              <a:ext cx="722820" cy="718049"/>
              <a:chOff x="3086" y="1322"/>
              <a:chExt cx="303" cy="301"/>
            </a:xfrm>
            <a:grpFill/>
          </p:grpSpPr>
          <p:sp>
            <p:nvSpPr>
              <p:cNvPr id="59" name="Freeform 6"/>
              <p:cNvSpPr>
                <a:spLocks/>
              </p:cNvSpPr>
              <p:nvPr/>
            </p:nvSpPr>
            <p:spPr bwMode="auto">
              <a:xfrm>
                <a:off x="3086" y="1596"/>
                <a:ext cx="303" cy="27"/>
              </a:xfrm>
              <a:custGeom>
                <a:avLst/>
                <a:gdLst>
                  <a:gd name="T0" fmla="*/ 152 w 3330"/>
                  <a:gd name="T1" fmla="*/ 0 h 301"/>
                  <a:gd name="T2" fmla="*/ 3179 w 3330"/>
                  <a:gd name="T3" fmla="*/ 0 h 301"/>
                  <a:gd name="T4" fmla="*/ 3209 w 3330"/>
                  <a:gd name="T5" fmla="*/ 3 h 301"/>
                  <a:gd name="T6" fmla="*/ 3237 w 3330"/>
                  <a:gd name="T7" fmla="*/ 11 h 301"/>
                  <a:gd name="T8" fmla="*/ 3263 w 3330"/>
                  <a:gd name="T9" fmla="*/ 26 h 301"/>
                  <a:gd name="T10" fmla="*/ 3285 w 3330"/>
                  <a:gd name="T11" fmla="*/ 44 h 301"/>
                  <a:gd name="T12" fmla="*/ 3304 w 3330"/>
                  <a:gd name="T13" fmla="*/ 67 h 301"/>
                  <a:gd name="T14" fmla="*/ 3318 w 3330"/>
                  <a:gd name="T15" fmla="*/ 93 h 301"/>
                  <a:gd name="T16" fmla="*/ 3327 w 3330"/>
                  <a:gd name="T17" fmla="*/ 121 h 301"/>
                  <a:gd name="T18" fmla="*/ 3330 w 3330"/>
                  <a:gd name="T19" fmla="*/ 151 h 301"/>
                  <a:gd name="T20" fmla="*/ 3327 w 3330"/>
                  <a:gd name="T21" fmla="*/ 181 h 301"/>
                  <a:gd name="T22" fmla="*/ 3318 w 3330"/>
                  <a:gd name="T23" fmla="*/ 209 h 301"/>
                  <a:gd name="T24" fmla="*/ 3304 w 3330"/>
                  <a:gd name="T25" fmla="*/ 235 h 301"/>
                  <a:gd name="T26" fmla="*/ 3285 w 3330"/>
                  <a:gd name="T27" fmla="*/ 257 h 301"/>
                  <a:gd name="T28" fmla="*/ 3263 w 3330"/>
                  <a:gd name="T29" fmla="*/ 276 h 301"/>
                  <a:gd name="T30" fmla="*/ 3237 w 3330"/>
                  <a:gd name="T31" fmla="*/ 289 h 301"/>
                  <a:gd name="T32" fmla="*/ 3209 w 3330"/>
                  <a:gd name="T33" fmla="*/ 297 h 301"/>
                  <a:gd name="T34" fmla="*/ 3179 w 3330"/>
                  <a:gd name="T35" fmla="*/ 301 h 301"/>
                  <a:gd name="T36" fmla="*/ 152 w 3330"/>
                  <a:gd name="T37" fmla="*/ 301 h 301"/>
                  <a:gd name="T38" fmla="*/ 121 w 3330"/>
                  <a:gd name="T39" fmla="*/ 297 h 301"/>
                  <a:gd name="T40" fmla="*/ 93 w 3330"/>
                  <a:gd name="T41" fmla="*/ 289 h 301"/>
                  <a:gd name="T42" fmla="*/ 67 w 3330"/>
                  <a:gd name="T43" fmla="*/ 276 h 301"/>
                  <a:gd name="T44" fmla="*/ 45 w 3330"/>
                  <a:gd name="T45" fmla="*/ 257 h 301"/>
                  <a:gd name="T46" fmla="*/ 26 w 3330"/>
                  <a:gd name="T47" fmla="*/ 235 h 301"/>
                  <a:gd name="T48" fmla="*/ 13 w 3330"/>
                  <a:gd name="T49" fmla="*/ 209 h 301"/>
                  <a:gd name="T50" fmla="*/ 3 w 3330"/>
                  <a:gd name="T51" fmla="*/ 181 h 301"/>
                  <a:gd name="T52" fmla="*/ 0 w 3330"/>
                  <a:gd name="T53" fmla="*/ 151 h 301"/>
                  <a:gd name="T54" fmla="*/ 3 w 3330"/>
                  <a:gd name="T55" fmla="*/ 121 h 301"/>
                  <a:gd name="T56" fmla="*/ 13 w 3330"/>
                  <a:gd name="T57" fmla="*/ 93 h 301"/>
                  <a:gd name="T58" fmla="*/ 26 w 3330"/>
                  <a:gd name="T59" fmla="*/ 67 h 301"/>
                  <a:gd name="T60" fmla="*/ 45 w 3330"/>
                  <a:gd name="T61" fmla="*/ 44 h 301"/>
                  <a:gd name="T62" fmla="*/ 67 w 3330"/>
                  <a:gd name="T63" fmla="*/ 26 h 301"/>
                  <a:gd name="T64" fmla="*/ 93 w 3330"/>
                  <a:gd name="T65" fmla="*/ 11 h 301"/>
                  <a:gd name="T66" fmla="*/ 121 w 3330"/>
                  <a:gd name="T67" fmla="*/ 3 h 301"/>
                  <a:gd name="T68" fmla="*/ 152 w 3330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30" h="301">
                    <a:moveTo>
                      <a:pt x="152" y="0"/>
                    </a:moveTo>
                    <a:lnTo>
                      <a:pt x="3179" y="0"/>
                    </a:lnTo>
                    <a:lnTo>
                      <a:pt x="3209" y="3"/>
                    </a:lnTo>
                    <a:lnTo>
                      <a:pt x="3237" y="11"/>
                    </a:lnTo>
                    <a:lnTo>
                      <a:pt x="3263" y="26"/>
                    </a:lnTo>
                    <a:lnTo>
                      <a:pt x="3285" y="44"/>
                    </a:lnTo>
                    <a:lnTo>
                      <a:pt x="3304" y="67"/>
                    </a:lnTo>
                    <a:lnTo>
                      <a:pt x="3318" y="93"/>
                    </a:lnTo>
                    <a:lnTo>
                      <a:pt x="3327" y="121"/>
                    </a:lnTo>
                    <a:lnTo>
                      <a:pt x="3330" y="151"/>
                    </a:lnTo>
                    <a:lnTo>
                      <a:pt x="3327" y="181"/>
                    </a:lnTo>
                    <a:lnTo>
                      <a:pt x="3318" y="209"/>
                    </a:lnTo>
                    <a:lnTo>
                      <a:pt x="3304" y="235"/>
                    </a:lnTo>
                    <a:lnTo>
                      <a:pt x="3285" y="257"/>
                    </a:lnTo>
                    <a:lnTo>
                      <a:pt x="3263" y="276"/>
                    </a:lnTo>
                    <a:lnTo>
                      <a:pt x="3237" y="289"/>
                    </a:lnTo>
                    <a:lnTo>
                      <a:pt x="3209" y="297"/>
                    </a:lnTo>
                    <a:lnTo>
                      <a:pt x="3179" y="301"/>
                    </a:lnTo>
                    <a:lnTo>
                      <a:pt x="152" y="301"/>
                    </a:lnTo>
                    <a:lnTo>
                      <a:pt x="121" y="297"/>
                    </a:lnTo>
                    <a:lnTo>
                      <a:pt x="93" y="289"/>
                    </a:lnTo>
                    <a:lnTo>
                      <a:pt x="67" y="276"/>
                    </a:lnTo>
                    <a:lnTo>
                      <a:pt x="45" y="257"/>
                    </a:lnTo>
                    <a:lnTo>
                      <a:pt x="26" y="235"/>
                    </a:lnTo>
                    <a:lnTo>
                      <a:pt x="13" y="209"/>
                    </a:lnTo>
                    <a:lnTo>
                      <a:pt x="3" y="181"/>
                    </a:lnTo>
                    <a:lnTo>
                      <a:pt x="0" y="151"/>
                    </a:lnTo>
                    <a:lnTo>
                      <a:pt x="3" y="121"/>
                    </a:lnTo>
                    <a:lnTo>
                      <a:pt x="13" y="93"/>
                    </a:lnTo>
                    <a:lnTo>
                      <a:pt x="26" y="67"/>
                    </a:lnTo>
                    <a:lnTo>
                      <a:pt x="45" y="44"/>
                    </a:lnTo>
                    <a:lnTo>
                      <a:pt x="67" y="26"/>
                    </a:lnTo>
                    <a:lnTo>
                      <a:pt x="93" y="11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7"/>
              <p:cNvSpPr>
                <a:spLocks noEditPoints="1"/>
              </p:cNvSpPr>
              <p:nvPr/>
            </p:nvSpPr>
            <p:spPr bwMode="auto">
              <a:xfrm>
                <a:off x="3103" y="1423"/>
                <a:ext cx="268" cy="165"/>
              </a:xfrm>
              <a:custGeom>
                <a:avLst/>
                <a:gdLst>
                  <a:gd name="T0" fmla="*/ 2005 w 2952"/>
                  <a:gd name="T1" fmla="*/ 1503 h 1805"/>
                  <a:gd name="T2" fmla="*/ 2460 w 2952"/>
                  <a:gd name="T3" fmla="*/ 150 h 1805"/>
                  <a:gd name="T4" fmla="*/ 1249 w 2952"/>
                  <a:gd name="T5" fmla="*/ 150 h 1805"/>
                  <a:gd name="T6" fmla="*/ 1703 w 2952"/>
                  <a:gd name="T7" fmla="*/ 1503 h 1805"/>
                  <a:gd name="T8" fmla="*/ 1249 w 2952"/>
                  <a:gd name="T9" fmla="*/ 150 h 1805"/>
                  <a:gd name="T10" fmla="*/ 493 w 2952"/>
                  <a:gd name="T11" fmla="*/ 1503 h 1805"/>
                  <a:gd name="T12" fmla="*/ 946 w 2952"/>
                  <a:gd name="T13" fmla="*/ 150 h 1805"/>
                  <a:gd name="T14" fmla="*/ 152 w 2952"/>
                  <a:gd name="T15" fmla="*/ 0 h 1805"/>
                  <a:gd name="T16" fmla="*/ 2820 w 2952"/>
                  <a:gd name="T17" fmla="*/ 2 h 1805"/>
                  <a:gd name="T18" fmla="*/ 2853 w 2952"/>
                  <a:gd name="T19" fmla="*/ 22 h 1805"/>
                  <a:gd name="T20" fmla="*/ 2873 w 2952"/>
                  <a:gd name="T21" fmla="*/ 55 h 1805"/>
                  <a:gd name="T22" fmla="*/ 2873 w 2952"/>
                  <a:gd name="T23" fmla="*/ 95 h 1805"/>
                  <a:gd name="T24" fmla="*/ 2853 w 2952"/>
                  <a:gd name="T25" fmla="*/ 128 h 1805"/>
                  <a:gd name="T26" fmla="*/ 2820 w 2952"/>
                  <a:gd name="T27" fmla="*/ 148 h 1805"/>
                  <a:gd name="T28" fmla="*/ 2762 w 2952"/>
                  <a:gd name="T29" fmla="*/ 150 h 1805"/>
                  <a:gd name="T30" fmla="*/ 2800 w 2952"/>
                  <a:gd name="T31" fmla="*/ 1503 h 1805"/>
                  <a:gd name="T32" fmla="*/ 2859 w 2952"/>
                  <a:gd name="T33" fmla="*/ 1515 h 1805"/>
                  <a:gd name="T34" fmla="*/ 2907 w 2952"/>
                  <a:gd name="T35" fmla="*/ 1548 h 1805"/>
                  <a:gd name="T36" fmla="*/ 2939 w 2952"/>
                  <a:gd name="T37" fmla="*/ 1596 h 1805"/>
                  <a:gd name="T38" fmla="*/ 2952 w 2952"/>
                  <a:gd name="T39" fmla="*/ 1654 h 1805"/>
                  <a:gd name="T40" fmla="*/ 2939 w 2952"/>
                  <a:gd name="T41" fmla="*/ 1712 h 1805"/>
                  <a:gd name="T42" fmla="*/ 2907 w 2952"/>
                  <a:gd name="T43" fmla="*/ 1760 h 1805"/>
                  <a:gd name="T44" fmla="*/ 2859 w 2952"/>
                  <a:gd name="T45" fmla="*/ 1792 h 1805"/>
                  <a:gd name="T46" fmla="*/ 2800 w 2952"/>
                  <a:gd name="T47" fmla="*/ 1805 h 1805"/>
                  <a:gd name="T48" fmla="*/ 121 w 2952"/>
                  <a:gd name="T49" fmla="*/ 1801 h 1805"/>
                  <a:gd name="T50" fmla="*/ 67 w 2952"/>
                  <a:gd name="T51" fmla="*/ 1779 h 1805"/>
                  <a:gd name="T52" fmla="*/ 27 w 2952"/>
                  <a:gd name="T53" fmla="*/ 1738 h 1805"/>
                  <a:gd name="T54" fmla="*/ 4 w 2952"/>
                  <a:gd name="T55" fmla="*/ 1684 h 1805"/>
                  <a:gd name="T56" fmla="*/ 4 w 2952"/>
                  <a:gd name="T57" fmla="*/ 1624 h 1805"/>
                  <a:gd name="T58" fmla="*/ 27 w 2952"/>
                  <a:gd name="T59" fmla="*/ 1570 h 1805"/>
                  <a:gd name="T60" fmla="*/ 67 w 2952"/>
                  <a:gd name="T61" fmla="*/ 1529 h 1805"/>
                  <a:gd name="T62" fmla="*/ 121 w 2952"/>
                  <a:gd name="T63" fmla="*/ 1506 h 1805"/>
                  <a:gd name="T64" fmla="*/ 190 w 2952"/>
                  <a:gd name="T65" fmla="*/ 1503 h 1805"/>
                  <a:gd name="T66" fmla="*/ 152 w 2952"/>
                  <a:gd name="T67" fmla="*/ 150 h 1805"/>
                  <a:gd name="T68" fmla="*/ 114 w 2952"/>
                  <a:gd name="T69" fmla="*/ 140 h 1805"/>
                  <a:gd name="T70" fmla="*/ 86 w 2952"/>
                  <a:gd name="T71" fmla="*/ 113 h 1805"/>
                  <a:gd name="T72" fmla="*/ 76 w 2952"/>
                  <a:gd name="T73" fmla="*/ 75 h 1805"/>
                  <a:gd name="T74" fmla="*/ 86 w 2952"/>
                  <a:gd name="T75" fmla="*/ 38 h 1805"/>
                  <a:gd name="T76" fmla="*/ 114 w 2952"/>
                  <a:gd name="T77" fmla="*/ 11 h 1805"/>
                  <a:gd name="T78" fmla="*/ 152 w 2952"/>
                  <a:gd name="T79" fmla="*/ 0 h 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52" h="1805">
                    <a:moveTo>
                      <a:pt x="2005" y="150"/>
                    </a:moveTo>
                    <a:lnTo>
                      <a:pt x="2005" y="1503"/>
                    </a:lnTo>
                    <a:lnTo>
                      <a:pt x="2460" y="1503"/>
                    </a:lnTo>
                    <a:lnTo>
                      <a:pt x="2460" y="150"/>
                    </a:lnTo>
                    <a:lnTo>
                      <a:pt x="2005" y="150"/>
                    </a:lnTo>
                    <a:close/>
                    <a:moveTo>
                      <a:pt x="1249" y="150"/>
                    </a:moveTo>
                    <a:lnTo>
                      <a:pt x="1249" y="1503"/>
                    </a:lnTo>
                    <a:lnTo>
                      <a:pt x="1703" y="1503"/>
                    </a:lnTo>
                    <a:lnTo>
                      <a:pt x="1703" y="150"/>
                    </a:lnTo>
                    <a:lnTo>
                      <a:pt x="1249" y="150"/>
                    </a:lnTo>
                    <a:close/>
                    <a:moveTo>
                      <a:pt x="493" y="150"/>
                    </a:moveTo>
                    <a:lnTo>
                      <a:pt x="493" y="1503"/>
                    </a:lnTo>
                    <a:lnTo>
                      <a:pt x="946" y="1503"/>
                    </a:lnTo>
                    <a:lnTo>
                      <a:pt x="946" y="150"/>
                    </a:lnTo>
                    <a:lnTo>
                      <a:pt x="493" y="150"/>
                    </a:lnTo>
                    <a:close/>
                    <a:moveTo>
                      <a:pt x="152" y="0"/>
                    </a:moveTo>
                    <a:lnTo>
                      <a:pt x="2800" y="0"/>
                    </a:lnTo>
                    <a:lnTo>
                      <a:pt x="2820" y="2"/>
                    </a:lnTo>
                    <a:lnTo>
                      <a:pt x="2839" y="11"/>
                    </a:lnTo>
                    <a:lnTo>
                      <a:pt x="2853" y="22"/>
                    </a:lnTo>
                    <a:lnTo>
                      <a:pt x="2866" y="38"/>
                    </a:lnTo>
                    <a:lnTo>
                      <a:pt x="2873" y="55"/>
                    </a:lnTo>
                    <a:lnTo>
                      <a:pt x="2875" y="75"/>
                    </a:lnTo>
                    <a:lnTo>
                      <a:pt x="2873" y="95"/>
                    </a:lnTo>
                    <a:lnTo>
                      <a:pt x="2866" y="113"/>
                    </a:lnTo>
                    <a:lnTo>
                      <a:pt x="2853" y="128"/>
                    </a:lnTo>
                    <a:lnTo>
                      <a:pt x="2839" y="140"/>
                    </a:lnTo>
                    <a:lnTo>
                      <a:pt x="2820" y="148"/>
                    </a:lnTo>
                    <a:lnTo>
                      <a:pt x="2800" y="150"/>
                    </a:lnTo>
                    <a:lnTo>
                      <a:pt x="2762" y="150"/>
                    </a:lnTo>
                    <a:lnTo>
                      <a:pt x="2762" y="1503"/>
                    </a:lnTo>
                    <a:lnTo>
                      <a:pt x="2800" y="1503"/>
                    </a:lnTo>
                    <a:lnTo>
                      <a:pt x="2830" y="1506"/>
                    </a:lnTo>
                    <a:lnTo>
                      <a:pt x="2859" y="1515"/>
                    </a:lnTo>
                    <a:lnTo>
                      <a:pt x="2885" y="1529"/>
                    </a:lnTo>
                    <a:lnTo>
                      <a:pt x="2907" y="1548"/>
                    </a:lnTo>
                    <a:lnTo>
                      <a:pt x="2926" y="1570"/>
                    </a:lnTo>
                    <a:lnTo>
                      <a:pt x="2939" y="1596"/>
                    </a:lnTo>
                    <a:lnTo>
                      <a:pt x="2949" y="1624"/>
                    </a:lnTo>
                    <a:lnTo>
                      <a:pt x="2952" y="1654"/>
                    </a:lnTo>
                    <a:lnTo>
                      <a:pt x="2949" y="1684"/>
                    </a:lnTo>
                    <a:lnTo>
                      <a:pt x="2939" y="1712"/>
                    </a:lnTo>
                    <a:lnTo>
                      <a:pt x="2926" y="1738"/>
                    </a:lnTo>
                    <a:lnTo>
                      <a:pt x="2907" y="1760"/>
                    </a:lnTo>
                    <a:lnTo>
                      <a:pt x="2885" y="1779"/>
                    </a:lnTo>
                    <a:lnTo>
                      <a:pt x="2859" y="1792"/>
                    </a:lnTo>
                    <a:lnTo>
                      <a:pt x="2830" y="1801"/>
                    </a:lnTo>
                    <a:lnTo>
                      <a:pt x="2800" y="1805"/>
                    </a:lnTo>
                    <a:lnTo>
                      <a:pt x="152" y="1805"/>
                    </a:lnTo>
                    <a:lnTo>
                      <a:pt x="121" y="1801"/>
                    </a:lnTo>
                    <a:lnTo>
                      <a:pt x="93" y="1792"/>
                    </a:lnTo>
                    <a:lnTo>
                      <a:pt x="67" y="1779"/>
                    </a:lnTo>
                    <a:lnTo>
                      <a:pt x="44" y="1760"/>
                    </a:lnTo>
                    <a:lnTo>
                      <a:pt x="27" y="1738"/>
                    </a:lnTo>
                    <a:lnTo>
                      <a:pt x="12" y="1712"/>
                    </a:lnTo>
                    <a:lnTo>
                      <a:pt x="4" y="1684"/>
                    </a:lnTo>
                    <a:lnTo>
                      <a:pt x="0" y="1654"/>
                    </a:lnTo>
                    <a:lnTo>
                      <a:pt x="4" y="1624"/>
                    </a:lnTo>
                    <a:lnTo>
                      <a:pt x="12" y="1596"/>
                    </a:lnTo>
                    <a:lnTo>
                      <a:pt x="27" y="1570"/>
                    </a:lnTo>
                    <a:lnTo>
                      <a:pt x="44" y="1548"/>
                    </a:lnTo>
                    <a:lnTo>
                      <a:pt x="67" y="1529"/>
                    </a:lnTo>
                    <a:lnTo>
                      <a:pt x="93" y="1515"/>
                    </a:lnTo>
                    <a:lnTo>
                      <a:pt x="121" y="1506"/>
                    </a:lnTo>
                    <a:lnTo>
                      <a:pt x="152" y="1503"/>
                    </a:lnTo>
                    <a:lnTo>
                      <a:pt x="190" y="1503"/>
                    </a:lnTo>
                    <a:lnTo>
                      <a:pt x="190" y="150"/>
                    </a:lnTo>
                    <a:lnTo>
                      <a:pt x="152" y="150"/>
                    </a:lnTo>
                    <a:lnTo>
                      <a:pt x="131" y="148"/>
                    </a:lnTo>
                    <a:lnTo>
                      <a:pt x="114" y="140"/>
                    </a:lnTo>
                    <a:lnTo>
                      <a:pt x="99" y="128"/>
                    </a:lnTo>
                    <a:lnTo>
                      <a:pt x="86" y="113"/>
                    </a:lnTo>
                    <a:lnTo>
                      <a:pt x="79" y="95"/>
                    </a:lnTo>
                    <a:lnTo>
                      <a:pt x="76" y="75"/>
                    </a:lnTo>
                    <a:lnTo>
                      <a:pt x="79" y="55"/>
                    </a:lnTo>
                    <a:lnTo>
                      <a:pt x="86" y="38"/>
                    </a:lnTo>
                    <a:lnTo>
                      <a:pt x="99" y="22"/>
                    </a:lnTo>
                    <a:lnTo>
                      <a:pt x="114" y="11"/>
                    </a:lnTo>
                    <a:lnTo>
                      <a:pt x="131" y="2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8"/>
              <p:cNvSpPr>
                <a:spLocks/>
              </p:cNvSpPr>
              <p:nvPr/>
            </p:nvSpPr>
            <p:spPr bwMode="auto">
              <a:xfrm>
                <a:off x="3086" y="1322"/>
                <a:ext cx="303" cy="89"/>
              </a:xfrm>
              <a:custGeom>
                <a:avLst/>
                <a:gdLst>
                  <a:gd name="T0" fmla="*/ 1678 w 3331"/>
                  <a:gd name="T1" fmla="*/ 0 h 977"/>
                  <a:gd name="T2" fmla="*/ 1702 w 3331"/>
                  <a:gd name="T3" fmla="*/ 5 h 977"/>
                  <a:gd name="T4" fmla="*/ 1727 w 3331"/>
                  <a:gd name="T5" fmla="*/ 13 h 977"/>
                  <a:gd name="T6" fmla="*/ 3229 w 3331"/>
                  <a:gd name="T7" fmla="*/ 684 h 977"/>
                  <a:gd name="T8" fmla="*/ 3253 w 3331"/>
                  <a:gd name="T9" fmla="*/ 695 h 977"/>
                  <a:gd name="T10" fmla="*/ 3275 w 3331"/>
                  <a:gd name="T11" fmla="*/ 710 h 977"/>
                  <a:gd name="T12" fmla="*/ 3295 w 3331"/>
                  <a:gd name="T13" fmla="*/ 727 h 977"/>
                  <a:gd name="T14" fmla="*/ 3309 w 3331"/>
                  <a:gd name="T15" fmla="*/ 749 h 977"/>
                  <a:gd name="T16" fmla="*/ 3322 w 3331"/>
                  <a:gd name="T17" fmla="*/ 773 h 977"/>
                  <a:gd name="T18" fmla="*/ 3329 w 3331"/>
                  <a:gd name="T19" fmla="*/ 799 h 977"/>
                  <a:gd name="T20" fmla="*/ 3331 w 3331"/>
                  <a:gd name="T21" fmla="*/ 826 h 977"/>
                  <a:gd name="T22" fmla="*/ 3328 w 3331"/>
                  <a:gd name="T23" fmla="*/ 856 h 977"/>
                  <a:gd name="T24" fmla="*/ 3320 w 3331"/>
                  <a:gd name="T25" fmla="*/ 885 h 977"/>
                  <a:gd name="T26" fmla="*/ 3305 w 3331"/>
                  <a:gd name="T27" fmla="*/ 910 h 977"/>
                  <a:gd name="T28" fmla="*/ 3287 w 3331"/>
                  <a:gd name="T29" fmla="*/ 933 h 977"/>
                  <a:gd name="T30" fmla="*/ 3264 w 3331"/>
                  <a:gd name="T31" fmla="*/ 951 h 977"/>
                  <a:gd name="T32" fmla="*/ 3239 w 3331"/>
                  <a:gd name="T33" fmla="*/ 966 h 977"/>
                  <a:gd name="T34" fmla="*/ 3210 w 3331"/>
                  <a:gd name="T35" fmla="*/ 974 h 977"/>
                  <a:gd name="T36" fmla="*/ 3180 w 3331"/>
                  <a:gd name="T37" fmla="*/ 977 h 977"/>
                  <a:gd name="T38" fmla="*/ 152 w 3331"/>
                  <a:gd name="T39" fmla="*/ 977 h 977"/>
                  <a:gd name="T40" fmla="*/ 121 w 3331"/>
                  <a:gd name="T41" fmla="*/ 974 h 977"/>
                  <a:gd name="T42" fmla="*/ 93 w 3331"/>
                  <a:gd name="T43" fmla="*/ 966 h 977"/>
                  <a:gd name="T44" fmla="*/ 68 w 3331"/>
                  <a:gd name="T45" fmla="*/ 952 h 977"/>
                  <a:gd name="T46" fmla="*/ 46 w 3331"/>
                  <a:gd name="T47" fmla="*/ 934 h 977"/>
                  <a:gd name="T48" fmla="*/ 27 w 3331"/>
                  <a:gd name="T49" fmla="*/ 911 h 977"/>
                  <a:gd name="T50" fmla="*/ 13 w 3331"/>
                  <a:gd name="T51" fmla="*/ 887 h 977"/>
                  <a:gd name="T52" fmla="*/ 4 w 3331"/>
                  <a:gd name="T53" fmla="*/ 858 h 977"/>
                  <a:gd name="T54" fmla="*/ 0 w 3331"/>
                  <a:gd name="T55" fmla="*/ 832 h 977"/>
                  <a:gd name="T56" fmla="*/ 2 w 3331"/>
                  <a:gd name="T57" fmla="*/ 806 h 977"/>
                  <a:gd name="T58" fmla="*/ 7 w 3331"/>
                  <a:gd name="T59" fmla="*/ 781 h 977"/>
                  <a:gd name="T60" fmla="*/ 17 w 3331"/>
                  <a:gd name="T61" fmla="*/ 759 h 977"/>
                  <a:gd name="T62" fmla="*/ 29 w 3331"/>
                  <a:gd name="T63" fmla="*/ 738 h 977"/>
                  <a:gd name="T64" fmla="*/ 47 w 3331"/>
                  <a:gd name="T65" fmla="*/ 718 h 977"/>
                  <a:gd name="T66" fmla="*/ 67 w 3331"/>
                  <a:gd name="T67" fmla="*/ 702 h 977"/>
                  <a:gd name="T68" fmla="*/ 90 w 3331"/>
                  <a:gd name="T69" fmla="*/ 689 h 977"/>
                  <a:gd name="T70" fmla="*/ 1603 w 3331"/>
                  <a:gd name="T71" fmla="*/ 13 h 977"/>
                  <a:gd name="T72" fmla="*/ 1627 w 3331"/>
                  <a:gd name="T73" fmla="*/ 5 h 977"/>
                  <a:gd name="T74" fmla="*/ 1652 w 3331"/>
                  <a:gd name="T75" fmla="*/ 0 h 977"/>
                  <a:gd name="T76" fmla="*/ 1678 w 3331"/>
                  <a:gd name="T77" fmla="*/ 0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31" h="977">
                    <a:moveTo>
                      <a:pt x="1678" y="0"/>
                    </a:moveTo>
                    <a:lnTo>
                      <a:pt x="1702" y="5"/>
                    </a:lnTo>
                    <a:lnTo>
                      <a:pt x="1727" y="13"/>
                    </a:lnTo>
                    <a:lnTo>
                      <a:pt x="3229" y="684"/>
                    </a:lnTo>
                    <a:lnTo>
                      <a:pt x="3253" y="695"/>
                    </a:lnTo>
                    <a:lnTo>
                      <a:pt x="3275" y="710"/>
                    </a:lnTo>
                    <a:lnTo>
                      <a:pt x="3295" y="727"/>
                    </a:lnTo>
                    <a:lnTo>
                      <a:pt x="3309" y="749"/>
                    </a:lnTo>
                    <a:lnTo>
                      <a:pt x="3322" y="773"/>
                    </a:lnTo>
                    <a:lnTo>
                      <a:pt x="3329" y="799"/>
                    </a:lnTo>
                    <a:lnTo>
                      <a:pt x="3331" y="826"/>
                    </a:lnTo>
                    <a:lnTo>
                      <a:pt x="3328" y="856"/>
                    </a:lnTo>
                    <a:lnTo>
                      <a:pt x="3320" y="885"/>
                    </a:lnTo>
                    <a:lnTo>
                      <a:pt x="3305" y="910"/>
                    </a:lnTo>
                    <a:lnTo>
                      <a:pt x="3287" y="933"/>
                    </a:lnTo>
                    <a:lnTo>
                      <a:pt x="3264" y="951"/>
                    </a:lnTo>
                    <a:lnTo>
                      <a:pt x="3239" y="966"/>
                    </a:lnTo>
                    <a:lnTo>
                      <a:pt x="3210" y="974"/>
                    </a:lnTo>
                    <a:lnTo>
                      <a:pt x="3180" y="977"/>
                    </a:lnTo>
                    <a:lnTo>
                      <a:pt x="152" y="977"/>
                    </a:lnTo>
                    <a:lnTo>
                      <a:pt x="121" y="974"/>
                    </a:lnTo>
                    <a:lnTo>
                      <a:pt x="93" y="966"/>
                    </a:lnTo>
                    <a:lnTo>
                      <a:pt x="68" y="952"/>
                    </a:lnTo>
                    <a:lnTo>
                      <a:pt x="46" y="934"/>
                    </a:lnTo>
                    <a:lnTo>
                      <a:pt x="27" y="911"/>
                    </a:lnTo>
                    <a:lnTo>
                      <a:pt x="13" y="887"/>
                    </a:lnTo>
                    <a:lnTo>
                      <a:pt x="4" y="858"/>
                    </a:lnTo>
                    <a:lnTo>
                      <a:pt x="0" y="832"/>
                    </a:lnTo>
                    <a:lnTo>
                      <a:pt x="2" y="806"/>
                    </a:lnTo>
                    <a:lnTo>
                      <a:pt x="7" y="781"/>
                    </a:lnTo>
                    <a:lnTo>
                      <a:pt x="17" y="759"/>
                    </a:lnTo>
                    <a:lnTo>
                      <a:pt x="29" y="738"/>
                    </a:lnTo>
                    <a:lnTo>
                      <a:pt x="47" y="718"/>
                    </a:lnTo>
                    <a:lnTo>
                      <a:pt x="67" y="702"/>
                    </a:lnTo>
                    <a:lnTo>
                      <a:pt x="90" y="689"/>
                    </a:lnTo>
                    <a:lnTo>
                      <a:pt x="1603" y="13"/>
                    </a:lnTo>
                    <a:lnTo>
                      <a:pt x="1627" y="5"/>
                    </a:lnTo>
                    <a:lnTo>
                      <a:pt x="1652" y="0"/>
                    </a:lnTo>
                    <a:lnTo>
                      <a:pt x="16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8" name="Freeform 13"/>
            <p:cNvSpPr>
              <a:spLocks/>
            </p:cNvSpPr>
            <p:nvPr/>
          </p:nvSpPr>
          <p:spPr bwMode="auto">
            <a:xfrm>
              <a:off x="7684479" y="4846090"/>
              <a:ext cx="126000" cy="180000"/>
            </a:xfrm>
            <a:custGeom>
              <a:avLst/>
              <a:gdLst>
                <a:gd name="T0" fmla="*/ 1826 w 3212"/>
                <a:gd name="T1" fmla="*/ 4 h 6200"/>
                <a:gd name="T2" fmla="*/ 1981 w 3212"/>
                <a:gd name="T3" fmla="*/ 91 h 6200"/>
                <a:gd name="T4" fmla="*/ 2003 w 3212"/>
                <a:gd name="T5" fmla="*/ 387 h 6200"/>
                <a:gd name="T6" fmla="*/ 2024 w 3212"/>
                <a:gd name="T7" fmla="*/ 612 h 6200"/>
                <a:gd name="T8" fmla="*/ 2164 w 3212"/>
                <a:gd name="T9" fmla="*/ 687 h 6200"/>
                <a:gd name="T10" fmla="*/ 2737 w 3212"/>
                <a:gd name="T11" fmla="*/ 829 h 6200"/>
                <a:gd name="T12" fmla="*/ 2999 w 3212"/>
                <a:gd name="T13" fmla="*/ 997 h 6200"/>
                <a:gd name="T14" fmla="*/ 2899 w 3212"/>
                <a:gd name="T15" fmla="*/ 1457 h 6200"/>
                <a:gd name="T16" fmla="*/ 2773 w 3212"/>
                <a:gd name="T17" fmla="*/ 1759 h 6200"/>
                <a:gd name="T18" fmla="*/ 2597 w 3212"/>
                <a:gd name="T19" fmla="*/ 1733 h 6200"/>
                <a:gd name="T20" fmla="*/ 1922 w 3212"/>
                <a:gd name="T21" fmla="*/ 1548 h 6200"/>
                <a:gd name="T22" fmla="*/ 1447 w 3212"/>
                <a:gd name="T23" fmla="*/ 1572 h 6200"/>
                <a:gd name="T24" fmla="*/ 1198 w 3212"/>
                <a:gd name="T25" fmla="*/ 1744 h 6200"/>
                <a:gd name="T26" fmla="*/ 1141 w 3212"/>
                <a:gd name="T27" fmla="*/ 1997 h 6200"/>
                <a:gd name="T28" fmla="*/ 1294 w 3212"/>
                <a:gd name="T29" fmla="*/ 2241 h 6200"/>
                <a:gd name="T30" fmla="*/ 1711 w 3212"/>
                <a:gd name="T31" fmla="*/ 2473 h 6200"/>
                <a:gd name="T32" fmla="*/ 2469 w 3212"/>
                <a:gd name="T33" fmla="*/ 2816 h 6200"/>
                <a:gd name="T34" fmla="*/ 2907 w 3212"/>
                <a:gd name="T35" fmla="*/ 3184 h 6200"/>
                <a:gd name="T36" fmla="*/ 3158 w 3212"/>
                <a:gd name="T37" fmla="*/ 3660 h 6200"/>
                <a:gd name="T38" fmla="*/ 3205 w 3212"/>
                <a:gd name="T39" fmla="*/ 4184 h 6200"/>
                <a:gd name="T40" fmla="*/ 3037 w 3212"/>
                <a:gd name="T41" fmla="*/ 4698 h 6200"/>
                <a:gd name="T42" fmla="*/ 2660 w 3212"/>
                <a:gd name="T43" fmla="*/ 5124 h 6200"/>
                <a:gd name="T44" fmla="*/ 2150 w 3212"/>
                <a:gd name="T45" fmla="*/ 5370 h 6200"/>
                <a:gd name="T46" fmla="*/ 1988 w 3212"/>
                <a:gd name="T47" fmla="*/ 5485 h 6200"/>
                <a:gd name="T48" fmla="*/ 1967 w 3212"/>
                <a:gd name="T49" fmla="*/ 5879 h 6200"/>
                <a:gd name="T50" fmla="*/ 1909 w 3212"/>
                <a:gd name="T51" fmla="*/ 6160 h 6200"/>
                <a:gd name="T52" fmla="*/ 1358 w 3212"/>
                <a:gd name="T53" fmla="*/ 6200 h 6200"/>
                <a:gd name="T54" fmla="*/ 1198 w 3212"/>
                <a:gd name="T55" fmla="*/ 6117 h 6200"/>
                <a:gd name="T56" fmla="*/ 1168 w 3212"/>
                <a:gd name="T57" fmla="*/ 5709 h 6200"/>
                <a:gd name="T58" fmla="*/ 1138 w 3212"/>
                <a:gd name="T59" fmla="*/ 5511 h 6200"/>
                <a:gd name="T60" fmla="*/ 953 w 3212"/>
                <a:gd name="T61" fmla="*/ 5451 h 6200"/>
                <a:gd name="T62" fmla="*/ 308 w 3212"/>
                <a:gd name="T63" fmla="*/ 5285 h 6200"/>
                <a:gd name="T64" fmla="*/ 30 w 3212"/>
                <a:gd name="T65" fmla="*/ 5128 h 6200"/>
                <a:gd name="T66" fmla="*/ 13 w 3212"/>
                <a:gd name="T67" fmla="*/ 4945 h 6200"/>
                <a:gd name="T68" fmla="*/ 189 w 3212"/>
                <a:gd name="T69" fmla="*/ 4362 h 6200"/>
                <a:gd name="T70" fmla="*/ 298 w 3212"/>
                <a:gd name="T71" fmla="*/ 4292 h 6200"/>
                <a:gd name="T72" fmla="*/ 687 w 3212"/>
                <a:gd name="T73" fmla="*/ 4456 h 6200"/>
                <a:gd name="T74" fmla="*/ 1362 w 3212"/>
                <a:gd name="T75" fmla="*/ 4600 h 6200"/>
                <a:gd name="T76" fmla="*/ 1824 w 3212"/>
                <a:gd name="T77" fmla="*/ 4517 h 6200"/>
                <a:gd name="T78" fmla="*/ 2062 w 3212"/>
                <a:gd name="T79" fmla="*/ 4307 h 6200"/>
                <a:gd name="T80" fmla="*/ 2099 w 3212"/>
                <a:gd name="T81" fmla="*/ 4022 h 6200"/>
                <a:gd name="T82" fmla="*/ 1928 w 3212"/>
                <a:gd name="T83" fmla="*/ 3754 h 6200"/>
                <a:gd name="T84" fmla="*/ 1485 w 3212"/>
                <a:gd name="T85" fmla="*/ 3513 h 6200"/>
                <a:gd name="T86" fmla="*/ 858 w 3212"/>
                <a:gd name="T87" fmla="*/ 3243 h 6200"/>
                <a:gd name="T88" fmla="*/ 419 w 3212"/>
                <a:gd name="T89" fmla="*/ 2939 h 6200"/>
                <a:gd name="T90" fmla="*/ 143 w 3212"/>
                <a:gd name="T91" fmla="*/ 2569 h 6200"/>
                <a:gd name="T92" fmla="*/ 40 w 3212"/>
                <a:gd name="T93" fmla="*/ 2103 h 6200"/>
                <a:gd name="T94" fmla="*/ 136 w 3212"/>
                <a:gd name="T95" fmla="*/ 1552 h 6200"/>
                <a:gd name="T96" fmla="*/ 425 w 3212"/>
                <a:gd name="T97" fmla="*/ 1127 h 6200"/>
                <a:gd name="T98" fmla="*/ 881 w 3212"/>
                <a:gd name="T99" fmla="*/ 834 h 6200"/>
                <a:gd name="T100" fmla="*/ 1154 w 3212"/>
                <a:gd name="T101" fmla="*/ 723 h 6200"/>
                <a:gd name="T102" fmla="*/ 1220 w 3212"/>
                <a:gd name="T103" fmla="*/ 608 h 6200"/>
                <a:gd name="T104" fmla="*/ 1226 w 3212"/>
                <a:gd name="T105" fmla="*/ 221 h 6200"/>
                <a:gd name="T106" fmla="*/ 1281 w 3212"/>
                <a:gd name="T107" fmla="*/ 34 h 6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12" h="6200">
                  <a:moveTo>
                    <a:pt x="1445" y="0"/>
                  </a:moveTo>
                  <a:lnTo>
                    <a:pt x="1613" y="0"/>
                  </a:lnTo>
                  <a:lnTo>
                    <a:pt x="1696" y="0"/>
                  </a:lnTo>
                  <a:lnTo>
                    <a:pt x="1767" y="2"/>
                  </a:lnTo>
                  <a:lnTo>
                    <a:pt x="1826" y="4"/>
                  </a:lnTo>
                  <a:lnTo>
                    <a:pt x="1873" y="12"/>
                  </a:lnTo>
                  <a:lnTo>
                    <a:pt x="1913" y="23"/>
                  </a:lnTo>
                  <a:lnTo>
                    <a:pt x="1943" y="38"/>
                  </a:lnTo>
                  <a:lnTo>
                    <a:pt x="1966" y="61"/>
                  </a:lnTo>
                  <a:lnTo>
                    <a:pt x="1981" y="91"/>
                  </a:lnTo>
                  <a:lnTo>
                    <a:pt x="1992" y="129"/>
                  </a:lnTo>
                  <a:lnTo>
                    <a:pt x="1998" y="176"/>
                  </a:lnTo>
                  <a:lnTo>
                    <a:pt x="2001" y="234"/>
                  </a:lnTo>
                  <a:lnTo>
                    <a:pt x="2003" y="306"/>
                  </a:lnTo>
                  <a:lnTo>
                    <a:pt x="2003" y="387"/>
                  </a:lnTo>
                  <a:lnTo>
                    <a:pt x="2005" y="451"/>
                  </a:lnTo>
                  <a:lnTo>
                    <a:pt x="2005" y="504"/>
                  </a:lnTo>
                  <a:lnTo>
                    <a:pt x="2009" y="548"/>
                  </a:lnTo>
                  <a:lnTo>
                    <a:pt x="2015" y="583"/>
                  </a:lnTo>
                  <a:lnTo>
                    <a:pt x="2024" y="612"/>
                  </a:lnTo>
                  <a:lnTo>
                    <a:pt x="2039" y="634"/>
                  </a:lnTo>
                  <a:lnTo>
                    <a:pt x="2060" y="653"/>
                  </a:lnTo>
                  <a:lnTo>
                    <a:pt x="2086" y="667"/>
                  </a:lnTo>
                  <a:lnTo>
                    <a:pt x="2120" y="678"/>
                  </a:lnTo>
                  <a:lnTo>
                    <a:pt x="2164" y="687"/>
                  </a:lnTo>
                  <a:lnTo>
                    <a:pt x="2216" y="697"/>
                  </a:lnTo>
                  <a:lnTo>
                    <a:pt x="2279" y="706"/>
                  </a:lnTo>
                  <a:lnTo>
                    <a:pt x="2435" y="736"/>
                  </a:lnTo>
                  <a:lnTo>
                    <a:pt x="2588" y="778"/>
                  </a:lnTo>
                  <a:lnTo>
                    <a:pt x="2737" y="829"/>
                  </a:lnTo>
                  <a:lnTo>
                    <a:pt x="2884" y="887"/>
                  </a:lnTo>
                  <a:lnTo>
                    <a:pt x="2926" y="910"/>
                  </a:lnTo>
                  <a:lnTo>
                    <a:pt x="2958" y="935"/>
                  </a:lnTo>
                  <a:lnTo>
                    <a:pt x="2984" y="965"/>
                  </a:lnTo>
                  <a:lnTo>
                    <a:pt x="2999" y="997"/>
                  </a:lnTo>
                  <a:lnTo>
                    <a:pt x="3009" y="1035"/>
                  </a:lnTo>
                  <a:lnTo>
                    <a:pt x="3007" y="1076"/>
                  </a:lnTo>
                  <a:lnTo>
                    <a:pt x="2997" y="1121"/>
                  </a:lnTo>
                  <a:lnTo>
                    <a:pt x="2948" y="1289"/>
                  </a:lnTo>
                  <a:lnTo>
                    <a:pt x="2899" y="1457"/>
                  </a:lnTo>
                  <a:lnTo>
                    <a:pt x="2848" y="1625"/>
                  </a:lnTo>
                  <a:lnTo>
                    <a:pt x="2831" y="1672"/>
                  </a:lnTo>
                  <a:lnTo>
                    <a:pt x="2814" y="1710"/>
                  </a:lnTo>
                  <a:lnTo>
                    <a:pt x="2794" y="1740"/>
                  </a:lnTo>
                  <a:lnTo>
                    <a:pt x="2773" y="1759"/>
                  </a:lnTo>
                  <a:lnTo>
                    <a:pt x="2746" y="1771"/>
                  </a:lnTo>
                  <a:lnTo>
                    <a:pt x="2718" y="1772"/>
                  </a:lnTo>
                  <a:lnTo>
                    <a:pt x="2684" y="1767"/>
                  </a:lnTo>
                  <a:lnTo>
                    <a:pt x="2643" y="1754"/>
                  </a:lnTo>
                  <a:lnTo>
                    <a:pt x="2597" y="1733"/>
                  </a:lnTo>
                  <a:lnTo>
                    <a:pt x="2465" y="1676"/>
                  </a:lnTo>
                  <a:lnTo>
                    <a:pt x="2333" y="1629"/>
                  </a:lnTo>
                  <a:lnTo>
                    <a:pt x="2198" y="1591"/>
                  </a:lnTo>
                  <a:lnTo>
                    <a:pt x="2062" y="1565"/>
                  </a:lnTo>
                  <a:lnTo>
                    <a:pt x="1922" y="1548"/>
                  </a:lnTo>
                  <a:lnTo>
                    <a:pt x="1783" y="1540"/>
                  </a:lnTo>
                  <a:lnTo>
                    <a:pt x="1639" y="1544"/>
                  </a:lnTo>
                  <a:lnTo>
                    <a:pt x="1575" y="1548"/>
                  </a:lnTo>
                  <a:lnTo>
                    <a:pt x="1509" y="1557"/>
                  </a:lnTo>
                  <a:lnTo>
                    <a:pt x="1447" y="1572"/>
                  </a:lnTo>
                  <a:lnTo>
                    <a:pt x="1385" y="1595"/>
                  </a:lnTo>
                  <a:lnTo>
                    <a:pt x="1326" y="1625"/>
                  </a:lnTo>
                  <a:lnTo>
                    <a:pt x="1275" y="1661"/>
                  </a:lnTo>
                  <a:lnTo>
                    <a:pt x="1232" y="1701"/>
                  </a:lnTo>
                  <a:lnTo>
                    <a:pt x="1198" y="1744"/>
                  </a:lnTo>
                  <a:lnTo>
                    <a:pt x="1170" y="1791"/>
                  </a:lnTo>
                  <a:lnTo>
                    <a:pt x="1151" y="1840"/>
                  </a:lnTo>
                  <a:lnTo>
                    <a:pt x="1139" y="1891"/>
                  </a:lnTo>
                  <a:lnTo>
                    <a:pt x="1136" y="1944"/>
                  </a:lnTo>
                  <a:lnTo>
                    <a:pt x="1141" y="1997"/>
                  </a:lnTo>
                  <a:lnTo>
                    <a:pt x="1154" y="2048"/>
                  </a:lnTo>
                  <a:lnTo>
                    <a:pt x="1175" y="2099"/>
                  </a:lnTo>
                  <a:lnTo>
                    <a:pt x="1207" y="2150"/>
                  </a:lnTo>
                  <a:lnTo>
                    <a:pt x="1247" y="2197"/>
                  </a:lnTo>
                  <a:lnTo>
                    <a:pt x="1294" y="2241"/>
                  </a:lnTo>
                  <a:lnTo>
                    <a:pt x="1371" y="2297"/>
                  </a:lnTo>
                  <a:lnTo>
                    <a:pt x="1453" y="2348"/>
                  </a:lnTo>
                  <a:lnTo>
                    <a:pt x="1535" y="2393"/>
                  </a:lnTo>
                  <a:lnTo>
                    <a:pt x="1622" y="2435"/>
                  </a:lnTo>
                  <a:lnTo>
                    <a:pt x="1711" y="2473"/>
                  </a:lnTo>
                  <a:lnTo>
                    <a:pt x="1866" y="2537"/>
                  </a:lnTo>
                  <a:lnTo>
                    <a:pt x="2018" y="2601"/>
                  </a:lnTo>
                  <a:lnTo>
                    <a:pt x="2171" y="2669"/>
                  </a:lnTo>
                  <a:lnTo>
                    <a:pt x="2320" y="2739"/>
                  </a:lnTo>
                  <a:lnTo>
                    <a:pt x="2469" y="2816"/>
                  </a:lnTo>
                  <a:lnTo>
                    <a:pt x="2571" y="2878"/>
                  </a:lnTo>
                  <a:lnTo>
                    <a:pt x="2665" y="2946"/>
                  </a:lnTo>
                  <a:lnTo>
                    <a:pt x="2754" y="3020"/>
                  </a:lnTo>
                  <a:lnTo>
                    <a:pt x="2835" y="3099"/>
                  </a:lnTo>
                  <a:lnTo>
                    <a:pt x="2907" y="3184"/>
                  </a:lnTo>
                  <a:lnTo>
                    <a:pt x="2973" y="3273"/>
                  </a:lnTo>
                  <a:lnTo>
                    <a:pt x="3031" y="3363"/>
                  </a:lnTo>
                  <a:lnTo>
                    <a:pt x="3080" y="3460"/>
                  </a:lnTo>
                  <a:lnTo>
                    <a:pt x="3124" y="3558"/>
                  </a:lnTo>
                  <a:lnTo>
                    <a:pt x="3158" y="3660"/>
                  </a:lnTo>
                  <a:lnTo>
                    <a:pt x="3184" y="3762"/>
                  </a:lnTo>
                  <a:lnTo>
                    <a:pt x="3201" y="3867"/>
                  </a:lnTo>
                  <a:lnTo>
                    <a:pt x="3210" y="3973"/>
                  </a:lnTo>
                  <a:lnTo>
                    <a:pt x="3212" y="4079"/>
                  </a:lnTo>
                  <a:lnTo>
                    <a:pt x="3205" y="4184"/>
                  </a:lnTo>
                  <a:lnTo>
                    <a:pt x="3188" y="4290"/>
                  </a:lnTo>
                  <a:lnTo>
                    <a:pt x="3163" y="4394"/>
                  </a:lnTo>
                  <a:lnTo>
                    <a:pt x="3129" y="4498"/>
                  </a:lnTo>
                  <a:lnTo>
                    <a:pt x="3088" y="4600"/>
                  </a:lnTo>
                  <a:lnTo>
                    <a:pt x="3037" y="4698"/>
                  </a:lnTo>
                  <a:lnTo>
                    <a:pt x="2975" y="4794"/>
                  </a:lnTo>
                  <a:lnTo>
                    <a:pt x="2905" y="4886"/>
                  </a:lnTo>
                  <a:lnTo>
                    <a:pt x="2829" y="4973"/>
                  </a:lnTo>
                  <a:lnTo>
                    <a:pt x="2746" y="5053"/>
                  </a:lnTo>
                  <a:lnTo>
                    <a:pt x="2660" y="5124"/>
                  </a:lnTo>
                  <a:lnTo>
                    <a:pt x="2567" y="5188"/>
                  </a:lnTo>
                  <a:lnTo>
                    <a:pt x="2469" y="5245"/>
                  </a:lnTo>
                  <a:lnTo>
                    <a:pt x="2367" y="5294"/>
                  </a:lnTo>
                  <a:lnTo>
                    <a:pt x="2262" y="5336"/>
                  </a:lnTo>
                  <a:lnTo>
                    <a:pt x="2150" y="5370"/>
                  </a:lnTo>
                  <a:lnTo>
                    <a:pt x="2105" y="5385"/>
                  </a:lnTo>
                  <a:lnTo>
                    <a:pt x="2067" y="5404"/>
                  </a:lnTo>
                  <a:lnTo>
                    <a:pt x="2033" y="5426"/>
                  </a:lnTo>
                  <a:lnTo>
                    <a:pt x="2009" y="5453"/>
                  </a:lnTo>
                  <a:lnTo>
                    <a:pt x="1988" y="5485"/>
                  </a:lnTo>
                  <a:lnTo>
                    <a:pt x="1975" y="5521"/>
                  </a:lnTo>
                  <a:lnTo>
                    <a:pt x="1969" y="5564"/>
                  </a:lnTo>
                  <a:lnTo>
                    <a:pt x="1967" y="5611"/>
                  </a:lnTo>
                  <a:lnTo>
                    <a:pt x="1969" y="5745"/>
                  </a:lnTo>
                  <a:lnTo>
                    <a:pt x="1967" y="5879"/>
                  </a:lnTo>
                  <a:lnTo>
                    <a:pt x="1967" y="6011"/>
                  </a:lnTo>
                  <a:lnTo>
                    <a:pt x="1964" y="6060"/>
                  </a:lnTo>
                  <a:lnTo>
                    <a:pt x="1952" y="6100"/>
                  </a:lnTo>
                  <a:lnTo>
                    <a:pt x="1933" y="6134"/>
                  </a:lnTo>
                  <a:lnTo>
                    <a:pt x="1909" y="6160"/>
                  </a:lnTo>
                  <a:lnTo>
                    <a:pt x="1875" y="6181"/>
                  </a:lnTo>
                  <a:lnTo>
                    <a:pt x="1835" y="6192"/>
                  </a:lnTo>
                  <a:lnTo>
                    <a:pt x="1788" y="6198"/>
                  </a:lnTo>
                  <a:lnTo>
                    <a:pt x="1573" y="6200"/>
                  </a:lnTo>
                  <a:lnTo>
                    <a:pt x="1358" y="6200"/>
                  </a:lnTo>
                  <a:lnTo>
                    <a:pt x="1313" y="6194"/>
                  </a:lnTo>
                  <a:lnTo>
                    <a:pt x="1275" y="6185"/>
                  </a:lnTo>
                  <a:lnTo>
                    <a:pt x="1243" y="6168"/>
                  </a:lnTo>
                  <a:lnTo>
                    <a:pt x="1217" y="6145"/>
                  </a:lnTo>
                  <a:lnTo>
                    <a:pt x="1198" y="6117"/>
                  </a:lnTo>
                  <a:lnTo>
                    <a:pt x="1183" y="6085"/>
                  </a:lnTo>
                  <a:lnTo>
                    <a:pt x="1173" y="6045"/>
                  </a:lnTo>
                  <a:lnTo>
                    <a:pt x="1171" y="6002"/>
                  </a:lnTo>
                  <a:lnTo>
                    <a:pt x="1170" y="5855"/>
                  </a:lnTo>
                  <a:lnTo>
                    <a:pt x="1168" y="5709"/>
                  </a:lnTo>
                  <a:lnTo>
                    <a:pt x="1168" y="5651"/>
                  </a:lnTo>
                  <a:lnTo>
                    <a:pt x="1164" y="5602"/>
                  </a:lnTo>
                  <a:lnTo>
                    <a:pt x="1160" y="5564"/>
                  </a:lnTo>
                  <a:lnTo>
                    <a:pt x="1151" y="5534"/>
                  </a:lnTo>
                  <a:lnTo>
                    <a:pt x="1138" y="5511"/>
                  </a:lnTo>
                  <a:lnTo>
                    <a:pt x="1117" y="5494"/>
                  </a:lnTo>
                  <a:lnTo>
                    <a:pt x="1090" y="5481"/>
                  </a:lnTo>
                  <a:lnTo>
                    <a:pt x="1055" y="5470"/>
                  </a:lnTo>
                  <a:lnTo>
                    <a:pt x="1007" y="5460"/>
                  </a:lnTo>
                  <a:lnTo>
                    <a:pt x="953" y="5451"/>
                  </a:lnTo>
                  <a:lnTo>
                    <a:pt x="821" y="5428"/>
                  </a:lnTo>
                  <a:lnTo>
                    <a:pt x="689" y="5402"/>
                  </a:lnTo>
                  <a:lnTo>
                    <a:pt x="560" y="5370"/>
                  </a:lnTo>
                  <a:lnTo>
                    <a:pt x="432" y="5332"/>
                  </a:lnTo>
                  <a:lnTo>
                    <a:pt x="308" y="5285"/>
                  </a:lnTo>
                  <a:lnTo>
                    <a:pt x="183" y="5230"/>
                  </a:lnTo>
                  <a:lnTo>
                    <a:pt x="132" y="5204"/>
                  </a:lnTo>
                  <a:lnTo>
                    <a:pt x="89" y="5179"/>
                  </a:lnTo>
                  <a:lnTo>
                    <a:pt x="55" y="5154"/>
                  </a:lnTo>
                  <a:lnTo>
                    <a:pt x="30" y="5128"/>
                  </a:lnTo>
                  <a:lnTo>
                    <a:pt x="13" y="5100"/>
                  </a:lnTo>
                  <a:lnTo>
                    <a:pt x="4" y="5070"/>
                  </a:lnTo>
                  <a:lnTo>
                    <a:pt x="0" y="5034"/>
                  </a:lnTo>
                  <a:lnTo>
                    <a:pt x="4" y="4994"/>
                  </a:lnTo>
                  <a:lnTo>
                    <a:pt x="13" y="4945"/>
                  </a:lnTo>
                  <a:lnTo>
                    <a:pt x="28" y="4890"/>
                  </a:lnTo>
                  <a:lnTo>
                    <a:pt x="89" y="4668"/>
                  </a:lnTo>
                  <a:lnTo>
                    <a:pt x="155" y="4445"/>
                  </a:lnTo>
                  <a:lnTo>
                    <a:pt x="172" y="4400"/>
                  </a:lnTo>
                  <a:lnTo>
                    <a:pt x="189" y="4362"/>
                  </a:lnTo>
                  <a:lnTo>
                    <a:pt x="206" y="4332"/>
                  </a:lnTo>
                  <a:lnTo>
                    <a:pt x="225" y="4309"/>
                  </a:lnTo>
                  <a:lnTo>
                    <a:pt x="245" y="4296"/>
                  </a:lnTo>
                  <a:lnTo>
                    <a:pt x="270" y="4290"/>
                  </a:lnTo>
                  <a:lnTo>
                    <a:pt x="298" y="4292"/>
                  </a:lnTo>
                  <a:lnTo>
                    <a:pt x="330" y="4300"/>
                  </a:lnTo>
                  <a:lnTo>
                    <a:pt x="368" y="4315"/>
                  </a:lnTo>
                  <a:lnTo>
                    <a:pt x="413" y="4335"/>
                  </a:lnTo>
                  <a:lnTo>
                    <a:pt x="549" y="4400"/>
                  </a:lnTo>
                  <a:lnTo>
                    <a:pt x="687" y="4456"/>
                  </a:lnTo>
                  <a:lnTo>
                    <a:pt x="828" y="4501"/>
                  </a:lnTo>
                  <a:lnTo>
                    <a:pt x="972" y="4539"/>
                  </a:lnTo>
                  <a:lnTo>
                    <a:pt x="1117" y="4568"/>
                  </a:lnTo>
                  <a:lnTo>
                    <a:pt x="1266" y="4590"/>
                  </a:lnTo>
                  <a:lnTo>
                    <a:pt x="1362" y="4600"/>
                  </a:lnTo>
                  <a:lnTo>
                    <a:pt x="1456" y="4600"/>
                  </a:lnTo>
                  <a:lnTo>
                    <a:pt x="1551" y="4592"/>
                  </a:lnTo>
                  <a:lnTo>
                    <a:pt x="1643" y="4577"/>
                  </a:lnTo>
                  <a:lnTo>
                    <a:pt x="1735" y="4552"/>
                  </a:lnTo>
                  <a:lnTo>
                    <a:pt x="1824" y="4517"/>
                  </a:lnTo>
                  <a:lnTo>
                    <a:pt x="1888" y="4484"/>
                  </a:lnTo>
                  <a:lnTo>
                    <a:pt x="1943" y="4447"/>
                  </a:lnTo>
                  <a:lnTo>
                    <a:pt x="1990" y="4403"/>
                  </a:lnTo>
                  <a:lnTo>
                    <a:pt x="2030" y="4356"/>
                  </a:lnTo>
                  <a:lnTo>
                    <a:pt x="2062" y="4307"/>
                  </a:lnTo>
                  <a:lnTo>
                    <a:pt x="2086" y="4252"/>
                  </a:lnTo>
                  <a:lnTo>
                    <a:pt x="2101" y="4196"/>
                  </a:lnTo>
                  <a:lnTo>
                    <a:pt x="2109" y="4139"/>
                  </a:lnTo>
                  <a:lnTo>
                    <a:pt x="2109" y="4081"/>
                  </a:lnTo>
                  <a:lnTo>
                    <a:pt x="2099" y="4022"/>
                  </a:lnTo>
                  <a:lnTo>
                    <a:pt x="2082" y="3965"/>
                  </a:lnTo>
                  <a:lnTo>
                    <a:pt x="2058" y="3909"/>
                  </a:lnTo>
                  <a:lnTo>
                    <a:pt x="2022" y="3854"/>
                  </a:lnTo>
                  <a:lnTo>
                    <a:pt x="1981" y="3803"/>
                  </a:lnTo>
                  <a:lnTo>
                    <a:pt x="1928" y="3754"/>
                  </a:lnTo>
                  <a:lnTo>
                    <a:pt x="1854" y="3697"/>
                  </a:lnTo>
                  <a:lnTo>
                    <a:pt x="1777" y="3650"/>
                  </a:lnTo>
                  <a:lnTo>
                    <a:pt x="1696" y="3607"/>
                  </a:lnTo>
                  <a:lnTo>
                    <a:pt x="1611" y="3567"/>
                  </a:lnTo>
                  <a:lnTo>
                    <a:pt x="1485" y="3513"/>
                  </a:lnTo>
                  <a:lnTo>
                    <a:pt x="1358" y="3462"/>
                  </a:lnTo>
                  <a:lnTo>
                    <a:pt x="1232" y="3411"/>
                  </a:lnTo>
                  <a:lnTo>
                    <a:pt x="1105" y="3358"/>
                  </a:lnTo>
                  <a:lnTo>
                    <a:pt x="981" y="3303"/>
                  </a:lnTo>
                  <a:lnTo>
                    <a:pt x="858" y="3243"/>
                  </a:lnTo>
                  <a:lnTo>
                    <a:pt x="740" y="3175"/>
                  </a:lnTo>
                  <a:lnTo>
                    <a:pt x="653" y="3120"/>
                  </a:lnTo>
                  <a:lnTo>
                    <a:pt x="570" y="3063"/>
                  </a:lnTo>
                  <a:lnTo>
                    <a:pt x="492" y="3001"/>
                  </a:lnTo>
                  <a:lnTo>
                    <a:pt x="419" y="2939"/>
                  </a:lnTo>
                  <a:lnTo>
                    <a:pt x="353" y="2871"/>
                  </a:lnTo>
                  <a:lnTo>
                    <a:pt x="291" y="2801"/>
                  </a:lnTo>
                  <a:lnTo>
                    <a:pt x="236" y="2727"/>
                  </a:lnTo>
                  <a:lnTo>
                    <a:pt x="187" y="2650"/>
                  </a:lnTo>
                  <a:lnTo>
                    <a:pt x="143" y="2569"/>
                  </a:lnTo>
                  <a:lnTo>
                    <a:pt x="108" y="2484"/>
                  </a:lnTo>
                  <a:lnTo>
                    <a:pt x="79" y="2395"/>
                  </a:lnTo>
                  <a:lnTo>
                    <a:pt x="59" y="2301"/>
                  </a:lnTo>
                  <a:lnTo>
                    <a:pt x="45" y="2205"/>
                  </a:lnTo>
                  <a:lnTo>
                    <a:pt x="40" y="2103"/>
                  </a:lnTo>
                  <a:lnTo>
                    <a:pt x="42" y="1995"/>
                  </a:lnTo>
                  <a:lnTo>
                    <a:pt x="53" y="1876"/>
                  </a:lnTo>
                  <a:lnTo>
                    <a:pt x="74" y="1761"/>
                  </a:lnTo>
                  <a:lnTo>
                    <a:pt x="100" y="1654"/>
                  </a:lnTo>
                  <a:lnTo>
                    <a:pt x="136" y="1552"/>
                  </a:lnTo>
                  <a:lnTo>
                    <a:pt x="179" y="1455"/>
                  </a:lnTo>
                  <a:lnTo>
                    <a:pt x="230" y="1365"/>
                  </a:lnTo>
                  <a:lnTo>
                    <a:pt x="287" y="1280"/>
                  </a:lnTo>
                  <a:lnTo>
                    <a:pt x="351" y="1201"/>
                  </a:lnTo>
                  <a:lnTo>
                    <a:pt x="425" y="1127"/>
                  </a:lnTo>
                  <a:lnTo>
                    <a:pt x="502" y="1059"/>
                  </a:lnTo>
                  <a:lnTo>
                    <a:pt x="587" y="995"/>
                  </a:lnTo>
                  <a:lnTo>
                    <a:pt x="679" y="936"/>
                  </a:lnTo>
                  <a:lnTo>
                    <a:pt x="777" y="884"/>
                  </a:lnTo>
                  <a:lnTo>
                    <a:pt x="881" y="834"/>
                  </a:lnTo>
                  <a:lnTo>
                    <a:pt x="990" y="791"/>
                  </a:lnTo>
                  <a:lnTo>
                    <a:pt x="1043" y="772"/>
                  </a:lnTo>
                  <a:lnTo>
                    <a:pt x="1088" y="755"/>
                  </a:lnTo>
                  <a:lnTo>
                    <a:pt x="1124" y="740"/>
                  </a:lnTo>
                  <a:lnTo>
                    <a:pt x="1154" y="723"/>
                  </a:lnTo>
                  <a:lnTo>
                    <a:pt x="1177" y="708"/>
                  </a:lnTo>
                  <a:lnTo>
                    <a:pt x="1194" y="689"/>
                  </a:lnTo>
                  <a:lnTo>
                    <a:pt x="1207" y="667"/>
                  </a:lnTo>
                  <a:lnTo>
                    <a:pt x="1217" y="640"/>
                  </a:lnTo>
                  <a:lnTo>
                    <a:pt x="1220" y="608"/>
                  </a:lnTo>
                  <a:lnTo>
                    <a:pt x="1224" y="570"/>
                  </a:lnTo>
                  <a:lnTo>
                    <a:pt x="1226" y="523"/>
                  </a:lnTo>
                  <a:lnTo>
                    <a:pt x="1226" y="468"/>
                  </a:lnTo>
                  <a:lnTo>
                    <a:pt x="1226" y="344"/>
                  </a:lnTo>
                  <a:lnTo>
                    <a:pt x="1226" y="221"/>
                  </a:lnTo>
                  <a:lnTo>
                    <a:pt x="1230" y="165"/>
                  </a:lnTo>
                  <a:lnTo>
                    <a:pt x="1236" y="119"/>
                  </a:lnTo>
                  <a:lnTo>
                    <a:pt x="1245" y="83"/>
                  </a:lnTo>
                  <a:lnTo>
                    <a:pt x="1260" y="55"/>
                  </a:lnTo>
                  <a:lnTo>
                    <a:pt x="1281" y="34"/>
                  </a:lnTo>
                  <a:lnTo>
                    <a:pt x="1309" y="19"/>
                  </a:lnTo>
                  <a:lnTo>
                    <a:pt x="1345" y="8"/>
                  </a:lnTo>
                  <a:lnTo>
                    <a:pt x="1390" y="2"/>
                  </a:lnTo>
                  <a:lnTo>
                    <a:pt x="144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2" name="Прямоугольник 119"/>
          <p:cNvSpPr/>
          <p:nvPr/>
        </p:nvSpPr>
        <p:spPr>
          <a:xfrm>
            <a:off x="7231014" y="1458340"/>
            <a:ext cx="17384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i="1" dirty="0">
                <a:solidFill>
                  <a:srgbClr val="008BC1"/>
                </a:solidFill>
              </a:rPr>
              <a:t>Банк</a:t>
            </a:r>
            <a:endParaRPr lang="ru-RU" sz="1600" i="1" dirty="0">
              <a:solidFill>
                <a:srgbClr val="008BC1"/>
              </a:solidFill>
            </a:endParaRPr>
          </a:p>
        </p:txBody>
      </p:sp>
      <p:sp>
        <p:nvSpPr>
          <p:cNvPr id="63" name="Шестиугольник 29"/>
          <p:cNvSpPr/>
          <p:nvPr/>
        </p:nvSpPr>
        <p:spPr>
          <a:xfrm>
            <a:off x="3444962" y="1823161"/>
            <a:ext cx="1521938" cy="1262698"/>
          </a:xfrm>
          <a:prstGeom prst="hexagon">
            <a:avLst/>
          </a:prstGeom>
          <a:solidFill>
            <a:schemeClr val="bg1"/>
          </a:solidFill>
          <a:ln w="19050">
            <a:solidFill>
              <a:srgbClr val="008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4" name="Прямоугольник 78"/>
          <p:cNvSpPr/>
          <p:nvPr/>
        </p:nvSpPr>
        <p:spPr>
          <a:xfrm>
            <a:off x="3270664" y="1436535"/>
            <a:ext cx="1870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i="1" dirty="0">
                <a:solidFill>
                  <a:srgbClr val="008BC1"/>
                </a:solidFill>
              </a:rPr>
              <a:t>ОСББ</a:t>
            </a:r>
          </a:p>
        </p:txBody>
      </p:sp>
      <p:grpSp>
        <p:nvGrpSpPr>
          <p:cNvPr id="71" name="Группа 70"/>
          <p:cNvGrpSpPr>
            <a:grpSpLocks noChangeAspect="1"/>
          </p:cNvGrpSpPr>
          <p:nvPr/>
        </p:nvGrpSpPr>
        <p:grpSpPr>
          <a:xfrm>
            <a:off x="4834480" y="5026806"/>
            <a:ext cx="2706214" cy="952712"/>
            <a:chOff x="5216536" y="3269105"/>
            <a:chExt cx="1598662" cy="615677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5663093" y="3757975"/>
              <a:ext cx="1152105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600">
                <a:latin typeface="+mj-lt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5663093" y="3670759"/>
              <a:ext cx="303896" cy="124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600">
                <a:latin typeface="+mj-lt"/>
              </a:endParaRPr>
            </a:p>
          </p:txBody>
        </p:sp>
        <p:sp>
          <p:nvSpPr>
            <p:cNvPr id="74" name="Ромб 73"/>
            <p:cNvSpPr/>
            <p:nvPr/>
          </p:nvSpPr>
          <p:spPr>
            <a:xfrm>
              <a:off x="5225924" y="3273064"/>
              <a:ext cx="437170" cy="546895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600">
                <a:latin typeface="+mj-lt"/>
              </a:endParaRPr>
            </a:p>
          </p:txBody>
        </p:sp>
        <p:sp>
          <p:nvSpPr>
            <p:cNvPr id="75" name="Ромб 74"/>
            <p:cNvSpPr/>
            <p:nvPr/>
          </p:nvSpPr>
          <p:spPr>
            <a:xfrm>
              <a:off x="5348865" y="3308703"/>
              <a:ext cx="437170" cy="546895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600">
                <a:latin typeface="+mj-lt"/>
              </a:endParaRPr>
            </a:p>
          </p:txBody>
        </p:sp>
        <p:sp>
          <p:nvSpPr>
            <p:cNvPr id="76" name="Ромб 75"/>
            <p:cNvSpPr/>
            <p:nvPr/>
          </p:nvSpPr>
          <p:spPr>
            <a:xfrm>
              <a:off x="5429062" y="3308702"/>
              <a:ext cx="460250" cy="546895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600">
                <a:latin typeface="+mj-lt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5216536" y="3838628"/>
              <a:ext cx="520376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600">
                <a:latin typeface="+mj-lt"/>
              </a:endParaRPr>
            </a:p>
          </p:txBody>
        </p:sp>
        <p:pic>
          <p:nvPicPr>
            <p:cNvPr id="78" name="Изображение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536" y="3269105"/>
              <a:ext cx="1598662" cy="615677"/>
            </a:xfrm>
            <a:prstGeom prst="rect">
              <a:avLst/>
            </a:prstGeom>
          </p:spPr>
        </p:pic>
      </p:grpSp>
      <p:sp>
        <p:nvSpPr>
          <p:cNvPr id="80" name="Прямоугольник 78"/>
          <p:cNvSpPr/>
          <p:nvPr/>
        </p:nvSpPr>
        <p:spPr>
          <a:xfrm>
            <a:off x="1496103" y="1430987"/>
            <a:ext cx="1286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i="1" dirty="0">
                <a:solidFill>
                  <a:srgbClr val="008BC1"/>
                </a:solidFill>
              </a:rPr>
              <a:t>Проведення робіт</a:t>
            </a:r>
          </a:p>
        </p:txBody>
      </p:sp>
      <p:grpSp>
        <p:nvGrpSpPr>
          <p:cNvPr id="155" name="Группа 154"/>
          <p:cNvGrpSpPr>
            <a:grpSpLocks noChangeAspect="1"/>
          </p:cNvGrpSpPr>
          <p:nvPr/>
        </p:nvGrpSpPr>
        <p:grpSpPr>
          <a:xfrm>
            <a:off x="1639069" y="2039724"/>
            <a:ext cx="1010647" cy="838498"/>
            <a:chOff x="1552769" y="2171217"/>
            <a:chExt cx="1521938" cy="1262698"/>
          </a:xfrm>
        </p:grpSpPr>
        <p:sp>
          <p:nvSpPr>
            <p:cNvPr id="79" name="Шестиугольник 29"/>
            <p:cNvSpPr/>
            <p:nvPr/>
          </p:nvSpPr>
          <p:spPr>
            <a:xfrm>
              <a:off x="1552769" y="2171217"/>
              <a:ext cx="1521938" cy="1262698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008B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grpSp>
          <p:nvGrpSpPr>
            <p:cNvPr id="87" name="Group 4"/>
            <p:cNvGrpSpPr>
              <a:grpSpLocks noChangeAspect="1"/>
            </p:cNvGrpSpPr>
            <p:nvPr/>
          </p:nvGrpSpPr>
          <p:grpSpPr bwMode="auto">
            <a:xfrm>
              <a:off x="1894497" y="2387354"/>
              <a:ext cx="846873" cy="864000"/>
              <a:chOff x="374" y="1212"/>
              <a:chExt cx="445" cy="454"/>
            </a:xfrm>
            <a:solidFill>
              <a:srgbClr val="616466"/>
            </a:solidFill>
          </p:grpSpPr>
          <p:sp>
            <p:nvSpPr>
              <p:cNvPr id="88" name="Rectangle 6"/>
              <p:cNvSpPr>
                <a:spLocks noChangeArrowheads="1"/>
              </p:cNvSpPr>
              <p:nvPr/>
            </p:nvSpPr>
            <p:spPr bwMode="auto">
              <a:xfrm>
                <a:off x="604" y="1481"/>
                <a:ext cx="39" cy="46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89" name="Rectangle 7"/>
              <p:cNvSpPr>
                <a:spLocks noChangeArrowheads="1"/>
              </p:cNvSpPr>
              <p:nvPr/>
            </p:nvSpPr>
            <p:spPr bwMode="auto">
              <a:xfrm>
                <a:off x="374" y="1481"/>
                <a:ext cx="107" cy="46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90" name="Rectangle 8"/>
              <p:cNvSpPr>
                <a:spLocks noChangeArrowheads="1"/>
              </p:cNvSpPr>
              <p:nvPr/>
            </p:nvSpPr>
            <p:spPr bwMode="auto">
              <a:xfrm>
                <a:off x="551" y="1542"/>
                <a:ext cx="92" cy="46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91" name="Rectangle 9"/>
              <p:cNvSpPr>
                <a:spLocks noChangeArrowheads="1"/>
              </p:cNvSpPr>
              <p:nvPr/>
            </p:nvSpPr>
            <p:spPr bwMode="auto">
              <a:xfrm>
                <a:off x="551" y="1419"/>
                <a:ext cx="69" cy="4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92" name="Rectangle 10"/>
              <p:cNvSpPr>
                <a:spLocks noChangeArrowheads="1"/>
              </p:cNvSpPr>
              <p:nvPr/>
            </p:nvSpPr>
            <p:spPr bwMode="auto">
              <a:xfrm>
                <a:off x="443" y="1419"/>
                <a:ext cx="92" cy="4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93" name="Rectangle 11"/>
              <p:cNvSpPr>
                <a:spLocks noChangeArrowheads="1"/>
              </p:cNvSpPr>
              <p:nvPr/>
            </p:nvSpPr>
            <p:spPr bwMode="auto">
              <a:xfrm>
                <a:off x="497" y="1358"/>
                <a:ext cx="92" cy="46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94" name="Rectangle 12"/>
              <p:cNvSpPr>
                <a:spLocks noChangeArrowheads="1"/>
              </p:cNvSpPr>
              <p:nvPr/>
            </p:nvSpPr>
            <p:spPr bwMode="auto">
              <a:xfrm>
                <a:off x="374" y="1542"/>
                <a:ext cx="54" cy="46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95" name="Rectangle 13"/>
              <p:cNvSpPr>
                <a:spLocks noChangeArrowheads="1"/>
              </p:cNvSpPr>
              <p:nvPr/>
            </p:nvSpPr>
            <p:spPr bwMode="auto">
              <a:xfrm>
                <a:off x="374" y="1358"/>
                <a:ext cx="107" cy="46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96" name="Rectangle 14"/>
              <p:cNvSpPr>
                <a:spLocks noChangeArrowheads="1"/>
              </p:cNvSpPr>
              <p:nvPr/>
            </p:nvSpPr>
            <p:spPr bwMode="auto">
              <a:xfrm>
                <a:off x="766" y="1481"/>
                <a:ext cx="53" cy="46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97" name="Freeform 15"/>
              <p:cNvSpPr>
                <a:spLocks/>
              </p:cNvSpPr>
              <p:nvPr/>
            </p:nvSpPr>
            <p:spPr bwMode="auto">
              <a:xfrm>
                <a:off x="758" y="1604"/>
                <a:ext cx="61" cy="61"/>
              </a:xfrm>
              <a:custGeom>
                <a:avLst/>
                <a:gdLst>
                  <a:gd name="T0" fmla="*/ 0 w 492"/>
                  <a:gd name="T1" fmla="*/ 0 h 490"/>
                  <a:gd name="T2" fmla="*/ 492 w 492"/>
                  <a:gd name="T3" fmla="*/ 0 h 490"/>
                  <a:gd name="T4" fmla="*/ 492 w 492"/>
                  <a:gd name="T5" fmla="*/ 430 h 490"/>
                  <a:gd name="T6" fmla="*/ 489 w 492"/>
                  <a:gd name="T7" fmla="*/ 446 h 490"/>
                  <a:gd name="T8" fmla="*/ 484 w 492"/>
                  <a:gd name="T9" fmla="*/ 462 h 490"/>
                  <a:gd name="T10" fmla="*/ 474 w 492"/>
                  <a:gd name="T11" fmla="*/ 474 h 490"/>
                  <a:gd name="T12" fmla="*/ 462 w 492"/>
                  <a:gd name="T13" fmla="*/ 483 h 490"/>
                  <a:gd name="T14" fmla="*/ 448 w 492"/>
                  <a:gd name="T15" fmla="*/ 489 h 490"/>
                  <a:gd name="T16" fmla="*/ 430 w 492"/>
                  <a:gd name="T17" fmla="*/ 490 h 490"/>
                  <a:gd name="T18" fmla="*/ 0 w 492"/>
                  <a:gd name="T19" fmla="*/ 490 h 490"/>
                  <a:gd name="T20" fmla="*/ 0 w 492"/>
                  <a:gd name="T21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2" h="490">
                    <a:moveTo>
                      <a:pt x="0" y="0"/>
                    </a:moveTo>
                    <a:lnTo>
                      <a:pt x="492" y="0"/>
                    </a:lnTo>
                    <a:lnTo>
                      <a:pt x="492" y="430"/>
                    </a:lnTo>
                    <a:lnTo>
                      <a:pt x="489" y="446"/>
                    </a:lnTo>
                    <a:lnTo>
                      <a:pt x="484" y="462"/>
                    </a:lnTo>
                    <a:lnTo>
                      <a:pt x="474" y="474"/>
                    </a:lnTo>
                    <a:lnTo>
                      <a:pt x="462" y="483"/>
                    </a:lnTo>
                    <a:lnTo>
                      <a:pt x="448" y="489"/>
                    </a:lnTo>
                    <a:lnTo>
                      <a:pt x="430" y="490"/>
                    </a:lnTo>
                    <a:lnTo>
                      <a:pt x="0" y="4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98" name="Rectangle 16"/>
              <p:cNvSpPr>
                <a:spLocks noChangeArrowheads="1"/>
              </p:cNvSpPr>
              <p:nvPr/>
            </p:nvSpPr>
            <p:spPr bwMode="auto">
              <a:xfrm>
                <a:off x="766" y="1542"/>
                <a:ext cx="53" cy="46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99" name="Rectangle 17"/>
              <p:cNvSpPr>
                <a:spLocks noChangeArrowheads="1"/>
              </p:cNvSpPr>
              <p:nvPr/>
            </p:nvSpPr>
            <p:spPr bwMode="auto">
              <a:xfrm>
                <a:off x="789" y="1419"/>
                <a:ext cx="30" cy="4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00" name="Freeform 18"/>
              <p:cNvSpPr>
                <a:spLocks/>
              </p:cNvSpPr>
              <p:nvPr/>
            </p:nvSpPr>
            <p:spPr bwMode="auto">
              <a:xfrm>
                <a:off x="443" y="1281"/>
                <a:ext cx="108" cy="62"/>
              </a:xfrm>
              <a:custGeom>
                <a:avLst/>
                <a:gdLst>
                  <a:gd name="T0" fmla="*/ 0 w 861"/>
                  <a:gd name="T1" fmla="*/ 0 h 492"/>
                  <a:gd name="T2" fmla="*/ 799 w 861"/>
                  <a:gd name="T3" fmla="*/ 0 h 492"/>
                  <a:gd name="T4" fmla="*/ 817 w 861"/>
                  <a:gd name="T5" fmla="*/ 2 h 492"/>
                  <a:gd name="T6" fmla="*/ 831 w 861"/>
                  <a:gd name="T7" fmla="*/ 7 h 492"/>
                  <a:gd name="T8" fmla="*/ 845 w 861"/>
                  <a:gd name="T9" fmla="*/ 17 h 492"/>
                  <a:gd name="T10" fmla="*/ 853 w 861"/>
                  <a:gd name="T11" fmla="*/ 29 h 492"/>
                  <a:gd name="T12" fmla="*/ 859 w 861"/>
                  <a:gd name="T13" fmla="*/ 44 h 492"/>
                  <a:gd name="T14" fmla="*/ 861 w 861"/>
                  <a:gd name="T15" fmla="*/ 61 h 492"/>
                  <a:gd name="T16" fmla="*/ 861 w 861"/>
                  <a:gd name="T17" fmla="*/ 492 h 492"/>
                  <a:gd name="T18" fmla="*/ 0 w 861"/>
                  <a:gd name="T19" fmla="*/ 492 h 492"/>
                  <a:gd name="T20" fmla="*/ 0 w 861"/>
                  <a:gd name="T21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1" h="492">
                    <a:moveTo>
                      <a:pt x="0" y="0"/>
                    </a:moveTo>
                    <a:lnTo>
                      <a:pt x="799" y="0"/>
                    </a:lnTo>
                    <a:lnTo>
                      <a:pt x="817" y="2"/>
                    </a:lnTo>
                    <a:lnTo>
                      <a:pt x="831" y="7"/>
                    </a:lnTo>
                    <a:lnTo>
                      <a:pt x="845" y="17"/>
                    </a:lnTo>
                    <a:lnTo>
                      <a:pt x="853" y="29"/>
                    </a:lnTo>
                    <a:lnTo>
                      <a:pt x="859" y="44"/>
                    </a:lnTo>
                    <a:lnTo>
                      <a:pt x="861" y="61"/>
                    </a:lnTo>
                    <a:lnTo>
                      <a:pt x="861" y="492"/>
                    </a:lnTo>
                    <a:lnTo>
                      <a:pt x="0" y="49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01" name="Freeform 19"/>
              <p:cNvSpPr>
                <a:spLocks/>
              </p:cNvSpPr>
              <p:nvPr/>
            </p:nvSpPr>
            <p:spPr bwMode="auto">
              <a:xfrm>
                <a:off x="374" y="1281"/>
                <a:ext cx="54" cy="62"/>
              </a:xfrm>
              <a:custGeom>
                <a:avLst/>
                <a:gdLst>
                  <a:gd name="T0" fmla="*/ 62 w 430"/>
                  <a:gd name="T1" fmla="*/ 0 h 492"/>
                  <a:gd name="T2" fmla="*/ 430 w 430"/>
                  <a:gd name="T3" fmla="*/ 0 h 492"/>
                  <a:gd name="T4" fmla="*/ 430 w 430"/>
                  <a:gd name="T5" fmla="*/ 492 h 492"/>
                  <a:gd name="T6" fmla="*/ 0 w 430"/>
                  <a:gd name="T7" fmla="*/ 492 h 492"/>
                  <a:gd name="T8" fmla="*/ 0 w 430"/>
                  <a:gd name="T9" fmla="*/ 61 h 492"/>
                  <a:gd name="T10" fmla="*/ 2 w 430"/>
                  <a:gd name="T11" fmla="*/ 44 h 492"/>
                  <a:gd name="T12" fmla="*/ 8 w 430"/>
                  <a:gd name="T13" fmla="*/ 29 h 492"/>
                  <a:gd name="T14" fmla="*/ 17 w 430"/>
                  <a:gd name="T15" fmla="*/ 17 h 492"/>
                  <a:gd name="T16" fmla="*/ 29 w 430"/>
                  <a:gd name="T17" fmla="*/ 7 h 492"/>
                  <a:gd name="T18" fmla="*/ 44 w 430"/>
                  <a:gd name="T19" fmla="*/ 2 h 492"/>
                  <a:gd name="T20" fmla="*/ 62 w 430"/>
                  <a:gd name="T21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0" h="492">
                    <a:moveTo>
                      <a:pt x="62" y="0"/>
                    </a:moveTo>
                    <a:lnTo>
                      <a:pt x="430" y="0"/>
                    </a:lnTo>
                    <a:lnTo>
                      <a:pt x="430" y="492"/>
                    </a:lnTo>
                    <a:lnTo>
                      <a:pt x="0" y="492"/>
                    </a:lnTo>
                    <a:lnTo>
                      <a:pt x="0" y="61"/>
                    </a:lnTo>
                    <a:lnTo>
                      <a:pt x="2" y="44"/>
                    </a:lnTo>
                    <a:lnTo>
                      <a:pt x="8" y="29"/>
                    </a:lnTo>
                    <a:lnTo>
                      <a:pt x="17" y="17"/>
                    </a:lnTo>
                    <a:lnTo>
                      <a:pt x="29" y="7"/>
                    </a:lnTo>
                    <a:lnTo>
                      <a:pt x="44" y="2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02" name="Freeform 20"/>
              <p:cNvSpPr>
                <a:spLocks/>
              </p:cNvSpPr>
              <p:nvPr/>
            </p:nvSpPr>
            <p:spPr bwMode="auto">
              <a:xfrm>
                <a:off x="374" y="1604"/>
                <a:ext cx="107" cy="61"/>
              </a:xfrm>
              <a:custGeom>
                <a:avLst/>
                <a:gdLst>
                  <a:gd name="T0" fmla="*/ 0 w 860"/>
                  <a:gd name="T1" fmla="*/ 0 h 490"/>
                  <a:gd name="T2" fmla="*/ 860 w 860"/>
                  <a:gd name="T3" fmla="*/ 0 h 490"/>
                  <a:gd name="T4" fmla="*/ 860 w 860"/>
                  <a:gd name="T5" fmla="*/ 490 h 490"/>
                  <a:gd name="T6" fmla="*/ 62 w 860"/>
                  <a:gd name="T7" fmla="*/ 490 h 490"/>
                  <a:gd name="T8" fmla="*/ 44 w 860"/>
                  <a:gd name="T9" fmla="*/ 489 h 490"/>
                  <a:gd name="T10" fmla="*/ 29 w 860"/>
                  <a:gd name="T11" fmla="*/ 483 h 490"/>
                  <a:gd name="T12" fmla="*/ 17 w 860"/>
                  <a:gd name="T13" fmla="*/ 474 h 490"/>
                  <a:gd name="T14" fmla="*/ 8 w 860"/>
                  <a:gd name="T15" fmla="*/ 462 h 490"/>
                  <a:gd name="T16" fmla="*/ 2 w 860"/>
                  <a:gd name="T17" fmla="*/ 446 h 490"/>
                  <a:gd name="T18" fmla="*/ 0 w 860"/>
                  <a:gd name="T19" fmla="*/ 430 h 490"/>
                  <a:gd name="T20" fmla="*/ 0 w 860"/>
                  <a:gd name="T21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490">
                    <a:moveTo>
                      <a:pt x="0" y="0"/>
                    </a:moveTo>
                    <a:lnTo>
                      <a:pt x="860" y="0"/>
                    </a:lnTo>
                    <a:lnTo>
                      <a:pt x="860" y="490"/>
                    </a:lnTo>
                    <a:lnTo>
                      <a:pt x="62" y="490"/>
                    </a:lnTo>
                    <a:lnTo>
                      <a:pt x="44" y="489"/>
                    </a:lnTo>
                    <a:lnTo>
                      <a:pt x="29" y="483"/>
                    </a:lnTo>
                    <a:lnTo>
                      <a:pt x="17" y="474"/>
                    </a:lnTo>
                    <a:lnTo>
                      <a:pt x="8" y="462"/>
                    </a:lnTo>
                    <a:lnTo>
                      <a:pt x="2" y="446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03" name="Rectangle 21"/>
              <p:cNvSpPr>
                <a:spLocks noChangeArrowheads="1"/>
              </p:cNvSpPr>
              <p:nvPr/>
            </p:nvSpPr>
            <p:spPr bwMode="auto">
              <a:xfrm>
                <a:off x="604" y="1604"/>
                <a:ext cx="47" cy="6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04" name="Rectangle 22"/>
              <p:cNvSpPr>
                <a:spLocks noChangeArrowheads="1"/>
              </p:cNvSpPr>
              <p:nvPr/>
            </p:nvSpPr>
            <p:spPr bwMode="auto">
              <a:xfrm>
                <a:off x="497" y="1481"/>
                <a:ext cx="92" cy="46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05" name="Rectangle 23"/>
              <p:cNvSpPr>
                <a:spLocks noChangeArrowheads="1"/>
              </p:cNvSpPr>
              <p:nvPr/>
            </p:nvSpPr>
            <p:spPr bwMode="auto">
              <a:xfrm>
                <a:off x="374" y="1419"/>
                <a:ext cx="54" cy="4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06" name="Rectangle 24"/>
              <p:cNvSpPr>
                <a:spLocks noChangeArrowheads="1"/>
              </p:cNvSpPr>
              <p:nvPr/>
            </p:nvSpPr>
            <p:spPr bwMode="auto">
              <a:xfrm>
                <a:off x="443" y="1542"/>
                <a:ext cx="92" cy="46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07" name="Rectangle 25"/>
              <p:cNvSpPr>
                <a:spLocks noChangeArrowheads="1"/>
              </p:cNvSpPr>
              <p:nvPr/>
            </p:nvSpPr>
            <p:spPr bwMode="auto">
              <a:xfrm>
                <a:off x="497" y="1604"/>
                <a:ext cx="92" cy="6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08" name="Freeform 26"/>
              <p:cNvSpPr>
                <a:spLocks noEditPoints="1"/>
              </p:cNvSpPr>
              <p:nvPr/>
            </p:nvSpPr>
            <p:spPr bwMode="auto">
              <a:xfrm>
                <a:off x="619" y="1212"/>
                <a:ext cx="170" cy="454"/>
              </a:xfrm>
              <a:custGeom>
                <a:avLst/>
                <a:gdLst>
                  <a:gd name="T0" fmla="*/ 740 w 1356"/>
                  <a:gd name="T1" fmla="*/ 1659 h 3631"/>
                  <a:gd name="T2" fmla="*/ 672 w 1356"/>
                  <a:gd name="T3" fmla="*/ 123 h 3631"/>
                  <a:gd name="T4" fmla="*/ 666 w 1356"/>
                  <a:gd name="T5" fmla="*/ 128 h 3631"/>
                  <a:gd name="T6" fmla="*/ 127 w 1356"/>
                  <a:gd name="T7" fmla="*/ 1455 h 3631"/>
                  <a:gd name="T8" fmla="*/ 138 w 1356"/>
                  <a:gd name="T9" fmla="*/ 1506 h 3631"/>
                  <a:gd name="T10" fmla="*/ 193 w 1356"/>
                  <a:gd name="T11" fmla="*/ 1535 h 3631"/>
                  <a:gd name="T12" fmla="*/ 1185 w 1356"/>
                  <a:gd name="T13" fmla="*/ 1528 h 3631"/>
                  <a:gd name="T14" fmla="*/ 1234 w 1356"/>
                  <a:gd name="T15" fmla="*/ 1480 h 3631"/>
                  <a:gd name="T16" fmla="*/ 685 w 1356"/>
                  <a:gd name="T17" fmla="*/ 129 h 3631"/>
                  <a:gd name="T18" fmla="*/ 682 w 1356"/>
                  <a:gd name="T19" fmla="*/ 123 h 3631"/>
                  <a:gd name="T20" fmla="*/ 725 w 1356"/>
                  <a:gd name="T21" fmla="*/ 11 h 3631"/>
                  <a:gd name="T22" fmla="*/ 795 w 1356"/>
                  <a:gd name="T23" fmla="*/ 86 h 3631"/>
                  <a:gd name="T24" fmla="*/ 1356 w 1356"/>
                  <a:gd name="T25" fmla="*/ 1486 h 3631"/>
                  <a:gd name="T26" fmla="*/ 1303 w 1356"/>
                  <a:gd name="T27" fmla="*/ 1598 h 3631"/>
                  <a:gd name="T28" fmla="*/ 1194 w 1356"/>
                  <a:gd name="T29" fmla="*/ 1657 h 3631"/>
                  <a:gd name="T30" fmla="*/ 889 w 1356"/>
                  <a:gd name="T31" fmla="*/ 2030 h 3631"/>
                  <a:gd name="T32" fmla="*/ 977 w 1356"/>
                  <a:gd name="T33" fmla="*/ 2073 h 3631"/>
                  <a:gd name="T34" fmla="*/ 1031 w 1356"/>
                  <a:gd name="T35" fmla="*/ 2166 h 3631"/>
                  <a:gd name="T36" fmla="*/ 1023 w 1356"/>
                  <a:gd name="T37" fmla="*/ 2279 h 3631"/>
                  <a:gd name="T38" fmla="*/ 949 w 1356"/>
                  <a:gd name="T39" fmla="*/ 2476 h 3631"/>
                  <a:gd name="T40" fmla="*/ 925 w 1356"/>
                  <a:gd name="T41" fmla="*/ 2648 h 3631"/>
                  <a:gd name="T42" fmla="*/ 933 w 1356"/>
                  <a:gd name="T43" fmla="*/ 2846 h 3631"/>
                  <a:gd name="T44" fmla="*/ 968 w 1356"/>
                  <a:gd name="T45" fmla="*/ 3009 h 3631"/>
                  <a:gd name="T46" fmla="*/ 985 w 1356"/>
                  <a:gd name="T47" fmla="*/ 3116 h 3631"/>
                  <a:gd name="T48" fmla="*/ 973 w 1356"/>
                  <a:gd name="T49" fmla="*/ 3413 h 3631"/>
                  <a:gd name="T50" fmla="*/ 881 w 1356"/>
                  <a:gd name="T51" fmla="*/ 3556 h 3631"/>
                  <a:gd name="T52" fmla="*/ 725 w 1356"/>
                  <a:gd name="T53" fmla="*/ 3628 h 3631"/>
                  <a:gd name="T54" fmla="*/ 554 w 1356"/>
                  <a:gd name="T55" fmla="*/ 3605 h 3631"/>
                  <a:gd name="T56" fmla="*/ 429 w 1356"/>
                  <a:gd name="T57" fmla="*/ 3501 h 3631"/>
                  <a:gd name="T58" fmla="*/ 618 w 1356"/>
                  <a:gd name="T59" fmla="*/ 3386 h 3631"/>
                  <a:gd name="T60" fmla="*/ 671 w 1356"/>
                  <a:gd name="T61" fmla="*/ 3356 h 3631"/>
                  <a:gd name="T62" fmla="*/ 671 w 1356"/>
                  <a:gd name="T63" fmla="*/ 3292 h 3631"/>
                  <a:gd name="T64" fmla="*/ 618 w 1356"/>
                  <a:gd name="T65" fmla="*/ 3262 h 3631"/>
                  <a:gd name="T66" fmla="*/ 634 w 1356"/>
                  <a:gd name="T67" fmla="*/ 3138 h 3631"/>
                  <a:gd name="T68" fmla="*/ 677 w 1356"/>
                  <a:gd name="T69" fmla="*/ 3095 h 3631"/>
                  <a:gd name="T70" fmla="*/ 662 w 1356"/>
                  <a:gd name="T71" fmla="*/ 3033 h 3631"/>
                  <a:gd name="T72" fmla="*/ 383 w 1356"/>
                  <a:gd name="T73" fmla="*/ 3017 h 3631"/>
                  <a:gd name="T74" fmla="*/ 408 w 1356"/>
                  <a:gd name="T75" fmla="*/ 2944 h 3631"/>
                  <a:gd name="T76" fmla="*/ 431 w 1356"/>
                  <a:gd name="T77" fmla="*/ 2755 h 3631"/>
                  <a:gd name="T78" fmla="*/ 420 w 1356"/>
                  <a:gd name="T79" fmla="*/ 2563 h 3631"/>
                  <a:gd name="T80" fmla="*/ 378 w 1356"/>
                  <a:gd name="T81" fmla="*/ 2420 h 3631"/>
                  <a:gd name="T82" fmla="*/ 373 w 1356"/>
                  <a:gd name="T83" fmla="*/ 2410 h 3631"/>
                  <a:gd name="T84" fmla="*/ 315 w 1356"/>
                  <a:gd name="T85" fmla="*/ 2251 h 3631"/>
                  <a:gd name="T86" fmla="*/ 327 w 1356"/>
                  <a:gd name="T87" fmla="*/ 2139 h 3631"/>
                  <a:gd name="T88" fmla="*/ 409 w 1356"/>
                  <a:gd name="T89" fmla="*/ 2055 h 3631"/>
                  <a:gd name="T90" fmla="*/ 495 w 1356"/>
                  <a:gd name="T91" fmla="*/ 1665 h 3631"/>
                  <a:gd name="T92" fmla="*/ 102 w 1356"/>
                  <a:gd name="T93" fmla="*/ 1642 h 3631"/>
                  <a:gd name="T94" fmla="*/ 18 w 1356"/>
                  <a:gd name="T95" fmla="*/ 1551 h 3631"/>
                  <a:gd name="T96" fmla="*/ 6 w 1356"/>
                  <a:gd name="T97" fmla="*/ 1432 h 3631"/>
                  <a:gd name="T98" fmla="*/ 573 w 1356"/>
                  <a:gd name="T99" fmla="*/ 45 h 3631"/>
                  <a:gd name="T100" fmla="*/ 650 w 1356"/>
                  <a:gd name="T101" fmla="*/ 2 h 3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56" h="3631">
                    <a:moveTo>
                      <a:pt x="618" y="1659"/>
                    </a:moveTo>
                    <a:lnTo>
                      <a:pt x="618" y="2027"/>
                    </a:lnTo>
                    <a:lnTo>
                      <a:pt x="740" y="2027"/>
                    </a:lnTo>
                    <a:lnTo>
                      <a:pt x="740" y="1659"/>
                    </a:lnTo>
                    <a:lnTo>
                      <a:pt x="618" y="1659"/>
                    </a:lnTo>
                    <a:close/>
                    <a:moveTo>
                      <a:pt x="678" y="122"/>
                    </a:moveTo>
                    <a:lnTo>
                      <a:pt x="675" y="123"/>
                    </a:lnTo>
                    <a:lnTo>
                      <a:pt x="672" y="123"/>
                    </a:lnTo>
                    <a:lnTo>
                      <a:pt x="670" y="124"/>
                    </a:lnTo>
                    <a:lnTo>
                      <a:pt x="668" y="126"/>
                    </a:lnTo>
                    <a:lnTo>
                      <a:pt x="667" y="127"/>
                    </a:lnTo>
                    <a:lnTo>
                      <a:pt x="666" y="128"/>
                    </a:lnTo>
                    <a:lnTo>
                      <a:pt x="666" y="129"/>
                    </a:lnTo>
                    <a:lnTo>
                      <a:pt x="666" y="129"/>
                    </a:lnTo>
                    <a:lnTo>
                      <a:pt x="132" y="1444"/>
                    </a:lnTo>
                    <a:lnTo>
                      <a:pt x="127" y="1455"/>
                    </a:lnTo>
                    <a:lnTo>
                      <a:pt x="125" y="1468"/>
                    </a:lnTo>
                    <a:lnTo>
                      <a:pt x="127" y="1480"/>
                    </a:lnTo>
                    <a:lnTo>
                      <a:pt x="131" y="1494"/>
                    </a:lnTo>
                    <a:lnTo>
                      <a:pt x="138" y="1506"/>
                    </a:lnTo>
                    <a:lnTo>
                      <a:pt x="149" y="1518"/>
                    </a:lnTo>
                    <a:lnTo>
                      <a:pt x="161" y="1528"/>
                    </a:lnTo>
                    <a:lnTo>
                      <a:pt x="176" y="1533"/>
                    </a:lnTo>
                    <a:lnTo>
                      <a:pt x="193" y="1535"/>
                    </a:lnTo>
                    <a:lnTo>
                      <a:pt x="556" y="1535"/>
                    </a:lnTo>
                    <a:lnTo>
                      <a:pt x="556" y="1530"/>
                    </a:lnTo>
                    <a:lnTo>
                      <a:pt x="1170" y="1530"/>
                    </a:lnTo>
                    <a:lnTo>
                      <a:pt x="1185" y="1528"/>
                    </a:lnTo>
                    <a:lnTo>
                      <a:pt x="1200" y="1521"/>
                    </a:lnTo>
                    <a:lnTo>
                      <a:pt x="1214" y="1511"/>
                    </a:lnTo>
                    <a:lnTo>
                      <a:pt x="1225" y="1499"/>
                    </a:lnTo>
                    <a:lnTo>
                      <a:pt x="1234" y="1480"/>
                    </a:lnTo>
                    <a:lnTo>
                      <a:pt x="1235" y="1461"/>
                    </a:lnTo>
                    <a:lnTo>
                      <a:pt x="1232" y="1437"/>
                    </a:lnTo>
                    <a:lnTo>
                      <a:pt x="685" y="129"/>
                    </a:lnTo>
                    <a:lnTo>
                      <a:pt x="685" y="129"/>
                    </a:lnTo>
                    <a:lnTo>
                      <a:pt x="685" y="128"/>
                    </a:lnTo>
                    <a:lnTo>
                      <a:pt x="684" y="126"/>
                    </a:lnTo>
                    <a:lnTo>
                      <a:pt x="683" y="124"/>
                    </a:lnTo>
                    <a:lnTo>
                      <a:pt x="682" y="123"/>
                    </a:lnTo>
                    <a:lnTo>
                      <a:pt x="678" y="122"/>
                    </a:lnTo>
                    <a:close/>
                    <a:moveTo>
                      <a:pt x="673" y="0"/>
                    </a:moveTo>
                    <a:lnTo>
                      <a:pt x="699" y="3"/>
                    </a:lnTo>
                    <a:lnTo>
                      <a:pt x="725" y="11"/>
                    </a:lnTo>
                    <a:lnTo>
                      <a:pt x="748" y="24"/>
                    </a:lnTo>
                    <a:lnTo>
                      <a:pt x="767" y="42"/>
                    </a:lnTo>
                    <a:lnTo>
                      <a:pt x="784" y="63"/>
                    </a:lnTo>
                    <a:lnTo>
                      <a:pt x="795" y="86"/>
                    </a:lnTo>
                    <a:lnTo>
                      <a:pt x="1342" y="1395"/>
                    </a:lnTo>
                    <a:lnTo>
                      <a:pt x="1352" y="1425"/>
                    </a:lnTo>
                    <a:lnTo>
                      <a:pt x="1356" y="1456"/>
                    </a:lnTo>
                    <a:lnTo>
                      <a:pt x="1356" y="1486"/>
                    </a:lnTo>
                    <a:lnTo>
                      <a:pt x="1351" y="1516"/>
                    </a:lnTo>
                    <a:lnTo>
                      <a:pt x="1340" y="1544"/>
                    </a:lnTo>
                    <a:lnTo>
                      <a:pt x="1323" y="1573"/>
                    </a:lnTo>
                    <a:lnTo>
                      <a:pt x="1303" y="1598"/>
                    </a:lnTo>
                    <a:lnTo>
                      <a:pt x="1279" y="1620"/>
                    </a:lnTo>
                    <a:lnTo>
                      <a:pt x="1253" y="1637"/>
                    </a:lnTo>
                    <a:lnTo>
                      <a:pt x="1224" y="1649"/>
                    </a:lnTo>
                    <a:lnTo>
                      <a:pt x="1194" y="1657"/>
                    </a:lnTo>
                    <a:lnTo>
                      <a:pt x="1164" y="1659"/>
                    </a:lnTo>
                    <a:lnTo>
                      <a:pt x="863" y="1659"/>
                    </a:lnTo>
                    <a:lnTo>
                      <a:pt x="863" y="2027"/>
                    </a:lnTo>
                    <a:lnTo>
                      <a:pt x="889" y="2030"/>
                    </a:lnTo>
                    <a:lnTo>
                      <a:pt x="914" y="2035"/>
                    </a:lnTo>
                    <a:lnTo>
                      <a:pt x="937" y="2044"/>
                    </a:lnTo>
                    <a:lnTo>
                      <a:pt x="958" y="2056"/>
                    </a:lnTo>
                    <a:lnTo>
                      <a:pt x="977" y="2073"/>
                    </a:lnTo>
                    <a:lnTo>
                      <a:pt x="992" y="2091"/>
                    </a:lnTo>
                    <a:lnTo>
                      <a:pt x="1004" y="2113"/>
                    </a:lnTo>
                    <a:lnTo>
                      <a:pt x="1021" y="2139"/>
                    </a:lnTo>
                    <a:lnTo>
                      <a:pt x="1031" y="2166"/>
                    </a:lnTo>
                    <a:lnTo>
                      <a:pt x="1037" y="2194"/>
                    </a:lnTo>
                    <a:lnTo>
                      <a:pt x="1037" y="2222"/>
                    </a:lnTo>
                    <a:lnTo>
                      <a:pt x="1033" y="2251"/>
                    </a:lnTo>
                    <a:lnTo>
                      <a:pt x="1023" y="2279"/>
                    </a:lnTo>
                    <a:lnTo>
                      <a:pt x="973" y="2408"/>
                    </a:lnTo>
                    <a:lnTo>
                      <a:pt x="973" y="2415"/>
                    </a:lnTo>
                    <a:lnTo>
                      <a:pt x="960" y="2442"/>
                    </a:lnTo>
                    <a:lnTo>
                      <a:pt x="949" y="2476"/>
                    </a:lnTo>
                    <a:lnTo>
                      <a:pt x="940" y="2514"/>
                    </a:lnTo>
                    <a:lnTo>
                      <a:pt x="933" y="2556"/>
                    </a:lnTo>
                    <a:lnTo>
                      <a:pt x="927" y="2601"/>
                    </a:lnTo>
                    <a:lnTo>
                      <a:pt x="925" y="2648"/>
                    </a:lnTo>
                    <a:lnTo>
                      <a:pt x="924" y="2698"/>
                    </a:lnTo>
                    <a:lnTo>
                      <a:pt x="925" y="2747"/>
                    </a:lnTo>
                    <a:lnTo>
                      <a:pt x="927" y="2797"/>
                    </a:lnTo>
                    <a:lnTo>
                      <a:pt x="933" y="2846"/>
                    </a:lnTo>
                    <a:lnTo>
                      <a:pt x="940" y="2895"/>
                    </a:lnTo>
                    <a:lnTo>
                      <a:pt x="950" y="2942"/>
                    </a:lnTo>
                    <a:lnTo>
                      <a:pt x="961" y="2986"/>
                    </a:lnTo>
                    <a:lnTo>
                      <a:pt x="968" y="3009"/>
                    </a:lnTo>
                    <a:lnTo>
                      <a:pt x="973" y="3036"/>
                    </a:lnTo>
                    <a:lnTo>
                      <a:pt x="978" y="3063"/>
                    </a:lnTo>
                    <a:lnTo>
                      <a:pt x="982" y="3091"/>
                    </a:lnTo>
                    <a:lnTo>
                      <a:pt x="985" y="3116"/>
                    </a:lnTo>
                    <a:lnTo>
                      <a:pt x="985" y="3139"/>
                    </a:lnTo>
                    <a:lnTo>
                      <a:pt x="985" y="3324"/>
                    </a:lnTo>
                    <a:lnTo>
                      <a:pt x="982" y="3370"/>
                    </a:lnTo>
                    <a:lnTo>
                      <a:pt x="973" y="3413"/>
                    </a:lnTo>
                    <a:lnTo>
                      <a:pt x="958" y="3454"/>
                    </a:lnTo>
                    <a:lnTo>
                      <a:pt x="937" y="3492"/>
                    </a:lnTo>
                    <a:lnTo>
                      <a:pt x="912" y="3526"/>
                    </a:lnTo>
                    <a:lnTo>
                      <a:pt x="881" y="3556"/>
                    </a:lnTo>
                    <a:lnTo>
                      <a:pt x="847" y="3583"/>
                    </a:lnTo>
                    <a:lnTo>
                      <a:pt x="809" y="3602"/>
                    </a:lnTo>
                    <a:lnTo>
                      <a:pt x="769" y="3618"/>
                    </a:lnTo>
                    <a:lnTo>
                      <a:pt x="725" y="3628"/>
                    </a:lnTo>
                    <a:lnTo>
                      <a:pt x="678" y="3631"/>
                    </a:lnTo>
                    <a:lnTo>
                      <a:pt x="635" y="3628"/>
                    </a:lnTo>
                    <a:lnTo>
                      <a:pt x="594" y="3619"/>
                    </a:lnTo>
                    <a:lnTo>
                      <a:pt x="554" y="3605"/>
                    </a:lnTo>
                    <a:lnTo>
                      <a:pt x="518" y="3585"/>
                    </a:lnTo>
                    <a:lnTo>
                      <a:pt x="485" y="3562"/>
                    </a:lnTo>
                    <a:lnTo>
                      <a:pt x="455" y="3533"/>
                    </a:lnTo>
                    <a:lnTo>
                      <a:pt x="429" y="3501"/>
                    </a:lnTo>
                    <a:lnTo>
                      <a:pt x="406" y="3465"/>
                    </a:lnTo>
                    <a:lnTo>
                      <a:pt x="390" y="3426"/>
                    </a:lnTo>
                    <a:lnTo>
                      <a:pt x="378" y="3386"/>
                    </a:lnTo>
                    <a:lnTo>
                      <a:pt x="618" y="3386"/>
                    </a:lnTo>
                    <a:lnTo>
                      <a:pt x="634" y="3383"/>
                    </a:lnTo>
                    <a:lnTo>
                      <a:pt x="650" y="3378"/>
                    </a:lnTo>
                    <a:lnTo>
                      <a:pt x="662" y="3368"/>
                    </a:lnTo>
                    <a:lnTo>
                      <a:pt x="671" y="3356"/>
                    </a:lnTo>
                    <a:lnTo>
                      <a:pt x="677" y="3342"/>
                    </a:lnTo>
                    <a:lnTo>
                      <a:pt x="678" y="3324"/>
                    </a:lnTo>
                    <a:lnTo>
                      <a:pt x="677" y="3306"/>
                    </a:lnTo>
                    <a:lnTo>
                      <a:pt x="671" y="3292"/>
                    </a:lnTo>
                    <a:lnTo>
                      <a:pt x="662" y="3279"/>
                    </a:lnTo>
                    <a:lnTo>
                      <a:pt x="650" y="3270"/>
                    </a:lnTo>
                    <a:lnTo>
                      <a:pt x="634" y="3264"/>
                    </a:lnTo>
                    <a:lnTo>
                      <a:pt x="618" y="3262"/>
                    </a:lnTo>
                    <a:lnTo>
                      <a:pt x="371" y="3262"/>
                    </a:lnTo>
                    <a:lnTo>
                      <a:pt x="371" y="3139"/>
                    </a:lnTo>
                    <a:lnTo>
                      <a:pt x="618" y="3139"/>
                    </a:lnTo>
                    <a:lnTo>
                      <a:pt x="634" y="3138"/>
                    </a:lnTo>
                    <a:lnTo>
                      <a:pt x="650" y="3131"/>
                    </a:lnTo>
                    <a:lnTo>
                      <a:pt x="662" y="3123"/>
                    </a:lnTo>
                    <a:lnTo>
                      <a:pt x="671" y="3110"/>
                    </a:lnTo>
                    <a:lnTo>
                      <a:pt x="677" y="3095"/>
                    </a:lnTo>
                    <a:lnTo>
                      <a:pt x="678" y="3078"/>
                    </a:lnTo>
                    <a:lnTo>
                      <a:pt x="677" y="3061"/>
                    </a:lnTo>
                    <a:lnTo>
                      <a:pt x="671" y="3045"/>
                    </a:lnTo>
                    <a:lnTo>
                      <a:pt x="662" y="3033"/>
                    </a:lnTo>
                    <a:lnTo>
                      <a:pt x="650" y="3025"/>
                    </a:lnTo>
                    <a:lnTo>
                      <a:pt x="634" y="3019"/>
                    </a:lnTo>
                    <a:lnTo>
                      <a:pt x="618" y="3017"/>
                    </a:lnTo>
                    <a:lnTo>
                      <a:pt x="383" y="3017"/>
                    </a:lnTo>
                    <a:lnTo>
                      <a:pt x="389" y="3009"/>
                    </a:lnTo>
                    <a:lnTo>
                      <a:pt x="391" y="2998"/>
                    </a:lnTo>
                    <a:lnTo>
                      <a:pt x="397" y="2986"/>
                    </a:lnTo>
                    <a:lnTo>
                      <a:pt x="408" y="2944"/>
                    </a:lnTo>
                    <a:lnTo>
                      <a:pt x="416" y="2900"/>
                    </a:lnTo>
                    <a:lnTo>
                      <a:pt x="424" y="2853"/>
                    </a:lnTo>
                    <a:lnTo>
                      <a:pt x="429" y="2804"/>
                    </a:lnTo>
                    <a:lnTo>
                      <a:pt x="431" y="2755"/>
                    </a:lnTo>
                    <a:lnTo>
                      <a:pt x="432" y="2704"/>
                    </a:lnTo>
                    <a:lnTo>
                      <a:pt x="430" y="2656"/>
                    </a:lnTo>
                    <a:lnTo>
                      <a:pt x="425" y="2609"/>
                    </a:lnTo>
                    <a:lnTo>
                      <a:pt x="420" y="2563"/>
                    </a:lnTo>
                    <a:lnTo>
                      <a:pt x="412" y="2522"/>
                    </a:lnTo>
                    <a:lnTo>
                      <a:pt x="402" y="2483"/>
                    </a:lnTo>
                    <a:lnTo>
                      <a:pt x="391" y="2449"/>
                    </a:lnTo>
                    <a:lnTo>
                      <a:pt x="378" y="2420"/>
                    </a:lnTo>
                    <a:lnTo>
                      <a:pt x="377" y="2418"/>
                    </a:lnTo>
                    <a:lnTo>
                      <a:pt x="376" y="2415"/>
                    </a:lnTo>
                    <a:lnTo>
                      <a:pt x="375" y="2413"/>
                    </a:lnTo>
                    <a:lnTo>
                      <a:pt x="373" y="2410"/>
                    </a:lnTo>
                    <a:lnTo>
                      <a:pt x="372" y="2409"/>
                    </a:lnTo>
                    <a:lnTo>
                      <a:pt x="371" y="2408"/>
                    </a:lnTo>
                    <a:lnTo>
                      <a:pt x="323" y="2279"/>
                    </a:lnTo>
                    <a:lnTo>
                      <a:pt x="315" y="2251"/>
                    </a:lnTo>
                    <a:lnTo>
                      <a:pt x="312" y="2222"/>
                    </a:lnTo>
                    <a:lnTo>
                      <a:pt x="313" y="2194"/>
                    </a:lnTo>
                    <a:lnTo>
                      <a:pt x="318" y="2166"/>
                    </a:lnTo>
                    <a:lnTo>
                      <a:pt x="327" y="2139"/>
                    </a:lnTo>
                    <a:lnTo>
                      <a:pt x="340" y="2113"/>
                    </a:lnTo>
                    <a:lnTo>
                      <a:pt x="360" y="2090"/>
                    </a:lnTo>
                    <a:lnTo>
                      <a:pt x="383" y="2071"/>
                    </a:lnTo>
                    <a:lnTo>
                      <a:pt x="409" y="2055"/>
                    </a:lnTo>
                    <a:lnTo>
                      <a:pt x="435" y="2043"/>
                    </a:lnTo>
                    <a:lnTo>
                      <a:pt x="464" y="2036"/>
                    </a:lnTo>
                    <a:lnTo>
                      <a:pt x="495" y="2034"/>
                    </a:lnTo>
                    <a:lnTo>
                      <a:pt x="495" y="1665"/>
                    </a:lnTo>
                    <a:lnTo>
                      <a:pt x="193" y="1665"/>
                    </a:lnTo>
                    <a:lnTo>
                      <a:pt x="161" y="1662"/>
                    </a:lnTo>
                    <a:lnTo>
                      <a:pt x="130" y="1655"/>
                    </a:lnTo>
                    <a:lnTo>
                      <a:pt x="102" y="1642"/>
                    </a:lnTo>
                    <a:lnTo>
                      <a:pt x="76" y="1626"/>
                    </a:lnTo>
                    <a:lnTo>
                      <a:pt x="53" y="1605"/>
                    </a:lnTo>
                    <a:lnTo>
                      <a:pt x="33" y="1579"/>
                    </a:lnTo>
                    <a:lnTo>
                      <a:pt x="18" y="1551"/>
                    </a:lnTo>
                    <a:lnTo>
                      <a:pt x="7" y="1522"/>
                    </a:lnTo>
                    <a:lnTo>
                      <a:pt x="1" y="1493"/>
                    </a:lnTo>
                    <a:lnTo>
                      <a:pt x="0" y="1462"/>
                    </a:lnTo>
                    <a:lnTo>
                      <a:pt x="6" y="1432"/>
                    </a:lnTo>
                    <a:lnTo>
                      <a:pt x="15" y="1401"/>
                    </a:lnTo>
                    <a:lnTo>
                      <a:pt x="550" y="86"/>
                    </a:lnTo>
                    <a:lnTo>
                      <a:pt x="559" y="64"/>
                    </a:lnTo>
                    <a:lnTo>
                      <a:pt x="573" y="45"/>
                    </a:lnTo>
                    <a:lnTo>
                      <a:pt x="588" y="29"/>
                    </a:lnTo>
                    <a:lnTo>
                      <a:pt x="607" y="17"/>
                    </a:lnTo>
                    <a:lnTo>
                      <a:pt x="628" y="8"/>
                    </a:lnTo>
                    <a:lnTo>
                      <a:pt x="650" y="2"/>
                    </a:lnTo>
                    <a:lnTo>
                      <a:pt x="6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</p:grpSp>
      <p:sp>
        <p:nvSpPr>
          <p:cNvPr id="10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4EB238-E5C8-4806-8CFE-7B153C4DC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79376" y="6553202"/>
            <a:ext cx="333062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1400" i="1">
                <a:solidFill>
                  <a:srgbClr val="616466"/>
                </a:solidFill>
                <a:latin typeface="Calibri Light" panose="020F03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uk-UA" dirty="0"/>
              <a:t>Джерело: аналіз Робочої Групи</a:t>
            </a:r>
          </a:p>
        </p:txBody>
      </p:sp>
      <p:grpSp>
        <p:nvGrpSpPr>
          <p:cNvPr id="111" name="Группа 110"/>
          <p:cNvGrpSpPr/>
          <p:nvPr/>
        </p:nvGrpSpPr>
        <p:grpSpPr>
          <a:xfrm>
            <a:off x="3734649" y="2023643"/>
            <a:ext cx="927399" cy="903076"/>
            <a:chOff x="7656312" y="4517101"/>
            <a:chExt cx="1283926" cy="1255962"/>
          </a:xfrm>
        </p:grpSpPr>
        <p:grpSp>
          <p:nvGrpSpPr>
            <p:cNvPr id="112" name="Group 33"/>
            <p:cNvGrpSpPr>
              <a:grpSpLocks noChangeAspect="1"/>
            </p:cNvGrpSpPr>
            <p:nvPr/>
          </p:nvGrpSpPr>
          <p:grpSpPr bwMode="auto">
            <a:xfrm>
              <a:off x="7656312" y="4517101"/>
              <a:ext cx="1110936" cy="1005469"/>
              <a:chOff x="2565" y="1906"/>
              <a:chExt cx="1865" cy="1509"/>
            </a:xfrm>
            <a:solidFill>
              <a:srgbClr val="002F53"/>
            </a:solidFill>
          </p:grpSpPr>
          <p:sp>
            <p:nvSpPr>
              <p:cNvPr id="119" name="Freeform 36"/>
              <p:cNvSpPr>
                <a:spLocks noEditPoints="1"/>
              </p:cNvSpPr>
              <p:nvPr/>
            </p:nvSpPr>
            <p:spPr bwMode="auto">
              <a:xfrm>
                <a:off x="4003" y="2041"/>
                <a:ext cx="427" cy="1374"/>
              </a:xfrm>
              <a:custGeom>
                <a:avLst/>
                <a:gdLst>
                  <a:gd name="T0" fmla="*/ 183 w 854"/>
                  <a:gd name="T1" fmla="*/ 1484 h 2748"/>
                  <a:gd name="T2" fmla="*/ 183 w 854"/>
                  <a:gd name="T3" fmla="*/ 1845 h 2748"/>
                  <a:gd name="T4" fmla="*/ 544 w 854"/>
                  <a:gd name="T5" fmla="*/ 1845 h 2748"/>
                  <a:gd name="T6" fmla="*/ 544 w 854"/>
                  <a:gd name="T7" fmla="*/ 1484 h 2748"/>
                  <a:gd name="T8" fmla="*/ 183 w 854"/>
                  <a:gd name="T9" fmla="*/ 1484 h 2748"/>
                  <a:gd name="T10" fmla="*/ 183 w 854"/>
                  <a:gd name="T11" fmla="*/ 903 h 2748"/>
                  <a:gd name="T12" fmla="*/ 183 w 854"/>
                  <a:gd name="T13" fmla="*/ 1264 h 2748"/>
                  <a:gd name="T14" fmla="*/ 544 w 854"/>
                  <a:gd name="T15" fmla="*/ 1264 h 2748"/>
                  <a:gd name="T16" fmla="*/ 544 w 854"/>
                  <a:gd name="T17" fmla="*/ 903 h 2748"/>
                  <a:gd name="T18" fmla="*/ 183 w 854"/>
                  <a:gd name="T19" fmla="*/ 903 h 2748"/>
                  <a:gd name="T20" fmla="*/ 183 w 854"/>
                  <a:gd name="T21" fmla="*/ 324 h 2748"/>
                  <a:gd name="T22" fmla="*/ 183 w 854"/>
                  <a:gd name="T23" fmla="*/ 685 h 2748"/>
                  <a:gd name="T24" fmla="*/ 544 w 854"/>
                  <a:gd name="T25" fmla="*/ 685 h 2748"/>
                  <a:gd name="T26" fmla="*/ 544 w 854"/>
                  <a:gd name="T27" fmla="*/ 324 h 2748"/>
                  <a:gd name="T28" fmla="*/ 183 w 854"/>
                  <a:gd name="T29" fmla="*/ 324 h 2748"/>
                  <a:gd name="T30" fmla="*/ 0 w 854"/>
                  <a:gd name="T31" fmla="*/ 0 h 2748"/>
                  <a:gd name="T32" fmla="*/ 854 w 854"/>
                  <a:gd name="T33" fmla="*/ 0 h 2748"/>
                  <a:gd name="T34" fmla="*/ 854 w 854"/>
                  <a:gd name="T35" fmla="*/ 2748 h 2748"/>
                  <a:gd name="T36" fmla="*/ 254 w 854"/>
                  <a:gd name="T37" fmla="*/ 2748 h 2748"/>
                  <a:gd name="T38" fmla="*/ 254 w 854"/>
                  <a:gd name="T39" fmla="*/ 2134 h 2748"/>
                  <a:gd name="T40" fmla="*/ 0 w 854"/>
                  <a:gd name="T41" fmla="*/ 2134 h 2748"/>
                  <a:gd name="T42" fmla="*/ 0 w 854"/>
                  <a:gd name="T43" fmla="*/ 0 h 2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4" h="2748">
                    <a:moveTo>
                      <a:pt x="183" y="1484"/>
                    </a:moveTo>
                    <a:lnTo>
                      <a:pt x="183" y="1845"/>
                    </a:lnTo>
                    <a:lnTo>
                      <a:pt x="544" y="1845"/>
                    </a:lnTo>
                    <a:lnTo>
                      <a:pt x="544" y="1484"/>
                    </a:lnTo>
                    <a:lnTo>
                      <a:pt x="183" y="1484"/>
                    </a:lnTo>
                    <a:close/>
                    <a:moveTo>
                      <a:pt x="183" y="903"/>
                    </a:moveTo>
                    <a:lnTo>
                      <a:pt x="183" y="1264"/>
                    </a:lnTo>
                    <a:lnTo>
                      <a:pt x="544" y="1264"/>
                    </a:lnTo>
                    <a:lnTo>
                      <a:pt x="544" y="903"/>
                    </a:lnTo>
                    <a:lnTo>
                      <a:pt x="183" y="903"/>
                    </a:lnTo>
                    <a:close/>
                    <a:moveTo>
                      <a:pt x="183" y="324"/>
                    </a:moveTo>
                    <a:lnTo>
                      <a:pt x="183" y="685"/>
                    </a:lnTo>
                    <a:lnTo>
                      <a:pt x="544" y="685"/>
                    </a:lnTo>
                    <a:lnTo>
                      <a:pt x="544" y="324"/>
                    </a:lnTo>
                    <a:lnTo>
                      <a:pt x="183" y="324"/>
                    </a:lnTo>
                    <a:close/>
                    <a:moveTo>
                      <a:pt x="0" y="0"/>
                    </a:moveTo>
                    <a:lnTo>
                      <a:pt x="854" y="0"/>
                    </a:lnTo>
                    <a:lnTo>
                      <a:pt x="854" y="2748"/>
                    </a:lnTo>
                    <a:lnTo>
                      <a:pt x="254" y="2748"/>
                    </a:lnTo>
                    <a:lnTo>
                      <a:pt x="254" y="2134"/>
                    </a:lnTo>
                    <a:lnTo>
                      <a:pt x="0" y="21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35"/>
              <p:cNvSpPr>
                <a:spLocks noEditPoints="1"/>
              </p:cNvSpPr>
              <p:nvPr/>
            </p:nvSpPr>
            <p:spPr bwMode="auto">
              <a:xfrm>
                <a:off x="3069" y="1906"/>
                <a:ext cx="857" cy="1509"/>
              </a:xfrm>
              <a:custGeom>
                <a:avLst/>
                <a:gdLst>
                  <a:gd name="T0" fmla="*/ 977 w 1715"/>
                  <a:gd name="T1" fmla="*/ 1630 h 3019"/>
                  <a:gd name="T2" fmla="*/ 977 w 1715"/>
                  <a:gd name="T3" fmla="*/ 2026 h 3019"/>
                  <a:gd name="T4" fmla="*/ 1374 w 1715"/>
                  <a:gd name="T5" fmla="*/ 2026 h 3019"/>
                  <a:gd name="T6" fmla="*/ 1374 w 1715"/>
                  <a:gd name="T7" fmla="*/ 1630 h 3019"/>
                  <a:gd name="T8" fmla="*/ 977 w 1715"/>
                  <a:gd name="T9" fmla="*/ 1630 h 3019"/>
                  <a:gd name="T10" fmla="*/ 342 w 1715"/>
                  <a:gd name="T11" fmla="*/ 1630 h 3019"/>
                  <a:gd name="T12" fmla="*/ 342 w 1715"/>
                  <a:gd name="T13" fmla="*/ 2026 h 3019"/>
                  <a:gd name="T14" fmla="*/ 738 w 1715"/>
                  <a:gd name="T15" fmla="*/ 2026 h 3019"/>
                  <a:gd name="T16" fmla="*/ 738 w 1715"/>
                  <a:gd name="T17" fmla="*/ 1630 h 3019"/>
                  <a:gd name="T18" fmla="*/ 342 w 1715"/>
                  <a:gd name="T19" fmla="*/ 1630 h 3019"/>
                  <a:gd name="T20" fmla="*/ 977 w 1715"/>
                  <a:gd name="T21" fmla="*/ 993 h 3019"/>
                  <a:gd name="T22" fmla="*/ 977 w 1715"/>
                  <a:gd name="T23" fmla="*/ 1389 h 3019"/>
                  <a:gd name="T24" fmla="*/ 1374 w 1715"/>
                  <a:gd name="T25" fmla="*/ 1389 h 3019"/>
                  <a:gd name="T26" fmla="*/ 1374 w 1715"/>
                  <a:gd name="T27" fmla="*/ 993 h 3019"/>
                  <a:gd name="T28" fmla="*/ 977 w 1715"/>
                  <a:gd name="T29" fmla="*/ 993 h 3019"/>
                  <a:gd name="T30" fmla="*/ 342 w 1715"/>
                  <a:gd name="T31" fmla="*/ 993 h 3019"/>
                  <a:gd name="T32" fmla="*/ 342 w 1715"/>
                  <a:gd name="T33" fmla="*/ 1389 h 3019"/>
                  <a:gd name="T34" fmla="*/ 738 w 1715"/>
                  <a:gd name="T35" fmla="*/ 1389 h 3019"/>
                  <a:gd name="T36" fmla="*/ 738 w 1715"/>
                  <a:gd name="T37" fmla="*/ 993 h 3019"/>
                  <a:gd name="T38" fmla="*/ 342 w 1715"/>
                  <a:gd name="T39" fmla="*/ 993 h 3019"/>
                  <a:gd name="T40" fmla="*/ 977 w 1715"/>
                  <a:gd name="T41" fmla="*/ 356 h 3019"/>
                  <a:gd name="T42" fmla="*/ 977 w 1715"/>
                  <a:gd name="T43" fmla="*/ 752 h 3019"/>
                  <a:gd name="T44" fmla="*/ 1374 w 1715"/>
                  <a:gd name="T45" fmla="*/ 752 h 3019"/>
                  <a:gd name="T46" fmla="*/ 1374 w 1715"/>
                  <a:gd name="T47" fmla="*/ 356 h 3019"/>
                  <a:gd name="T48" fmla="*/ 977 w 1715"/>
                  <a:gd name="T49" fmla="*/ 356 h 3019"/>
                  <a:gd name="T50" fmla="*/ 342 w 1715"/>
                  <a:gd name="T51" fmla="*/ 356 h 3019"/>
                  <a:gd name="T52" fmla="*/ 342 w 1715"/>
                  <a:gd name="T53" fmla="*/ 752 h 3019"/>
                  <a:gd name="T54" fmla="*/ 738 w 1715"/>
                  <a:gd name="T55" fmla="*/ 752 h 3019"/>
                  <a:gd name="T56" fmla="*/ 738 w 1715"/>
                  <a:gd name="T57" fmla="*/ 356 h 3019"/>
                  <a:gd name="T58" fmla="*/ 342 w 1715"/>
                  <a:gd name="T59" fmla="*/ 356 h 3019"/>
                  <a:gd name="T60" fmla="*/ 0 w 1715"/>
                  <a:gd name="T61" fmla="*/ 0 h 3019"/>
                  <a:gd name="T62" fmla="*/ 1715 w 1715"/>
                  <a:gd name="T63" fmla="*/ 0 h 3019"/>
                  <a:gd name="T64" fmla="*/ 1715 w 1715"/>
                  <a:gd name="T65" fmla="*/ 3019 h 3019"/>
                  <a:gd name="T66" fmla="*/ 1055 w 1715"/>
                  <a:gd name="T67" fmla="*/ 3019 h 3019"/>
                  <a:gd name="T68" fmla="*/ 1055 w 1715"/>
                  <a:gd name="T69" fmla="*/ 2344 h 3019"/>
                  <a:gd name="T70" fmla="*/ 659 w 1715"/>
                  <a:gd name="T71" fmla="*/ 2344 h 3019"/>
                  <a:gd name="T72" fmla="*/ 659 w 1715"/>
                  <a:gd name="T73" fmla="*/ 3019 h 3019"/>
                  <a:gd name="T74" fmla="*/ 0 w 1715"/>
                  <a:gd name="T75" fmla="*/ 3019 h 3019"/>
                  <a:gd name="T76" fmla="*/ 0 w 1715"/>
                  <a:gd name="T77" fmla="*/ 0 h 3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5" h="3019">
                    <a:moveTo>
                      <a:pt x="977" y="1630"/>
                    </a:moveTo>
                    <a:lnTo>
                      <a:pt x="977" y="2026"/>
                    </a:lnTo>
                    <a:lnTo>
                      <a:pt x="1374" y="2026"/>
                    </a:lnTo>
                    <a:lnTo>
                      <a:pt x="1374" y="1630"/>
                    </a:lnTo>
                    <a:lnTo>
                      <a:pt x="977" y="1630"/>
                    </a:lnTo>
                    <a:close/>
                    <a:moveTo>
                      <a:pt x="342" y="1630"/>
                    </a:moveTo>
                    <a:lnTo>
                      <a:pt x="342" y="2026"/>
                    </a:lnTo>
                    <a:lnTo>
                      <a:pt x="738" y="2026"/>
                    </a:lnTo>
                    <a:lnTo>
                      <a:pt x="738" y="1630"/>
                    </a:lnTo>
                    <a:lnTo>
                      <a:pt x="342" y="1630"/>
                    </a:lnTo>
                    <a:close/>
                    <a:moveTo>
                      <a:pt x="977" y="993"/>
                    </a:moveTo>
                    <a:lnTo>
                      <a:pt x="977" y="1389"/>
                    </a:lnTo>
                    <a:lnTo>
                      <a:pt x="1374" y="1389"/>
                    </a:lnTo>
                    <a:lnTo>
                      <a:pt x="1374" y="993"/>
                    </a:lnTo>
                    <a:lnTo>
                      <a:pt x="977" y="993"/>
                    </a:lnTo>
                    <a:close/>
                    <a:moveTo>
                      <a:pt x="342" y="993"/>
                    </a:moveTo>
                    <a:lnTo>
                      <a:pt x="342" y="1389"/>
                    </a:lnTo>
                    <a:lnTo>
                      <a:pt x="738" y="1389"/>
                    </a:lnTo>
                    <a:lnTo>
                      <a:pt x="738" y="993"/>
                    </a:lnTo>
                    <a:lnTo>
                      <a:pt x="342" y="993"/>
                    </a:lnTo>
                    <a:close/>
                    <a:moveTo>
                      <a:pt x="977" y="356"/>
                    </a:moveTo>
                    <a:lnTo>
                      <a:pt x="977" y="752"/>
                    </a:lnTo>
                    <a:lnTo>
                      <a:pt x="1374" y="752"/>
                    </a:lnTo>
                    <a:lnTo>
                      <a:pt x="1374" y="356"/>
                    </a:lnTo>
                    <a:lnTo>
                      <a:pt x="977" y="356"/>
                    </a:lnTo>
                    <a:close/>
                    <a:moveTo>
                      <a:pt x="342" y="356"/>
                    </a:moveTo>
                    <a:lnTo>
                      <a:pt x="342" y="752"/>
                    </a:lnTo>
                    <a:lnTo>
                      <a:pt x="738" y="752"/>
                    </a:lnTo>
                    <a:lnTo>
                      <a:pt x="738" y="356"/>
                    </a:lnTo>
                    <a:lnTo>
                      <a:pt x="342" y="356"/>
                    </a:lnTo>
                    <a:close/>
                    <a:moveTo>
                      <a:pt x="0" y="0"/>
                    </a:moveTo>
                    <a:lnTo>
                      <a:pt x="1715" y="0"/>
                    </a:lnTo>
                    <a:lnTo>
                      <a:pt x="1715" y="3019"/>
                    </a:lnTo>
                    <a:lnTo>
                      <a:pt x="1055" y="3019"/>
                    </a:lnTo>
                    <a:lnTo>
                      <a:pt x="1055" y="2344"/>
                    </a:lnTo>
                    <a:lnTo>
                      <a:pt x="659" y="2344"/>
                    </a:lnTo>
                    <a:lnTo>
                      <a:pt x="659" y="3019"/>
                    </a:lnTo>
                    <a:lnTo>
                      <a:pt x="0" y="30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37"/>
              <p:cNvSpPr>
                <a:spLocks noEditPoints="1"/>
              </p:cNvSpPr>
              <p:nvPr/>
            </p:nvSpPr>
            <p:spPr bwMode="auto">
              <a:xfrm>
                <a:off x="2565" y="2041"/>
                <a:ext cx="427" cy="1374"/>
              </a:xfrm>
              <a:custGeom>
                <a:avLst/>
                <a:gdLst>
                  <a:gd name="T0" fmla="*/ 310 w 854"/>
                  <a:gd name="T1" fmla="*/ 1484 h 2748"/>
                  <a:gd name="T2" fmla="*/ 310 w 854"/>
                  <a:gd name="T3" fmla="*/ 1844 h 2748"/>
                  <a:gd name="T4" fmla="*/ 671 w 854"/>
                  <a:gd name="T5" fmla="*/ 1844 h 2748"/>
                  <a:gd name="T6" fmla="*/ 671 w 854"/>
                  <a:gd name="T7" fmla="*/ 1484 h 2748"/>
                  <a:gd name="T8" fmla="*/ 310 w 854"/>
                  <a:gd name="T9" fmla="*/ 1484 h 2748"/>
                  <a:gd name="T10" fmla="*/ 310 w 854"/>
                  <a:gd name="T11" fmla="*/ 903 h 2748"/>
                  <a:gd name="T12" fmla="*/ 310 w 854"/>
                  <a:gd name="T13" fmla="*/ 1264 h 2748"/>
                  <a:gd name="T14" fmla="*/ 671 w 854"/>
                  <a:gd name="T15" fmla="*/ 1264 h 2748"/>
                  <a:gd name="T16" fmla="*/ 671 w 854"/>
                  <a:gd name="T17" fmla="*/ 903 h 2748"/>
                  <a:gd name="T18" fmla="*/ 310 w 854"/>
                  <a:gd name="T19" fmla="*/ 903 h 2748"/>
                  <a:gd name="T20" fmla="*/ 310 w 854"/>
                  <a:gd name="T21" fmla="*/ 324 h 2748"/>
                  <a:gd name="T22" fmla="*/ 310 w 854"/>
                  <a:gd name="T23" fmla="*/ 685 h 2748"/>
                  <a:gd name="T24" fmla="*/ 671 w 854"/>
                  <a:gd name="T25" fmla="*/ 685 h 2748"/>
                  <a:gd name="T26" fmla="*/ 671 w 854"/>
                  <a:gd name="T27" fmla="*/ 324 h 2748"/>
                  <a:gd name="T28" fmla="*/ 310 w 854"/>
                  <a:gd name="T29" fmla="*/ 324 h 2748"/>
                  <a:gd name="T30" fmla="*/ 0 w 854"/>
                  <a:gd name="T31" fmla="*/ 0 h 2748"/>
                  <a:gd name="T32" fmla="*/ 854 w 854"/>
                  <a:gd name="T33" fmla="*/ 0 h 2748"/>
                  <a:gd name="T34" fmla="*/ 854 w 854"/>
                  <a:gd name="T35" fmla="*/ 2134 h 2748"/>
                  <a:gd name="T36" fmla="*/ 600 w 854"/>
                  <a:gd name="T37" fmla="*/ 2134 h 2748"/>
                  <a:gd name="T38" fmla="*/ 600 w 854"/>
                  <a:gd name="T39" fmla="*/ 2748 h 2748"/>
                  <a:gd name="T40" fmla="*/ 0 w 854"/>
                  <a:gd name="T41" fmla="*/ 2748 h 2748"/>
                  <a:gd name="T42" fmla="*/ 0 w 854"/>
                  <a:gd name="T43" fmla="*/ 0 h 2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4" h="2748">
                    <a:moveTo>
                      <a:pt x="310" y="1484"/>
                    </a:moveTo>
                    <a:lnTo>
                      <a:pt x="310" y="1844"/>
                    </a:lnTo>
                    <a:lnTo>
                      <a:pt x="671" y="1844"/>
                    </a:lnTo>
                    <a:lnTo>
                      <a:pt x="671" y="1484"/>
                    </a:lnTo>
                    <a:lnTo>
                      <a:pt x="310" y="1484"/>
                    </a:lnTo>
                    <a:close/>
                    <a:moveTo>
                      <a:pt x="310" y="903"/>
                    </a:moveTo>
                    <a:lnTo>
                      <a:pt x="310" y="1264"/>
                    </a:lnTo>
                    <a:lnTo>
                      <a:pt x="671" y="1264"/>
                    </a:lnTo>
                    <a:lnTo>
                      <a:pt x="671" y="903"/>
                    </a:lnTo>
                    <a:lnTo>
                      <a:pt x="310" y="903"/>
                    </a:lnTo>
                    <a:close/>
                    <a:moveTo>
                      <a:pt x="310" y="324"/>
                    </a:moveTo>
                    <a:lnTo>
                      <a:pt x="310" y="685"/>
                    </a:lnTo>
                    <a:lnTo>
                      <a:pt x="671" y="685"/>
                    </a:lnTo>
                    <a:lnTo>
                      <a:pt x="671" y="324"/>
                    </a:lnTo>
                    <a:lnTo>
                      <a:pt x="310" y="324"/>
                    </a:lnTo>
                    <a:close/>
                    <a:moveTo>
                      <a:pt x="0" y="0"/>
                    </a:moveTo>
                    <a:lnTo>
                      <a:pt x="854" y="0"/>
                    </a:lnTo>
                    <a:lnTo>
                      <a:pt x="854" y="2134"/>
                    </a:lnTo>
                    <a:lnTo>
                      <a:pt x="600" y="2134"/>
                    </a:lnTo>
                    <a:lnTo>
                      <a:pt x="600" y="2748"/>
                    </a:lnTo>
                    <a:lnTo>
                      <a:pt x="0" y="27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35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3" name="Скругленный прямоугольник 112"/>
            <p:cNvSpPr/>
            <p:nvPr/>
          </p:nvSpPr>
          <p:spPr>
            <a:xfrm>
              <a:off x="8522089" y="5276925"/>
              <a:ext cx="286719" cy="124719"/>
            </a:xfrm>
            <a:prstGeom prst="roundRect">
              <a:avLst>
                <a:gd name="adj" fmla="val 324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8466914" y="5048263"/>
              <a:ext cx="396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Freeform 13"/>
            <p:cNvSpPr>
              <a:spLocks/>
            </p:cNvSpPr>
            <p:nvPr/>
          </p:nvSpPr>
          <p:spPr bwMode="auto">
            <a:xfrm>
              <a:off x="8517527" y="5080372"/>
              <a:ext cx="286648" cy="274501"/>
            </a:xfrm>
            <a:custGeom>
              <a:avLst/>
              <a:gdLst>
                <a:gd name="T0" fmla="*/ 822 w 1500"/>
                <a:gd name="T1" fmla="*/ 2 h 1501"/>
                <a:gd name="T2" fmla="*/ 961 w 1500"/>
                <a:gd name="T3" fmla="*/ 29 h 1501"/>
                <a:gd name="T4" fmla="*/ 1088 w 1500"/>
                <a:gd name="T5" fmla="*/ 80 h 1501"/>
                <a:gd name="T6" fmla="*/ 1203 w 1500"/>
                <a:gd name="T7" fmla="*/ 153 h 1501"/>
                <a:gd name="T8" fmla="*/ 1304 w 1500"/>
                <a:gd name="T9" fmla="*/ 243 h 1501"/>
                <a:gd name="T10" fmla="*/ 1386 w 1500"/>
                <a:gd name="T11" fmla="*/ 352 h 1501"/>
                <a:gd name="T12" fmla="*/ 1447 w 1500"/>
                <a:gd name="T13" fmla="*/ 474 h 1501"/>
                <a:gd name="T14" fmla="*/ 1487 w 1500"/>
                <a:gd name="T15" fmla="*/ 608 h 1501"/>
                <a:gd name="T16" fmla="*/ 1500 w 1500"/>
                <a:gd name="T17" fmla="*/ 750 h 1501"/>
                <a:gd name="T18" fmla="*/ 1487 w 1500"/>
                <a:gd name="T19" fmla="*/ 893 h 1501"/>
                <a:gd name="T20" fmla="*/ 1447 w 1500"/>
                <a:gd name="T21" fmla="*/ 1026 h 1501"/>
                <a:gd name="T22" fmla="*/ 1386 w 1500"/>
                <a:gd name="T23" fmla="*/ 1148 h 1501"/>
                <a:gd name="T24" fmla="*/ 1304 w 1500"/>
                <a:gd name="T25" fmla="*/ 1256 h 1501"/>
                <a:gd name="T26" fmla="*/ 1203 w 1500"/>
                <a:gd name="T27" fmla="*/ 1348 h 1501"/>
                <a:gd name="T28" fmla="*/ 1088 w 1500"/>
                <a:gd name="T29" fmla="*/ 1421 h 1501"/>
                <a:gd name="T30" fmla="*/ 961 w 1500"/>
                <a:gd name="T31" fmla="*/ 1471 h 1501"/>
                <a:gd name="T32" fmla="*/ 822 w 1500"/>
                <a:gd name="T33" fmla="*/ 1497 h 1501"/>
                <a:gd name="T34" fmla="*/ 678 w 1500"/>
                <a:gd name="T35" fmla="*/ 1497 h 1501"/>
                <a:gd name="T36" fmla="*/ 539 w 1500"/>
                <a:gd name="T37" fmla="*/ 1471 h 1501"/>
                <a:gd name="T38" fmla="*/ 411 w 1500"/>
                <a:gd name="T39" fmla="*/ 1421 h 1501"/>
                <a:gd name="T40" fmla="*/ 295 w 1500"/>
                <a:gd name="T41" fmla="*/ 1348 h 1501"/>
                <a:gd name="T42" fmla="*/ 196 w 1500"/>
                <a:gd name="T43" fmla="*/ 1256 h 1501"/>
                <a:gd name="T44" fmla="*/ 113 w 1500"/>
                <a:gd name="T45" fmla="*/ 1148 h 1501"/>
                <a:gd name="T46" fmla="*/ 52 w 1500"/>
                <a:gd name="T47" fmla="*/ 1026 h 1501"/>
                <a:gd name="T48" fmla="*/ 12 w 1500"/>
                <a:gd name="T49" fmla="*/ 893 h 1501"/>
                <a:gd name="T50" fmla="*/ 0 w 1500"/>
                <a:gd name="T51" fmla="*/ 750 h 1501"/>
                <a:gd name="T52" fmla="*/ 12 w 1500"/>
                <a:gd name="T53" fmla="*/ 608 h 1501"/>
                <a:gd name="T54" fmla="*/ 52 w 1500"/>
                <a:gd name="T55" fmla="*/ 474 h 1501"/>
                <a:gd name="T56" fmla="*/ 113 w 1500"/>
                <a:gd name="T57" fmla="*/ 352 h 1501"/>
                <a:gd name="T58" fmla="*/ 196 w 1500"/>
                <a:gd name="T59" fmla="*/ 243 h 1501"/>
                <a:gd name="T60" fmla="*/ 295 w 1500"/>
                <a:gd name="T61" fmla="*/ 153 h 1501"/>
                <a:gd name="T62" fmla="*/ 411 w 1500"/>
                <a:gd name="T63" fmla="*/ 80 h 1501"/>
                <a:gd name="T64" fmla="*/ 539 w 1500"/>
                <a:gd name="T65" fmla="*/ 29 h 1501"/>
                <a:gd name="T66" fmla="*/ 678 w 1500"/>
                <a:gd name="T67" fmla="*/ 2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00" h="1501">
                  <a:moveTo>
                    <a:pt x="750" y="0"/>
                  </a:moveTo>
                  <a:lnTo>
                    <a:pt x="822" y="2"/>
                  </a:lnTo>
                  <a:lnTo>
                    <a:pt x="892" y="13"/>
                  </a:lnTo>
                  <a:lnTo>
                    <a:pt x="961" y="29"/>
                  </a:lnTo>
                  <a:lnTo>
                    <a:pt x="1026" y="52"/>
                  </a:lnTo>
                  <a:lnTo>
                    <a:pt x="1088" y="80"/>
                  </a:lnTo>
                  <a:lnTo>
                    <a:pt x="1147" y="113"/>
                  </a:lnTo>
                  <a:lnTo>
                    <a:pt x="1203" y="153"/>
                  </a:lnTo>
                  <a:lnTo>
                    <a:pt x="1255" y="196"/>
                  </a:lnTo>
                  <a:lnTo>
                    <a:pt x="1304" y="243"/>
                  </a:lnTo>
                  <a:lnTo>
                    <a:pt x="1347" y="296"/>
                  </a:lnTo>
                  <a:lnTo>
                    <a:pt x="1386" y="352"/>
                  </a:lnTo>
                  <a:lnTo>
                    <a:pt x="1420" y="412"/>
                  </a:lnTo>
                  <a:lnTo>
                    <a:pt x="1447" y="474"/>
                  </a:lnTo>
                  <a:lnTo>
                    <a:pt x="1470" y="539"/>
                  </a:lnTo>
                  <a:lnTo>
                    <a:pt x="1487" y="608"/>
                  </a:lnTo>
                  <a:lnTo>
                    <a:pt x="1496" y="678"/>
                  </a:lnTo>
                  <a:lnTo>
                    <a:pt x="1500" y="750"/>
                  </a:lnTo>
                  <a:lnTo>
                    <a:pt x="1496" y="822"/>
                  </a:lnTo>
                  <a:lnTo>
                    <a:pt x="1487" y="893"/>
                  </a:lnTo>
                  <a:lnTo>
                    <a:pt x="1470" y="960"/>
                  </a:lnTo>
                  <a:lnTo>
                    <a:pt x="1447" y="1026"/>
                  </a:lnTo>
                  <a:lnTo>
                    <a:pt x="1420" y="1089"/>
                  </a:lnTo>
                  <a:lnTo>
                    <a:pt x="1386" y="1148"/>
                  </a:lnTo>
                  <a:lnTo>
                    <a:pt x="1347" y="1204"/>
                  </a:lnTo>
                  <a:lnTo>
                    <a:pt x="1304" y="1256"/>
                  </a:lnTo>
                  <a:lnTo>
                    <a:pt x="1255" y="1305"/>
                  </a:lnTo>
                  <a:lnTo>
                    <a:pt x="1203" y="1348"/>
                  </a:lnTo>
                  <a:lnTo>
                    <a:pt x="1147" y="1387"/>
                  </a:lnTo>
                  <a:lnTo>
                    <a:pt x="1088" y="1421"/>
                  </a:lnTo>
                  <a:lnTo>
                    <a:pt x="1026" y="1449"/>
                  </a:lnTo>
                  <a:lnTo>
                    <a:pt x="961" y="1471"/>
                  </a:lnTo>
                  <a:lnTo>
                    <a:pt x="892" y="1488"/>
                  </a:lnTo>
                  <a:lnTo>
                    <a:pt x="822" y="1497"/>
                  </a:lnTo>
                  <a:lnTo>
                    <a:pt x="750" y="1501"/>
                  </a:lnTo>
                  <a:lnTo>
                    <a:pt x="678" y="1497"/>
                  </a:lnTo>
                  <a:lnTo>
                    <a:pt x="607" y="1488"/>
                  </a:lnTo>
                  <a:lnTo>
                    <a:pt x="539" y="1471"/>
                  </a:lnTo>
                  <a:lnTo>
                    <a:pt x="474" y="1449"/>
                  </a:lnTo>
                  <a:lnTo>
                    <a:pt x="411" y="1421"/>
                  </a:lnTo>
                  <a:lnTo>
                    <a:pt x="352" y="1387"/>
                  </a:lnTo>
                  <a:lnTo>
                    <a:pt x="295" y="1348"/>
                  </a:lnTo>
                  <a:lnTo>
                    <a:pt x="244" y="1305"/>
                  </a:lnTo>
                  <a:lnTo>
                    <a:pt x="196" y="1256"/>
                  </a:lnTo>
                  <a:lnTo>
                    <a:pt x="153" y="1204"/>
                  </a:lnTo>
                  <a:lnTo>
                    <a:pt x="113" y="1148"/>
                  </a:lnTo>
                  <a:lnTo>
                    <a:pt x="80" y="1089"/>
                  </a:lnTo>
                  <a:lnTo>
                    <a:pt x="52" y="1026"/>
                  </a:lnTo>
                  <a:lnTo>
                    <a:pt x="29" y="960"/>
                  </a:lnTo>
                  <a:lnTo>
                    <a:pt x="12" y="893"/>
                  </a:lnTo>
                  <a:lnTo>
                    <a:pt x="3" y="822"/>
                  </a:lnTo>
                  <a:lnTo>
                    <a:pt x="0" y="750"/>
                  </a:lnTo>
                  <a:lnTo>
                    <a:pt x="3" y="678"/>
                  </a:lnTo>
                  <a:lnTo>
                    <a:pt x="12" y="608"/>
                  </a:lnTo>
                  <a:lnTo>
                    <a:pt x="29" y="539"/>
                  </a:lnTo>
                  <a:lnTo>
                    <a:pt x="52" y="474"/>
                  </a:lnTo>
                  <a:lnTo>
                    <a:pt x="80" y="412"/>
                  </a:lnTo>
                  <a:lnTo>
                    <a:pt x="113" y="352"/>
                  </a:lnTo>
                  <a:lnTo>
                    <a:pt x="153" y="296"/>
                  </a:lnTo>
                  <a:lnTo>
                    <a:pt x="196" y="243"/>
                  </a:lnTo>
                  <a:lnTo>
                    <a:pt x="244" y="196"/>
                  </a:lnTo>
                  <a:lnTo>
                    <a:pt x="295" y="153"/>
                  </a:lnTo>
                  <a:lnTo>
                    <a:pt x="352" y="113"/>
                  </a:lnTo>
                  <a:lnTo>
                    <a:pt x="411" y="80"/>
                  </a:lnTo>
                  <a:lnTo>
                    <a:pt x="474" y="52"/>
                  </a:lnTo>
                  <a:lnTo>
                    <a:pt x="539" y="29"/>
                  </a:lnTo>
                  <a:lnTo>
                    <a:pt x="607" y="13"/>
                  </a:lnTo>
                  <a:lnTo>
                    <a:pt x="678" y="2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002F5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8356128" y="5384348"/>
              <a:ext cx="488206" cy="388715"/>
            </a:xfrm>
            <a:prstGeom prst="roundRect">
              <a:avLst>
                <a:gd name="adj" fmla="val 324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Freeform 14"/>
            <p:cNvSpPr>
              <a:spLocks/>
            </p:cNvSpPr>
            <p:nvPr/>
          </p:nvSpPr>
          <p:spPr bwMode="auto">
            <a:xfrm>
              <a:off x="8381465" y="5389991"/>
              <a:ext cx="558773" cy="367465"/>
            </a:xfrm>
            <a:custGeom>
              <a:avLst/>
              <a:gdLst>
                <a:gd name="T0" fmla="*/ 888 w 2923"/>
                <a:gd name="T1" fmla="*/ 3 h 2010"/>
                <a:gd name="T2" fmla="*/ 917 w 2923"/>
                <a:gd name="T3" fmla="*/ 18 h 2010"/>
                <a:gd name="T4" fmla="*/ 935 w 2923"/>
                <a:gd name="T5" fmla="*/ 45 h 2010"/>
                <a:gd name="T6" fmla="*/ 1396 w 2923"/>
                <a:gd name="T7" fmla="*/ 1301 h 2010"/>
                <a:gd name="T8" fmla="*/ 1425 w 2923"/>
                <a:gd name="T9" fmla="*/ 1326 h 2010"/>
                <a:gd name="T10" fmla="*/ 1462 w 2923"/>
                <a:gd name="T11" fmla="*/ 1334 h 2010"/>
                <a:gd name="T12" fmla="*/ 1499 w 2923"/>
                <a:gd name="T13" fmla="*/ 1326 h 2010"/>
                <a:gd name="T14" fmla="*/ 1528 w 2923"/>
                <a:gd name="T15" fmla="*/ 1301 h 2010"/>
                <a:gd name="T16" fmla="*/ 1988 w 2923"/>
                <a:gd name="T17" fmla="*/ 45 h 2010"/>
                <a:gd name="T18" fmla="*/ 2008 w 2923"/>
                <a:gd name="T19" fmla="*/ 17 h 2010"/>
                <a:gd name="T20" fmla="*/ 2037 w 2923"/>
                <a:gd name="T21" fmla="*/ 3 h 2010"/>
                <a:gd name="T22" fmla="*/ 2070 w 2923"/>
                <a:gd name="T23" fmla="*/ 4 h 2010"/>
                <a:gd name="T24" fmla="*/ 2085 w 2923"/>
                <a:gd name="T25" fmla="*/ 6 h 2010"/>
                <a:gd name="T26" fmla="*/ 2125 w 2923"/>
                <a:gd name="T27" fmla="*/ 12 h 2010"/>
                <a:gd name="T28" fmla="*/ 2182 w 2923"/>
                <a:gd name="T29" fmla="*/ 20 h 2010"/>
                <a:gd name="T30" fmla="*/ 2250 w 2923"/>
                <a:gd name="T31" fmla="*/ 31 h 2010"/>
                <a:gd name="T32" fmla="*/ 2321 w 2923"/>
                <a:gd name="T33" fmla="*/ 42 h 2010"/>
                <a:gd name="T34" fmla="*/ 2389 w 2923"/>
                <a:gd name="T35" fmla="*/ 54 h 2010"/>
                <a:gd name="T36" fmla="*/ 2446 w 2923"/>
                <a:gd name="T37" fmla="*/ 64 h 2010"/>
                <a:gd name="T38" fmla="*/ 2468 w 2923"/>
                <a:gd name="T39" fmla="*/ 70 h 2010"/>
                <a:gd name="T40" fmla="*/ 2529 w 2923"/>
                <a:gd name="T41" fmla="*/ 93 h 2010"/>
                <a:gd name="T42" fmla="*/ 2642 w 2923"/>
                <a:gd name="T43" fmla="*/ 156 h 2010"/>
                <a:gd name="T44" fmla="*/ 2737 w 2923"/>
                <a:gd name="T45" fmla="*/ 238 h 2010"/>
                <a:gd name="T46" fmla="*/ 2816 w 2923"/>
                <a:gd name="T47" fmla="*/ 336 h 2010"/>
                <a:gd name="T48" fmla="*/ 2875 w 2923"/>
                <a:gd name="T49" fmla="*/ 447 h 2010"/>
                <a:gd name="T50" fmla="*/ 2911 w 2923"/>
                <a:gd name="T51" fmla="*/ 569 h 2010"/>
                <a:gd name="T52" fmla="*/ 2923 w 2923"/>
                <a:gd name="T53" fmla="*/ 699 h 2010"/>
                <a:gd name="T54" fmla="*/ 2920 w 2923"/>
                <a:gd name="T55" fmla="*/ 1776 h 2010"/>
                <a:gd name="T56" fmla="*/ 2892 w 2923"/>
                <a:gd name="T57" fmla="*/ 1859 h 2010"/>
                <a:gd name="T58" fmla="*/ 2842 w 2923"/>
                <a:gd name="T59" fmla="*/ 1928 h 2010"/>
                <a:gd name="T60" fmla="*/ 2773 w 2923"/>
                <a:gd name="T61" fmla="*/ 1978 h 2010"/>
                <a:gd name="T62" fmla="*/ 2689 w 2923"/>
                <a:gd name="T63" fmla="*/ 2006 h 2010"/>
                <a:gd name="T64" fmla="*/ 278 w 2923"/>
                <a:gd name="T65" fmla="*/ 2010 h 2010"/>
                <a:gd name="T66" fmla="*/ 190 w 2923"/>
                <a:gd name="T67" fmla="*/ 1996 h 2010"/>
                <a:gd name="T68" fmla="*/ 114 w 2923"/>
                <a:gd name="T69" fmla="*/ 1956 h 2010"/>
                <a:gd name="T70" fmla="*/ 53 w 2923"/>
                <a:gd name="T71" fmla="*/ 1896 h 2010"/>
                <a:gd name="T72" fmla="*/ 14 w 2923"/>
                <a:gd name="T73" fmla="*/ 1819 h 2010"/>
                <a:gd name="T74" fmla="*/ 0 w 2923"/>
                <a:gd name="T75" fmla="*/ 1730 h 2010"/>
                <a:gd name="T76" fmla="*/ 2 w 2923"/>
                <a:gd name="T77" fmla="*/ 644 h 2010"/>
                <a:gd name="T78" fmla="*/ 20 w 2923"/>
                <a:gd name="T79" fmla="*/ 533 h 2010"/>
                <a:gd name="T80" fmla="*/ 56 w 2923"/>
                <a:gd name="T81" fmla="*/ 426 h 2010"/>
                <a:gd name="T82" fmla="*/ 108 w 2923"/>
                <a:gd name="T83" fmla="*/ 328 h 2010"/>
                <a:gd name="T84" fmla="*/ 174 w 2923"/>
                <a:gd name="T85" fmla="*/ 239 h 2010"/>
                <a:gd name="T86" fmla="*/ 255 w 2923"/>
                <a:gd name="T87" fmla="*/ 165 h 2010"/>
                <a:gd name="T88" fmla="*/ 350 w 2923"/>
                <a:gd name="T89" fmla="*/ 108 h 2010"/>
                <a:gd name="T90" fmla="*/ 456 w 2923"/>
                <a:gd name="T91" fmla="*/ 70 h 2010"/>
                <a:gd name="T92" fmla="*/ 507 w 2923"/>
                <a:gd name="T93" fmla="*/ 58 h 2010"/>
                <a:gd name="T94" fmla="*/ 573 w 2923"/>
                <a:gd name="T95" fmla="*/ 47 h 2010"/>
                <a:gd name="T96" fmla="*/ 644 w 2923"/>
                <a:gd name="T97" fmla="*/ 34 h 2010"/>
                <a:gd name="T98" fmla="*/ 719 w 2923"/>
                <a:gd name="T99" fmla="*/ 23 h 2010"/>
                <a:gd name="T100" fmla="*/ 785 w 2923"/>
                <a:gd name="T101" fmla="*/ 13 h 2010"/>
                <a:gd name="T102" fmla="*/ 837 w 2923"/>
                <a:gd name="T103" fmla="*/ 5 h 2010"/>
                <a:gd name="T104" fmla="*/ 867 w 2923"/>
                <a:gd name="T105" fmla="*/ 2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23" h="2010">
                  <a:moveTo>
                    <a:pt x="873" y="0"/>
                  </a:moveTo>
                  <a:lnTo>
                    <a:pt x="888" y="3"/>
                  </a:lnTo>
                  <a:lnTo>
                    <a:pt x="903" y="9"/>
                  </a:lnTo>
                  <a:lnTo>
                    <a:pt x="917" y="18"/>
                  </a:lnTo>
                  <a:lnTo>
                    <a:pt x="927" y="29"/>
                  </a:lnTo>
                  <a:lnTo>
                    <a:pt x="935" y="45"/>
                  </a:lnTo>
                  <a:lnTo>
                    <a:pt x="1385" y="1281"/>
                  </a:lnTo>
                  <a:lnTo>
                    <a:pt x="1396" y="1301"/>
                  </a:lnTo>
                  <a:lnTo>
                    <a:pt x="1408" y="1316"/>
                  </a:lnTo>
                  <a:lnTo>
                    <a:pt x="1425" y="1326"/>
                  </a:lnTo>
                  <a:lnTo>
                    <a:pt x="1443" y="1333"/>
                  </a:lnTo>
                  <a:lnTo>
                    <a:pt x="1462" y="1334"/>
                  </a:lnTo>
                  <a:lnTo>
                    <a:pt x="1480" y="1333"/>
                  </a:lnTo>
                  <a:lnTo>
                    <a:pt x="1499" y="1326"/>
                  </a:lnTo>
                  <a:lnTo>
                    <a:pt x="1515" y="1316"/>
                  </a:lnTo>
                  <a:lnTo>
                    <a:pt x="1528" y="1301"/>
                  </a:lnTo>
                  <a:lnTo>
                    <a:pt x="1538" y="1281"/>
                  </a:lnTo>
                  <a:lnTo>
                    <a:pt x="1988" y="45"/>
                  </a:lnTo>
                  <a:lnTo>
                    <a:pt x="1996" y="29"/>
                  </a:lnTo>
                  <a:lnTo>
                    <a:pt x="2008" y="17"/>
                  </a:lnTo>
                  <a:lnTo>
                    <a:pt x="2022" y="7"/>
                  </a:lnTo>
                  <a:lnTo>
                    <a:pt x="2037" y="3"/>
                  </a:lnTo>
                  <a:lnTo>
                    <a:pt x="2054" y="0"/>
                  </a:lnTo>
                  <a:lnTo>
                    <a:pt x="2070" y="4"/>
                  </a:lnTo>
                  <a:lnTo>
                    <a:pt x="2074" y="4"/>
                  </a:lnTo>
                  <a:lnTo>
                    <a:pt x="2085" y="6"/>
                  </a:lnTo>
                  <a:lnTo>
                    <a:pt x="2103" y="9"/>
                  </a:lnTo>
                  <a:lnTo>
                    <a:pt x="2125" y="12"/>
                  </a:lnTo>
                  <a:lnTo>
                    <a:pt x="2151" y="16"/>
                  </a:lnTo>
                  <a:lnTo>
                    <a:pt x="2182" y="20"/>
                  </a:lnTo>
                  <a:lnTo>
                    <a:pt x="2215" y="25"/>
                  </a:lnTo>
                  <a:lnTo>
                    <a:pt x="2250" y="31"/>
                  </a:lnTo>
                  <a:lnTo>
                    <a:pt x="2286" y="36"/>
                  </a:lnTo>
                  <a:lnTo>
                    <a:pt x="2321" y="42"/>
                  </a:lnTo>
                  <a:lnTo>
                    <a:pt x="2355" y="48"/>
                  </a:lnTo>
                  <a:lnTo>
                    <a:pt x="2389" y="54"/>
                  </a:lnTo>
                  <a:lnTo>
                    <a:pt x="2419" y="60"/>
                  </a:lnTo>
                  <a:lnTo>
                    <a:pt x="2446" y="64"/>
                  </a:lnTo>
                  <a:lnTo>
                    <a:pt x="2468" y="70"/>
                  </a:lnTo>
                  <a:lnTo>
                    <a:pt x="2468" y="70"/>
                  </a:lnTo>
                  <a:lnTo>
                    <a:pt x="2469" y="70"/>
                  </a:lnTo>
                  <a:lnTo>
                    <a:pt x="2529" y="93"/>
                  </a:lnTo>
                  <a:lnTo>
                    <a:pt x="2587" y="122"/>
                  </a:lnTo>
                  <a:lnTo>
                    <a:pt x="2642" y="156"/>
                  </a:lnTo>
                  <a:lnTo>
                    <a:pt x="2692" y="195"/>
                  </a:lnTo>
                  <a:lnTo>
                    <a:pt x="2737" y="238"/>
                  </a:lnTo>
                  <a:lnTo>
                    <a:pt x="2778" y="286"/>
                  </a:lnTo>
                  <a:lnTo>
                    <a:pt x="2816" y="336"/>
                  </a:lnTo>
                  <a:lnTo>
                    <a:pt x="2848" y="390"/>
                  </a:lnTo>
                  <a:lnTo>
                    <a:pt x="2875" y="447"/>
                  </a:lnTo>
                  <a:lnTo>
                    <a:pt x="2896" y="507"/>
                  </a:lnTo>
                  <a:lnTo>
                    <a:pt x="2911" y="569"/>
                  </a:lnTo>
                  <a:lnTo>
                    <a:pt x="2920" y="633"/>
                  </a:lnTo>
                  <a:lnTo>
                    <a:pt x="2923" y="699"/>
                  </a:lnTo>
                  <a:lnTo>
                    <a:pt x="2923" y="1730"/>
                  </a:lnTo>
                  <a:lnTo>
                    <a:pt x="2920" y="1776"/>
                  </a:lnTo>
                  <a:lnTo>
                    <a:pt x="2909" y="1819"/>
                  </a:lnTo>
                  <a:lnTo>
                    <a:pt x="2892" y="1859"/>
                  </a:lnTo>
                  <a:lnTo>
                    <a:pt x="2870" y="1896"/>
                  </a:lnTo>
                  <a:lnTo>
                    <a:pt x="2842" y="1928"/>
                  </a:lnTo>
                  <a:lnTo>
                    <a:pt x="2810" y="1956"/>
                  </a:lnTo>
                  <a:lnTo>
                    <a:pt x="2773" y="1978"/>
                  </a:lnTo>
                  <a:lnTo>
                    <a:pt x="2733" y="1996"/>
                  </a:lnTo>
                  <a:lnTo>
                    <a:pt x="2689" y="2006"/>
                  </a:lnTo>
                  <a:lnTo>
                    <a:pt x="2644" y="2010"/>
                  </a:lnTo>
                  <a:lnTo>
                    <a:pt x="278" y="2010"/>
                  </a:lnTo>
                  <a:lnTo>
                    <a:pt x="233" y="2006"/>
                  </a:lnTo>
                  <a:lnTo>
                    <a:pt x="190" y="1996"/>
                  </a:lnTo>
                  <a:lnTo>
                    <a:pt x="151" y="1978"/>
                  </a:lnTo>
                  <a:lnTo>
                    <a:pt x="114" y="1956"/>
                  </a:lnTo>
                  <a:lnTo>
                    <a:pt x="81" y="1928"/>
                  </a:lnTo>
                  <a:lnTo>
                    <a:pt x="53" y="1896"/>
                  </a:lnTo>
                  <a:lnTo>
                    <a:pt x="30" y="1859"/>
                  </a:lnTo>
                  <a:lnTo>
                    <a:pt x="14" y="1819"/>
                  </a:lnTo>
                  <a:lnTo>
                    <a:pt x="3" y="1776"/>
                  </a:lnTo>
                  <a:lnTo>
                    <a:pt x="0" y="1730"/>
                  </a:lnTo>
                  <a:lnTo>
                    <a:pt x="0" y="701"/>
                  </a:lnTo>
                  <a:lnTo>
                    <a:pt x="2" y="644"/>
                  </a:lnTo>
                  <a:lnTo>
                    <a:pt x="9" y="587"/>
                  </a:lnTo>
                  <a:lnTo>
                    <a:pt x="20" y="533"/>
                  </a:lnTo>
                  <a:lnTo>
                    <a:pt x="36" y="478"/>
                  </a:lnTo>
                  <a:lnTo>
                    <a:pt x="56" y="426"/>
                  </a:lnTo>
                  <a:lnTo>
                    <a:pt x="80" y="375"/>
                  </a:lnTo>
                  <a:lnTo>
                    <a:pt x="108" y="328"/>
                  </a:lnTo>
                  <a:lnTo>
                    <a:pt x="139" y="282"/>
                  </a:lnTo>
                  <a:lnTo>
                    <a:pt x="174" y="239"/>
                  </a:lnTo>
                  <a:lnTo>
                    <a:pt x="213" y="201"/>
                  </a:lnTo>
                  <a:lnTo>
                    <a:pt x="255" y="165"/>
                  </a:lnTo>
                  <a:lnTo>
                    <a:pt x="301" y="135"/>
                  </a:lnTo>
                  <a:lnTo>
                    <a:pt x="350" y="108"/>
                  </a:lnTo>
                  <a:lnTo>
                    <a:pt x="401" y="86"/>
                  </a:lnTo>
                  <a:lnTo>
                    <a:pt x="456" y="70"/>
                  </a:lnTo>
                  <a:lnTo>
                    <a:pt x="479" y="64"/>
                  </a:lnTo>
                  <a:lnTo>
                    <a:pt x="507" y="58"/>
                  </a:lnTo>
                  <a:lnTo>
                    <a:pt x="538" y="53"/>
                  </a:lnTo>
                  <a:lnTo>
                    <a:pt x="573" y="47"/>
                  </a:lnTo>
                  <a:lnTo>
                    <a:pt x="609" y="40"/>
                  </a:lnTo>
                  <a:lnTo>
                    <a:pt x="644" y="34"/>
                  </a:lnTo>
                  <a:lnTo>
                    <a:pt x="682" y="28"/>
                  </a:lnTo>
                  <a:lnTo>
                    <a:pt x="719" y="23"/>
                  </a:lnTo>
                  <a:lnTo>
                    <a:pt x="752" y="18"/>
                  </a:lnTo>
                  <a:lnTo>
                    <a:pt x="785" y="13"/>
                  </a:lnTo>
                  <a:lnTo>
                    <a:pt x="813" y="9"/>
                  </a:lnTo>
                  <a:lnTo>
                    <a:pt x="837" y="5"/>
                  </a:lnTo>
                  <a:lnTo>
                    <a:pt x="855" y="3"/>
                  </a:lnTo>
                  <a:lnTo>
                    <a:pt x="867" y="2"/>
                  </a:lnTo>
                  <a:lnTo>
                    <a:pt x="873" y="0"/>
                  </a:lnTo>
                  <a:close/>
                </a:path>
              </a:pathLst>
            </a:custGeom>
            <a:solidFill>
              <a:srgbClr val="002F5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5"/>
            <p:cNvSpPr>
              <a:spLocks/>
            </p:cNvSpPr>
            <p:nvPr/>
          </p:nvSpPr>
          <p:spPr bwMode="auto">
            <a:xfrm>
              <a:off x="8623396" y="5380841"/>
              <a:ext cx="74529" cy="182269"/>
            </a:xfrm>
            <a:custGeom>
              <a:avLst/>
              <a:gdLst>
                <a:gd name="T0" fmla="*/ 95 w 389"/>
                <a:gd name="T1" fmla="*/ 0 h 996"/>
                <a:gd name="T2" fmla="*/ 293 w 389"/>
                <a:gd name="T3" fmla="*/ 0 h 996"/>
                <a:gd name="T4" fmla="*/ 313 w 389"/>
                <a:gd name="T5" fmla="*/ 2 h 996"/>
                <a:gd name="T6" fmla="*/ 333 w 389"/>
                <a:gd name="T7" fmla="*/ 8 h 996"/>
                <a:gd name="T8" fmla="*/ 350 w 389"/>
                <a:gd name="T9" fmla="*/ 17 h 996"/>
                <a:gd name="T10" fmla="*/ 364 w 389"/>
                <a:gd name="T11" fmla="*/ 30 h 996"/>
                <a:gd name="T12" fmla="*/ 378 w 389"/>
                <a:gd name="T13" fmla="*/ 49 h 996"/>
                <a:gd name="T14" fmla="*/ 386 w 389"/>
                <a:gd name="T15" fmla="*/ 70 h 996"/>
                <a:gd name="T16" fmla="*/ 389 w 389"/>
                <a:gd name="T17" fmla="*/ 94 h 996"/>
                <a:gd name="T18" fmla="*/ 386 w 389"/>
                <a:gd name="T19" fmla="*/ 117 h 996"/>
                <a:gd name="T20" fmla="*/ 377 w 389"/>
                <a:gd name="T21" fmla="*/ 138 h 996"/>
                <a:gd name="T22" fmla="*/ 271 w 389"/>
                <a:gd name="T23" fmla="*/ 298 h 996"/>
                <a:gd name="T24" fmla="*/ 320 w 389"/>
                <a:gd name="T25" fmla="*/ 716 h 996"/>
                <a:gd name="T26" fmla="*/ 223 w 389"/>
                <a:gd name="T27" fmla="*/ 976 h 996"/>
                <a:gd name="T28" fmla="*/ 216 w 389"/>
                <a:gd name="T29" fmla="*/ 988 h 996"/>
                <a:gd name="T30" fmla="*/ 206 w 389"/>
                <a:gd name="T31" fmla="*/ 994 h 996"/>
                <a:gd name="T32" fmla="*/ 195 w 389"/>
                <a:gd name="T33" fmla="*/ 996 h 996"/>
                <a:gd name="T34" fmla="*/ 183 w 389"/>
                <a:gd name="T35" fmla="*/ 994 h 996"/>
                <a:gd name="T36" fmla="*/ 174 w 389"/>
                <a:gd name="T37" fmla="*/ 988 h 996"/>
                <a:gd name="T38" fmla="*/ 167 w 389"/>
                <a:gd name="T39" fmla="*/ 976 h 996"/>
                <a:gd name="T40" fmla="*/ 68 w 389"/>
                <a:gd name="T41" fmla="*/ 716 h 996"/>
                <a:gd name="T42" fmla="*/ 118 w 389"/>
                <a:gd name="T43" fmla="*/ 298 h 996"/>
                <a:gd name="T44" fmla="*/ 13 w 389"/>
                <a:gd name="T45" fmla="*/ 138 h 996"/>
                <a:gd name="T46" fmla="*/ 3 w 389"/>
                <a:gd name="T47" fmla="*/ 117 h 996"/>
                <a:gd name="T48" fmla="*/ 0 w 389"/>
                <a:gd name="T49" fmla="*/ 94 h 996"/>
                <a:gd name="T50" fmla="*/ 2 w 389"/>
                <a:gd name="T51" fmla="*/ 70 h 996"/>
                <a:gd name="T52" fmla="*/ 10 w 389"/>
                <a:gd name="T53" fmla="*/ 49 h 996"/>
                <a:gd name="T54" fmla="*/ 24 w 389"/>
                <a:gd name="T55" fmla="*/ 30 h 996"/>
                <a:gd name="T56" fmla="*/ 39 w 389"/>
                <a:gd name="T57" fmla="*/ 17 h 996"/>
                <a:gd name="T58" fmla="*/ 57 w 389"/>
                <a:gd name="T59" fmla="*/ 8 h 996"/>
                <a:gd name="T60" fmla="*/ 75 w 389"/>
                <a:gd name="T61" fmla="*/ 2 h 996"/>
                <a:gd name="T62" fmla="*/ 95 w 389"/>
                <a:gd name="T63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9" h="996">
                  <a:moveTo>
                    <a:pt x="95" y="0"/>
                  </a:moveTo>
                  <a:lnTo>
                    <a:pt x="293" y="0"/>
                  </a:lnTo>
                  <a:lnTo>
                    <a:pt x="313" y="2"/>
                  </a:lnTo>
                  <a:lnTo>
                    <a:pt x="333" y="8"/>
                  </a:lnTo>
                  <a:lnTo>
                    <a:pt x="350" y="17"/>
                  </a:lnTo>
                  <a:lnTo>
                    <a:pt x="364" y="30"/>
                  </a:lnTo>
                  <a:lnTo>
                    <a:pt x="378" y="49"/>
                  </a:lnTo>
                  <a:lnTo>
                    <a:pt x="386" y="70"/>
                  </a:lnTo>
                  <a:lnTo>
                    <a:pt x="389" y="94"/>
                  </a:lnTo>
                  <a:lnTo>
                    <a:pt x="386" y="117"/>
                  </a:lnTo>
                  <a:lnTo>
                    <a:pt x="377" y="138"/>
                  </a:lnTo>
                  <a:lnTo>
                    <a:pt x="271" y="298"/>
                  </a:lnTo>
                  <a:lnTo>
                    <a:pt x="320" y="716"/>
                  </a:lnTo>
                  <a:lnTo>
                    <a:pt x="223" y="976"/>
                  </a:lnTo>
                  <a:lnTo>
                    <a:pt x="216" y="988"/>
                  </a:lnTo>
                  <a:lnTo>
                    <a:pt x="206" y="994"/>
                  </a:lnTo>
                  <a:lnTo>
                    <a:pt x="195" y="996"/>
                  </a:lnTo>
                  <a:lnTo>
                    <a:pt x="183" y="994"/>
                  </a:lnTo>
                  <a:lnTo>
                    <a:pt x="174" y="988"/>
                  </a:lnTo>
                  <a:lnTo>
                    <a:pt x="167" y="976"/>
                  </a:lnTo>
                  <a:lnTo>
                    <a:pt x="68" y="716"/>
                  </a:lnTo>
                  <a:lnTo>
                    <a:pt x="118" y="298"/>
                  </a:lnTo>
                  <a:lnTo>
                    <a:pt x="13" y="138"/>
                  </a:lnTo>
                  <a:lnTo>
                    <a:pt x="3" y="117"/>
                  </a:lnTo>
                  <a:lnTo>
                    <a:pt x="0" y="94"/>
                  </a:lnTo>
                  <a:lnTo>
                    <a:pt x="2" y="70"/>
                  </a:lnTo>
                  <a:lnTo>
                    <a:pt x="10" y="49"/>
                  </a:lnTo>
                  <a:lnTo>
                    <a:pt x="24" y="30"/>
                  </a:lnTo>
                  <a:lnTo>
                    <a:pt x="39" y="17"/>
                  </a:lnTo>
                  <a:lnTo>
                    <a:pt x="57" y="8"/>
                  </a:lnTo>
                  <a:lnTo>
                    <a:pt x="75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2F5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28" name="Прямая со стрелкой 127"/>
          <p:cNvCxnSpPr/>
          <p:nvPr/>
        </p:nvCxnSpPr>
        <p:spPr>
          <a:xfrm flipH="1">
            <a:off x="5083012" y="2450428"/>
            <a:ext cx="2160000" cy="0"/>
          </a:xfrm>
          <a:prstGeom prst="straightConnector1">
            <a:avLst/>
          </a:prstGeom>
          <a:ln>
            <a:solidFill>
              <a:srgbClr val="616466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5024956" y="1901732"/>
            <a:ext cx="2225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>
                <a:solidFill>
                  <a:srgbClr val="616466"/>
                </a:solidFill>
              </a:rPr>
              <a:t>Подача документів для отримання гранту</a:t>
            </a:r>
            <a:endParaRPr lang="ru-RU" sz="1400" b="1" i="1" dirty="0">
              <a:solidFill>
                <a:srgbClr val="616466"/>
              </a:solidFill>
            </a:endParaRPr>
          </a:p>
        </p:txBody>
      </p:sp>
      <p:grpSp>
        <p:nvGrpSpPr>
          <p:cNvPr id="139" name="Группа 138"/>
          <p:cNvGrpSpPr/>
          <p:nvPr/>
        </p:nvGrpSpPr>
        <p:grpSpPr>
          <a:xfrm>
            <a:off x="6013565" y="2595756"/>
            <a:ext cx="298893" cy="360000"/>
            <a:chOff x="8550598" y="2460835"/>
            <a:chExt cx="298893" cy="360000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8553450" y="2477128"/>
              <a:ext cx="201141" cy="3186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1" name="Group 4"/>
            <p:cNvGrpSpPr>
              <a:grpSpLocks noChangeAspect="1"/>
            </p:cNvGrpSpPr>
            <p:nvPr/>
          </p:nvGrpSpPr>
          <p:grpSpPr bwMode="auto">
            <a:xfrm>
              <a:off x="8550598" y="2460835"/>
              <a:ext cx="298893" cy="360000"/>
              <a:chOff x="2952" y="1965"/>
              <a:chExt cx="225" cy="271"/>
            </a:xfrm>
            <a:solidFill>
              <a:srgbClr val="616466"/>
            </a:solidFill>
          </p:grpSpPr>
          <p:sp>
            <p:nvSpPr>
              <p:cNvPr id="142" name="Freeform 6"/>
              <p:cNvSpPr>
                <a:spLocks noEditPoints="1"/>
              </p:cNvSpPr>
              <p:nvPr/>
            </p:nvSpPr>
            <p:spPr bwMode="auto">
              <a:xfrm>
                <a:off x="2952" y="1965"/>
                <a:ext cx="225" cy="271"/>
              </a:xfrm>
              <a:custGeom>
                <a:avLst/>
                <a:gdLst>
                  <a:gd name="T0" fmla="*/ 236 w 2926"/>
                  <a:gd name="T1" fmla="*/ 614 h 3521"/>
                  <a:gd name="T2" fmla="*/ 211 w 2926"/>
                  <a:gd name="T3" fmla="*/ 633 h 3521"/>
                  <a:gd name="T4" fmla="*/ 201 w 2926"/>
                  <a:gd name="T5" fmla="*/ 663 h 3521"/>
                  <a:gd name="T6" fmla="*/ 203 w 2926"/>
                  <a:gd name="T7" fmla="*/ 3286 h 3521"/>
                  <a:gd name="T8" fmla="*/ 222 w 2926"/>
                  <a:gd name="T9" fmla="*/ 3310 h 3521"/>
                  <a:gd name="T10" fmla="*/ 252 w 2926"/>
                  <a:gd name="T11" fmla="*/ 3320 h 3521"/>
                  <a:gd name="T12" fmla="*/ 2211 w 2926"/>
                  <a:gd name="T13" fmla="*/ 3318 h 3521"/>
                  <a:gd name="T14" fmla="*/ 2235 w 2926"/>
                  <a:gd name="T15" fmla="*/ 3300 h 3521"/>
                  <a:gd name="T16" fmla="*/ 2245 w 2926"/>
                  <a:gd name="T17" fmla="*/ 3270 h 3521"/>
                  <a:gd name="T18" fmla="*/ 730 w 2926"/>
                  <a:gd name="T19" fmla="*/ 3109 h 3521"/>
                  <a:gd name="T20" fmla="*/ 651 w 2926"/>
                  <a:gd name="T21" fmla="*/ 3097 h 3521"/>
                  <a:gd name="T22" fmla="*/ 583 w 2926"/>
                  <a:gd name="T23" fmla="*/ 3061 h 3521"/>
                  <a:gd name="T24" fmla="*/ 528 w 2926"/>
                  <a:gd name="T25" fmla="*/ 3006 h 3521"/>
                  <a:gd name="T26" fmla="*/ 493 w 2926"/>
                  <a:gd name="T27" fmla="*/ 2937 h 3521"/>
                  <a:gd name="T28" fmla="*/ 480 w 2926"/>
                  <a:gd name="T29" fmla="*/ 2858 h 3521"/>
                  <a:gd name="T30" fmla="*/ 252 w 2926"/>
                  <a:gd name="T31" fmla="*/ 612 h 3521"/>
                  <a:gd name="T32" fmla="*/ 714 w 2926"/>
                  <a:gd name="T33" fmla="*/ 203 h 3521"/>
                  <a:gd name="T34" fmla="*/ 690 w 2926"/>
                  <a:gd name="T35" fmla="*/ 221 h 3521"/>
                  <a:gd name="T36" fmla="*/ 680 w 2926"/>
                  <a:gd name="T37" fmla="*/ 251 h 3521"/>
                  <a:gd name="T38" fmla="*/ 683 w 2926"/>
                  <a:gd name="T39" fmla="*/ 2874 h 3521"/>
                  <a:gd name="T40" fmla="*/ 701 w 2926"/>
                  <a:gd name="T41" fmla="*/ 2899 h 3521"/>
                  <a:gd name="T42" fmla="*/ 730 w 2926"/>
                  <a:gd name="T43" fmla="*/ 2909 h 3521"/>
                  <a:gd name="T44" fmla="*/ 2690 w 2926"/>
                  <a:gd name="T45" fmla="*/ 2906 h 3521"/>
                  <a:gd name="T46" fmla="*/ 2715 w 2926"/>
                  <a:gd name="T47" fmla="*/ 2888 h 3521"/>
                  <a:gd name="T48" fmla="*/ 2725 w 2926"/>
                  <a:gd name="T49" fmla="*/ 2858 h 3521"/>
                  <a:gd name="T50" fmla="*/ 2723 w 2926"/>
                  <a:gd name="T51" fmla="*/ 235 h 3521"/>
                  <a:gd name="T52" fmla="*/ 2704 w 2926"/>
                  <a:gd name="T53" fmla="*/ 210 h 3521"/>
                  <a:gd name="T54" fmla="*/ 2674 w 2926"/>
                  <a:gd name="T55" fmla="*/ 201 h 3521"/>
                  <a:gd name="T56" fmla="*/ 730 w 2926"/>
                  <a:gd name="T57" fmla="*/ 0 h 3521"/>
                  <a:gd name="T58" fmla="*/ 2715 w 2926"/>
                  <a:gd name="T59" fmla="*/ 4 h 3521"/>
                  <a:gd name="T60" fmla="*/ 2790 w 2926"/>
                  <a:gd name="T61" fmla="*/ 28 h 3521"/>
                  <a:gd name="T62" fmla="*/ 2852 w 2926"/>
                  <a:gd name="T63" fmla="*/ 73 h 3521"/>
                  <a:gd name="T64" fmla="*/ 2897 w 2926"/>
                  <a:gd name="T65" fmla="*/ 135 h 3521"/>
                  <a:gd name="T66" fmla="*/ 2923 w 2926"/>
                  <a:gd name="T67" fmla="*/ 210 h 3521"/>
                  <a:gd name="T68" fmla="*/ 2926 w 2926"/>
                  <a:gd name="T69" fmla="*/ 2858 h 3521"/>
                  <a:gd name="T70" fmla="*/ 2913 w 2926"/>
                  <a:gd name="T71" fmla="*/ 2937 h 3521"/>
                  <a:gd name="T72" fmla="*/ 2877 w 2926"/>
                  <a:gd name="T73" fmla="*/ 3006 h 3521"/>
                  <a:gd name="T74" fmla="*/ 2823 w 2926"/>
                  <a:gd name="T75" fmla="*/ 3061 h 3521"/>
                  <a:gd name="T76" fmla="*/ 2754 w 2926"/>
                  <a:gd name="T77" fmla="*/ 3097 h 3521"/>
                  <a:gd name="T78" fmla="*/ 2674 w 2926"/>
                  <a:gd name="T79" fmla="*/ 3109 h 3521"/>
                  <a:gd name="T80" fmla="*/ 2446 w 2926"/>
                  <a:gd name="T81" fmla="*/ 3270 h 3521"/>
                  <a:gd name="T82" fmla="*/ 2433 w 2926"/>
                  <a:gd name="T83" fmla="*/ 3349 h 3521"/>
                  <a:gd name="T84" fmla="*/ 2398 w 2926"/>
                  <a:gd name="T85" fmla="*/ 3417 h 3521"/>
                  <a:gd name="T86" fmla="*/ 2343 w 2926"/>
                  <a:gd name="T87" fmla="*/ 3472 h 3521"/>
                  <a:gd name="T88" fmla="*/ 2275 w 2926"/>
                  <a:gd name="T89" fmla="*/ 3509 h 3521"/>
                  <a:gd name="T90" fmla="*/ 2196 w 2926"/>
                  <a:gd name="T91" fmla="*/ 3521 h 3521"/>
                  <a:gd name="T92" fmla="*/ 211 w 2926"/>
                  <a:gd name="T93" fmla="*/ 3517 h 3521"/>
                  <a:gd name="T94" fmla="*/ 136 w 2926"/>
                  <a:gd name="T95" fmla="*/ 3492 h 3521"/>
                  <a:gd name="T96" fmla="*/ 74 w 2926"/>
                  <a:gd name="T97" fmla="*/ 3447 h 3521"/>
                  <a:gd name="T98" fmla="*/ 28 w 2926"/>
                  <a:gd name="T99" fmla="*/ 3385 h 3521"/>
                  <a:gd name="T100" fmla="*/ 3 w 2926"/>
                  <a:gd name="T101" fmla="*/ 3310 h 3521"/>
                  <a:gd name="T102" fmla="*/ 0 w 2926"/>
                  <a:gd name="T103" fmla="*/ 1763 h 3521"/>
                  <a:gd name="T104" fmla="*/ 3 w 2926"/>
                  <a:gd name="T105" fmla="*/ 622 h 3521"/>
                  <a:gd name="T106" fmla="*/ 28 w 2926"/>
                  <a:gd name="T107" fmla="*/ 547 h 3521"/>
                  <a:gd name="T108" fmla="*/ 74 w 2926"/>
                  <a:gd name="T109" fmla="*/ 485 h 3521"/>
                  <a:gd name="T110" fmla="*/ 136 w 2926"/>
                  <a:gd name="T111" fmla="*/ 440 h 3521"/>
                  <a:gd name="T112" fmla="*/ 211 w 2926"/>
                  <a:gd name="T113" fmla="*/ 415 h 3521"/>
                  <a:gd name="T114" fmla="*/ 480 w 2926"/>
                  <a:gd name="T115" fmla="*/ 412 h 3521"/>
                  <a:gd name="T116" fmla="*/ 483 w 2926"/>
                  <a:gd name="T117" fmla="*/ 210 h 3521"/>
                  <a:gd name="T118" fmla="*/ 508 w 2926"/>
                  <a:gd name="T119" fmla="*/ 135 h 3521"/>
                  <a:gd name="T120" fmla="*/ 554 w 2926"/>
                  <a:gd name="T121" fmla="*/ 73 h 3521"/>
                  <a:gd name="T122" fmla="*/ 616 w 2926"/>
                  <a:gd name="T123" fmla="*/ 28 h 3521"/>
                  <a:gd name="T124" fmla="*/ 690 w 2926"/>
                  <a:gd name="T125" fmla="*/ 4 h 3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26" h="3521">
                    <a:moveTo>
                      <a:pt x="252" y="612"/>
                    </a:moveTo>
                    <a:lnTo>
                      <a:pt x="236" y="614"/>
                    </a:lnTo>
                    <a:lnTo>
                      <a:pt x="222" y="622"/>
                    </a:lnTo>
                    <a:lnTo>
                      <a:pt x="211" y="633"/>
                    </a:lnTo>
                    <a:lnTo>
                      <a:pt x="203" y="647"/>
                    </a:lnTo>
                    <a:lnTo>
                      <a:pt x="201" y="663"/>
                    </a:lnTo>
                    <a:lnTo>
                      <a:pt x="201" y="3270"/>
                    </a:lnTo>
                    <a:lnTo>
                      <a:pt x="203" y="3286"/>
                    </a:lnTo>
                    <a:lnTo>
                      <a:pt x="211" y="3300"/>
                    </a:lnTo>
                    <a:lnTo>
                      <a:pt x="222" y="3310"/>
                    </a:lnTo>
                    <a:lnTo>
                      <a:pt x="236" y="3318"/>
                    </a:lnTo>
                    <a:lnTo>
                      <a:pt x="252" y="3320"/>
                    </a:lnTo>
                    <a:lnTo>
                      <a:pt x="2196" y="3320"/>
                    </a:lnTo>
                    <a:lnTo>
                      <a:pt x="2211" y="3318"/>
                    </a:lnTo>
                    <a:lnTo>
                      <a:pt x="2224" y="3310"/>
                    </a:lnTo>
                    <a:lnTo>
                      <a:pt x="2235" y="3300"/>
                    </a:lnTo>
                    <a:lnTo>
                      <a:pt x="2243" y="3286"/>
                    </a:lnTo>
                    <a:lnTo>
                      <a:pt x="2245" y="3270"/>
                    </a:lnTo>
                    <a:lnTo>
                      <a:pt x="2245" y="3109"/>
                    </a:lnTo>
                    <a:lnTo>
                      <a:pt x="730" y="3109"/>
                    </a:lnTo>
                    <a:lnTo>
                      <a:pt x="690" y="3106"/>
                    </a:lnTo>
                    <a:lnTo>
                      <a:pt x="651" y="3097"/>
                    </a:lnTo>
                    <a:lnTo>
                      <a:pt x="616" y="3081"/>
                    </a:lnTo>
                    <a:lnTo>
                      <a:pt x="583" y="3061"/>
                    </a:lnTo>
                    <a:lnTo>
                      <a:pt x="554" y="3036"/>
                    </a:lnTo>
                    <a:lnTo>
                      <a:pt x="528" y="3006"/>
                    </a:lnTo>
                    <a:lnTo>
                      <a:pt x="508" y="2974"/>
                    </a:lnTo>
                    <a:lnTo>
                      <a:pt x="493" y="2937"/>
                    </a:lnTo>
                    <a:lnTo>
                      <a:pt x="483" y="2899"/>
                    </a:lnTo>
                    <a:lnTo>
                      <a:pt x="480" y="2858"/>
                    </a:lnTo>
                    <a:lnTo>
                      <a:pt x="480" y="612"/>
                    </a:lnTo>
                    <a:lnTo>
                      <a:pt x="252" y="612"/>
                    </a:lnTo>
                    <a:close/>
                    <a:moveTo>
                      <a:pt x="730" y="201"/>
                    </a:moveTo>
                    <a:lnTo>
                      <a:pt x="714" y="203"/>
                    </a:lnTo>
                    <a:lnTo>
                      <a:pt x="701" y="210"/>
                    </a:lnTo>
                    <a:lnTo>
                      <a:pt x="690" y="221"/>
                    </a:lnTo>
                    <a:lnTo>
                      <a:pt x="683" y="235"/>
                    </a:lnTo>
                    <a:lnTo>
                      <a:pt x="680" y="251"/>
                    </a:lnTo>
                    <a:lnTo>
                      <a:pt x="680" y="2858"/>
                    </a:lnTo>
                    <a:lnTo>
                      <a:pt x="683" y="2874"/>
                    </a:lnTo>
                    <a:lnTo>
                      <a:pt x="690" y="2888"/>
                    </a:lnTo>
                    <a:lnTo>
                      <a:pt x="701" y="2899"/>
                    </a:lnTo>
                    <a:lnTo>
                      <a:pt x="714" y="2906"/>
                    </a:lnTo>
                    <a:lnTo>
                      <a:pt x="730" y="2909"/>
                    </a:lnTo>
                    <a:lnTo>
                      <a:pt x="2674" y="2909"/>
                    </a:lnTo>
                    <a:lnTo>
                      <a:pt x="2690" y="2906"/>
                    </a:lnTo>
                    <a:lnTo>
                      <a:pt x="2704" y="2899"/>
                    </a:lnTo>
                    <a:lnTo>
                      <a:pt x="2715" y="2888"/>
                    </a:lnTo>
                    <a:lnTo>
                      <a:pt x="2723" y="2874"/>
                    </a:lnTo>
                    <a:lnTo>
                      <a:pt x="2725" y="2858"/>
                    </a:lnTo>
                    <a:lnTo>
                      <a:pt x="2725" y="251"/>
                    </a:lnTo>
                    <a:lnTo>
                      <a:pt x="2723" y="235"/>
                    </a:lnTo>
                    <a:lnTo>
                      <a:pt x="2715" y="221"/>
                    </a:lnTo>
                    <a:lnTo>
                      <a:pt x="2704" y="210"/>
                    </a:lnTo>
                    <a:lnTo>
                      <a:pt x="2690" y="203"/>
                    </a:lnTo>
                    <a:lnTo>
                      <a:pt x="2674" y="201"/>
                    </a:lnTo>
                    <a:lnTo>
                      <a:pt x="730" y="201"/>
                    </a:lnTo>
                    <a:close/>
                    <a:moveTo>
                      <a:pt x="730" y="0"/>
                    </a:moveTo>
                    <a:lnTo>
                      <a:pt x="2674" y="0"/>
                    </a:lnTo>
                    <a:lnTo>
                      <a:pt x="2715" y="4"/>
                    </a:lnTo>
                    <a:lnTo>
                      <a:pt x="2754" y="13"/>
                    </a:lnTo>
                    <a:lnTo>
                      <a:pt x="2790" y="28"/>
                    </a:lnTo>
                    <a:lnTo>
                      <a:pt x="2823" y="49"/>
                    </a:lnTo>
                    <a:lnTo>
                      <a:pt x="2852" y="73"/>
                    </a:lnTo>
                    <a:lnTo>
                      <a:pt x="2877" y="103"/>
                    </a:lnTo>
                    <a:lnTo>
                      <a:pt x="2897" y="135"/>
                    </a:lnTo>
                    <a:lnTo>
                      <a:pt x="2913" y="172"/>
                    </a:lnTo>
                    <a:lnTo>
                      <a:pt x="2923" y="210"/>
                    </a:lnTo>
                    <a:lnTo>
                      <a:pt x="2926" y="251"/>
                    </a:lnTo>
                    <a:lnTo>
                      <a:pt x="2926" y="2858"/>
                    </a:lnTo>
                    <a:lnTo>
                      <a:pt x="2923" y="2899"/>
                    </a:lnTo>
                    <a:lnTo>
                      <a:pt x="2913" y="2937"/>
                    </a:lnTo>
                    <a:lnTo>
                      <a:pt x="2897" y="2974"/>
                    </a:lnTo>
                    <a:lnTo>
                      <a:pt x="2877" y="3006"/>
                    </a:lnTo>
                    <a:lnTo>
                      <a:pt x="2852" y="3036"/>
                    </a:lnTo>
                    <a:lnTo>
                      <a:pt x="2823" y="3061"/>
                    </a:lnTo>
                    <a:lnTo>
                      <a:pt x="2790" y="3081"/>
                    </a:lnTo>
                    <a:lnTo>
                      <a:pt x="2754" y="3097"/>
                    </a:lnTo>
                    <a:lnTo>
                      <a:pt x="2715" y="3106"/>
                    </a:lnTo>
                    <a:lnTo>
                      <a:pt x="2674" y="3109"/>
                    </a:lnTo>
                    <a:lnTo>
                      <a:pt x="2446" y="3109"/>
                    </a:lnTo>
                    <a:lnTo>
                      <a:pt x="2446" y="3270"/>
                    </a:lnTo>
                    <a:lnTo>
                      <a:pt x="2443" y="3310"/>
                    </a:lnTo>
                    <a:lnTo>
                      <a:pt x="2433" y="3349"/>
                    </a:lnTo>
                    <a:lnTo>
                      <a:pt x="2418" y="3385"/>
                    </a:lnTo>
                    <a:lnTo>
                      <a:pt x="2398" y="3417"/>
                    </a:lnTo>
                    <a:lnTo>
                      <a:pt x="2372" y="3447"/>
                    </a:lnTo>
                    <a:lnTo>
                      <a:pt x="2343" y="3472"/>
                    </a:lnTo>
                    <a:lnTo>
                      <a:pt x="2310" y="3492"/>
                    </a:lnTo>
                    <a:lnTo>
                      <a:pt x="2275" y="3509"/>
                    </a:lnTo>
                    <a:lnTo>
                      <a:pt x="2236" y="3517"/>
                    </a:lnTo>
                    <a:lnTo>
                      <a:pt x="2196" y="3521"/>
                    </a:lnTo>
                    <a:lnTo>
                      <a:pt x="252" y="3521"/>
                    </a:lnTo>
                    <a:lnTo>
                      <a:pt x="211" y="3517"/>
                    </a:lnTo>
                    <a:lnTo>
                      <a:pt x="172" y="3509"/>
                    </a:lnTo>
                    <a:lnTo>
                      <a:pt x="136" y="3492"/>
                    </a:lnTo>
                    <a:lnTo>
                      <a:pt x="103" y="3472"/>
                    </a:lnTo>
                    <a:lnTo>
                      <a:pt x="74" y="3447"/>
                    </a:lnTo>
                    <a:lnTo>
                      <a:pt x="48" y="3417"/>
                    </a:lnTo>
                    <a:lnTo>
                      <a:pt x="28" y="3385"/>
                    </a:lnTo>
                    <a:lnTo>
                      <a:pt x="13" y="3349"/>
                    </a:lnTo>
                    <a:lnTo>
                      <a:pt x="3" y="3310"/>
                    </a:lnTo>
                    <a:lnTo>
                      <a:pt x="0" y="3270"/>
                    </a:lnTo>
                    <a:lnTo>
                      <a:pt x="0" y="1763"/>
                    </a:lnTo>
                    <a:lnTo>
                      <a:pt x="0" y="663"/>
                    </a:lnTo>
                    <a:lnTo>
                      <a:pt x="3" y="622"/>
                    </a:lnTo>
                    <a:lnTo>
                      <a:pt x="13" y="583"/>
                    </a:lnTo>
                    <a:lnTo>
                      <a:pt x="28" y="547"/>
                    </a:lnTo>
                    <a:lnTo>
                      <a:pt x="48" y="515"/>
                    </a:lnTo>
                    <a:lnTo>
                      <a:pt x="74" y="485"/>
                    </a:lnTo>
                    <a:lnTo>
                      <a:pt x="103" y="460"/>
                    </a:lnTo>
                    <a:lnTo>
                      <a:pt x="136" y="440"/>
                    </a:lnTo>
                    <a:lnTo>
                      <a:pt x="172" y="425"/>
                    </a:lnTo>
                    <a:lnTo>
                      <a:pt x="211" y="415"/>
                    </a:lnTo>
                    <a:lnTo>
                      <a:pt x="252" y="412"/>
                    </a:lnTo>
                    <a:lnTo>
                      <a:pt x="480" y="412"/>
                    </a:lnTo>
                    <a:lnTo>
                      <a:pt x="480" y="251"/>
                    </a:lnTo>
                    <a:lnTo>
                      <a:pt x="483" y="210"/>
                    </a:lnTo>
                    <a:lnTo>
                      <a:pt x="493" y="172"/>
                    </a:lnTo>
                    <a:lnTo>
                      <a:pt x="508" y="135"/>
                    </a:lnTo>
                    <a:lnTo>
                      <a:pt x="528" y="103"/>
                    </a:lnTo>
                    <a:lnTo>
                      <a:pt x="554" y="73"/>
                    </a:lnTo>
                    <a:lnTo>
                      <a:pt x="583" y="49"/>
                    </a:lnTo>
                    <a:lnTo>
                      <a:pt x="616" y="28"/>
                    </a:lnTo>
                    <a:lnTo>
                      <a:pt x="651" y="13"/>
                    </a:lnTo>
                    <a:lnTo>
                      <a:pt x="690" y="4"/>
                    </a:lnTo>
                    <a:lnTo>
                      <a:pt x="7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"/>
              <p:cNvSpPr>
                <a:spLocks/>
              </p:cNvSpPr>
              <p:nvPr/>
            </p:nvSpPr>
            <p:spPr bwMode="auto">
              <a:xfrm>
                <a:off x="3019" y="2013"/>
                <a:ext cx="128" cy="16"/>
              </a:xfrm>
              <a:custGeom>
                <a:avLst/>
                <a:gdLst>
                  <a:gd name="T0" fmla="*/ 100 w 1673"/>
                  <a:gd name="T1" fmla="*/ 0 h 200"/>
                  <a:gd name="T2" fmla="*/ 1573 w 1673"/>
                  <a:gd name="T3" fmla="*/ 0 h 200"/>
                  <a:gd name="T4" fmla="*/ 1596 w 1673"/>
                  <a:gd name="T5" fmla="*/ 2 h 200"/>
                  <a:gd name="T6" fmla="*/ 1617 w 1673"/>
                  <a:gd name="T7" fmla="*/ 10 h 200"/>
                  <a:gd name="T8" fmla="*/ 1636 w 1673"/>
                  <a:gd name="T9" fmla="*/ 21 h 200"/>
                  <a:gd name="T10" fmla="*/ 1651 w 1673"/>
                  <a:gd name="T11" fmla="*/ 38 h 200"/>
                  <a:gd name="T12" fmla="*/ 1663 w 1673"/>
                  <a:gd name="T13" fmla="*/ 56 h 200"/>
                  <a:gd name="T14" fmla="*/ 1670 w 1673"/>
                  <a:gd name="T15" fmla="*/ 77 h 200"/>
                  <a:gd name="T16" fmla="*/ 1673 w 1673"/>
                  <a:gd name="T17" fmla="*/ 100 h 200"/>
                  <a:gd name="T18" fmla="*/ 1670 w 1673"/>
                  <a:gd name="T19" fmla="*/ 123 h 200"/>
                  <a:gd name="T20" fmla="*/ 1663 w 1673"/>
                  <a:gd name="T21" fmla="*/ 145 h 200"/>
                  <a:gd name="T22" fmla="*/ 1651 w 1673"/>
                  <a:gd name="T23" fmla="*/ 163 h 200"/>
                  <a:gd name="T24" fmla="*/ 1636 w 1673"/>
                  <a:gd name="T25" fmla="*/ 179 h 200"/>
                  <a:gd name="T26" fmla="*/ 1617 w 1673"/>
                  <a:gd name="T27" fmla="*/ 191 h 200"/>
                  <a:gd name="T28" fmla="*/ 1596 w 1673"/>
                  <a:gd name="T29" fmla="*/ 198 h 200"/>
                  <a:gd name="T30" fmla="*/ 1573 w 1673"/>
                  <a:gd name="T31" fmla="*/ 200 h 200"/>
                  <a:gd name="T32" fmla="*/ 100 w 1673"/>
                  <a:gd name="T33" fmla="*/ 200 h 200"/>
                  <a:gd name="T34" fmla="*/ 78 w 1673"/>
                  <a:gd name="T35" fmla="*/ 198 h 200"/>
                  <a:gd name="T36" fmla="*/ 56 w 1673"/>
                  <a:gd name="T37" fmla="*/ 191 h 200"/>
                  <a:gd name="T38" fmla="*/ 38 w 1673"/>
                  <a:gd name="T39" fmla="*/ 179 h 200"/>
                  <a:gd name="T40" fmla="*/ 22 w 1673"/>
                  <a:gd name="T41" fmla="*/ 163 h 200"/>
                  <a:gd name="T42" fmla="*/ 10 w 1673"/>
                  <a:gd name="T43" fmla="*/ 145 h 200"/>
                  <a:gd name="T44" fmla="*/ 3 w 1673"/>
                  <a:gd name="T45" fmla="*/ 123 h 200"/>
                  <a:gd name="T46" fmla="*/ 0 w 1673"/>
                  <a:gd name="T47" fmla="*/ 100 h 200"/>
                  <a:gd name="T48" fmla="*/ 3 w 1673"/>
                  <a:gd name="T49" fmla="*/ 77 h 200"/>
                  <a:gd name="T50" fmla="*/ 10 w 1673"/>
                  <a:gd name="T51" fmla="*/ 56 h 200"/>
                  <a:gd name="T52" fmla="*/ 22 w 1673"/>
                  <a:gd name="T53" fmla="*/ 38 h 200"/>
                  <a:gd name="T54" fmla="*/ 38 w 1673"/>
                  <a:gd name="T55" fmla="*/ 21 h 200"/>
                  <a:gd name="T56" fmla="*/ 56 w 1673"/>
                  <a:gd name="T57" fmla="*/ 10 h 200"/>
                  <a:gd name="T58" fmla="*/ 78 w 1673"/>
                  <a:gd name="T59" fmla="*/ 2 h 200"/>
                  <a:gd name="T60" fmla="*/ 100 w 1673"/>
                  <a:gd name="T61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73" h="200">
                    <a:moveTo>
                      <a:pt x="100" y="0"/>
                    </a:moveTo>
                    <a:lnTo>
                      <a:pt x="1573" y="0"/>
                    </a:lnTo>
                    <a:lnTo>
                      <a:pt x="1596" y="2"/>
                    </a:lnTo>
                    <a:lnTo>
                      <a:pt x="1617" y="10"/>
                    </a:lnTo>
                    <a:lnTo>
                      <a:pt x="1636" y="21"/>
                    </a:lnTo>
                    <a:lnTo>
                      <a:pt x="1651" y="38"/>
                    </a:lnTo>
                    <a:lnTo>
                      <a:pt x="1663" y="56"/>
                    </a:lnTo>
                    <a:lnTo>
                      <a:pt x="1670" y="77"/>
                    </a:lnTo>
                    <a:lnTo>
                      <a:pt x="1673" y="100"/>
                    </a:lnTo>
                    <a:lnTo>
                      <a:pt x="1670" y="123"/>
                    </a:lnTo>
                    <a:lnTo>
                      <a:pt x="1663" y="145"/>
                    </a:lnTo>
                    <a:lnTo>
                      <a:pt x="1651" y="163"/>
                    </a:lnTo>
                    <a:lnTo>
                      <a:pt x="1636" y="179"/>
                    </a:lnTo>
                    <a:lnTo>
                      <a:pt x="1617" y="191"/>
                    </a:lnTo>
                    <a:lnTo>
                      <a:pt x="1596" y="198"/>
                    </a:lnTo>
                    <a:lnTo>
                      <a:pt x="1573" y="200"/>
                    </a:lnTo>
                    <a:lnTo>
                      <a:pt x="100" y="200"/>
                    </a:lnTo>
                    <a:lnTo>
                      <a:pt x="78" y="198"/>
                    </a:lnTo>
                    <a:lnTo>
                      <a:pt x="56" y="191"/>
                    </a:lnTo>
                    <a:lnTo>
                      <a:pt x="38" y="179"/>
                    </a:lnTo>
                    <a:lnTo>
                      <a:pt x="22" y="163"/>
                    </a:lnTo>
                    <a:lnTo>
                      <a:pt x="10" y="145"/>
                    </a:lnTo>
                    <a:lnTo>
                      <a:pt x="3" y="123"/>
                    </a:lnTo>
                    <a:lnTo>
                      <a:pt x="0" y="100"/>
                    </a:lnTo>
                    <a:lnTo>
                      <a:pt x="3" y="77"/>
                    </a:lnTo>
                    <a:lnTo>
                      <a:pt x="10" y="56"/>
                    </a:lnTo>
                    <a:lnTo>
                      <a:pt x="22" y="38"/>
                    </a:lnTo>
                    <a:lnTo>
                      <a:pt x="38" y="21"/>
                    </a:lnTo>
                    <a:lnTo>
                      <a:pt x="56" y="10"/>
                    </a:lnTo>
                    <a:lnTo>
                      <a:pt x="78" y="2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8"/>
              <p:cNvSpPr>
                <a:spLocks/>
              </p:cNvSpPr>
              <p:nvPr/>
            </p:nvSpPr>
            <p:spPr bwMode="auto">
              <a:xfrm>
                <a:off x="3019" y="2050"/>
                <a:ext cx="128" cy="16"/>
              </a:xfrm>
              <a:custGeom>
                <a:avLst/>
                <a:gdLst>
                  <a:gd name="T0" fmla="*/ 100 w 1673"/>
                  <a:gd name="T1" fmla="*/ 0 h 200"/>
                  <a:gd name="T2" fmla="*/ 1573 w 1673"/>
                  <a:gd name="T3" fmla="*/ 0 h 200"/>
                  <a:gd name="T4" fmla="*/ 1596 w 1673"/>
                  <a:gd name="T5" fmla="*/ 2 h 200"/>
                  <a:gd name="T6" fmla="*/ 1617 w 1673"/>
                  <a:gd name="T7" fmla="*/ 10 h 200"/>
                  <a:gd name="T8" fmla="*/ 1636 w 1673"/>
                  <a:gd name="T9" fmla="*/ 22 h 200"/>
                  <a:gd name="T10" fmla="*/ 1651 w 1673"/>
                  <a:gd name="T11" fmla="*/ 37 h 200"/>
                  <a:gd name="T12" fmla="*/ 1663 w 1673"/>
                  <a:gd name="T13" fmla="*/ 56 h 200"/>
                  <a:gd name="T14" fmla="*/ 1670 w 1673"/>
                  <a:gd name="T15" fmla="*/ 77 h 200"/>
                  <a:gd name="T16" fmla="*/ 1673 w 1673"/>
                  <a:gd name="T17" fmla="*/ 101 h 200"/>
                  <a:gd name="T18" fmla="*/ 1670 w 1673"/>
                  <a:gd name="T19" fmla="*/ 123 h 200"/>
                  <a:gd name="T20" fmla="*/ 1663 w 1673"/>
                  <a:gd name="T21" fmla="*/ 145 h 200"/>
                  <a:gd name="T22" fmla="*/ 1651 w 1673"/>
                  <a:gd name="T23" fmla="*/ 163 h 200"/>
                  <a:gd name="T24" fmla="*/ 1636 w 1673"/>
                  <a:gd name="T25" fmla="*/ 179 h 200"/>
                  <a:gd name="T26" fmla="*/ 1617 w 1673"/>
                  <a:gd name="T27" fmla="*/ 191 h 200"/>
                  <a:gd name="T28" fmla="*/ 1596 w 1673"/>
                  <a:gd name="T29" fmla="*/ 198 h 200"/>
                  <a:gd name="T30" fmla="*/ 1573 w 1673"/>
                  <a:gd name="T31" fmla="*/ 200 h 200"/>
                  <a:gd name="T32" fmla="*/ 100 w 1673"/>
                  <a:gd name="T33" fmla="*/ 200 h 200"/>
                  <a:gd name="T34" fmla="*/ 78 w 1673"/>
                  <a:gd name="T35" fmla="*/ 198 h 200"/>
                  <a:gd name="T36" fmla="*/ 56 w 1673"/>
                  <a:gd name="T37" fmla="*/ 191 h 200"/>
                  <a:gd name="T38" fmla="*/ 38 w 1673"/>
                  <a:gd name="T39" fmla="*/ 179 h 200"/>
                  <a:gd name="T40" fmla="*/ 22 w 1673"/>
                  <a:gd name="T41" fmla="*/ 163 h 200"/>
                  <a:gd name="T42" fmla="*/ 10 w 1673"/>
                  <a:gd name="T43" fmla="*/ 145 h 200"/>
                  <a:gd name="T44" fmla="*/ 3 w 1673"/>
                  <a:gd name="T45" fmla="*/ 123 h 200"/>
                  <a:gd name="T46" fmla="*/ 0 w 1673"/>
                  <a:gd name="T47" fmla="*/ 101 h 200"/>
                  <a:gd name="T48" fmla="*/ 3 w 1673"/>
                  <a:gd name="T49" fmla="*/ 77 h 200"/>
                  <a:gd name="T50" fmla="*/ 10 w 1673"/>
                  <a:gd name="T51" fmla="*/ 56 h 200"/>
                  <a:gd name="T52" fmla="*/ 22 w 1673"/>
                  <a:gd name="T53" fmla="*/ 37 h 200"/>
                  <a:gd name="T54" fmla="*/ 38 w 1673"/>
                  <a:gd name="T55" fmla="*/ 22 h 200"/>
                  <a:gd name="T56" fmla="*/ 56 w 1673"/>
                  <a:gd name="T57" fmla="*/ 10 h 200"/>
                  <a:gd name="T58" fmla="*/ 78 w 1673"/>
                  <a:gd name="T59" fmla="*/ 2 h 200"/>
                  <a:gd name="T60" fmla="*/ 100 w 1673"/>
                  <a:gd name="T61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73" h="200">
                    <a:moveTo>
                      <a:pt x="100" y="0"/>
                    </a:moveTo>
                    <a:lnTo>
                      <a:pt x="1573" y="0"/>
                    </a:lnTo>
                    <a:lnTo>
                      <a:pt x="1596" y="2"/>
                    </a:lnTo>
                    <a:lnTo>
                      <a:pt x="1617" y="10"/>
                    </a:lnTo>
                    <a:lnTo>
                      <a:pt x="1636" y="22"/>
                    </a:lnTo>
                    <a:lnTo>
                      <a:pt x="1651" y="37"/>
                    </a:lnTo>
                    <a:lnTo>
                      <a:pt x="1663" y="56"/>
                    </a:lnTo>
                    <a:lnTo>
                      <a:pt x="1670" y="77"/>
                    </a:lnTo>
                    <a:lnTo>
                      <a:pt x="1673" y="101"/>
                    </a:lnTo>
                    <a:lnTo>
                      <a:pt x="1670" y="123"/>
                    </a:lnTo>
                    <a:lnTo>
                      <a:pt x="1663" y="145"/>
                    </a:lnTo>
                    <a:lnTo>
                      <a:pt x="1651" y="163"/>
                    </a:lnTo>
                    <a:lnTo>
                      <a:pt x="1636" y="179"/>
                    </a:lnTo>
                    <a:lnTo>
                      <a:pt x="1617" y="191"/>
                    </a:lnTo>
                    <a:lnTo>
                      <a:pt x="1596" y="198"/>
                    </a:lnTo>
                    <a:lnTo>
                      <a:pt x="1573" y="200"/>
                    </a:lnTo>
                    <a:lnTo>
                      <a:pt x="100" y="200"/>
                    </a:lnTo>
                    <a:lnTo>
                      <a:pt x="78" y="198"/>
                    </a:lnTo>
                    <a:lnTo>
                      <a:pt x="56" y="191"/>
                    </a:lnTo>
                    <a:lnTo>
                      <a:pt x="38" y="179"/>
                    </a:lnTo>
                    <a:lnTo>
                      <a:pt x="22" y="163"/>
                    </a:lnTo>
                    <a:lnTo>
                      <a:pt x="10" y="145"/>
                    </a:lnTo>
                    <a:lnTo>
                      <a:pt x="3" y="123"/>
                    </a:lnTo>
                    <a:lnTo>
                      <a:pt x="0" y="101"/>
                    </a:lnTo>
                    <a:lnTo>
                      <a:pt x="3" y="77"/>
                    </a:lnTo>
                    <a:lnTo>
                      <a:pt x="10" y="56"/>
                    </a:lnTo>
                    <a:lnTo>
                      <a:pt x="22" y="37"/>
                    </a:lnTo>
                    <a:lnTo>
                      <a:pt x="38" y="22"/>
                    </a:lnTo>
                    <a:lnTo>
                      <a:pt x="56" y="10"/>
                    </a:lnTo>
                    <a:lnTo>
                      <a:pt x="78" y="2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9"/>
              <p:cNvSpPr>
                <a:spLocks/>
              </p:cNvSpPr>
              <p:nvPr/>
            </p:nvSpPr>
            <p:spPr bwMode="auto">
              <a:xfrm>
                <a:off x="3019" y="2087"/>
                <a:ext cx="128" cy="15"/>
              </a:xfrm>
              <a:custGeom>
                <a:avLst/>
                <a:gdLst>
                  <a:gd name="T0" fmla="*/ 100 w 1673"/>
                  <a:gd name="T1" fmla="*/ 0 h 201"/>
                  <a:gd name="T2" fmla="*/ 1573 w 1673"/>
                  <a:gd name="T3" fmla="*/ 0 h 201"/>
                  <a:gd name="T4" fmla="*/ 1596 w 1673"/>
                  <a:gd name="T5" fmla="*/ 3 h 201"/>
                  <a:gd name="T6" fmla="*/ 1617 w 1673"/>
                  <a:gd name="T7" fmla="*/ 11 h 201"/>
                  <a:gd name="T8" fmla="*/ 1636 w 1673"/>
                  <a:gd name="T9" fmla="*/ 22 h 201"/>
                  <a:gd name="T10" fmla="*/ 1651 w 1673"/>
                  <a:gd name="T11" fmla="*/ 37 h 201"/>
                  <a:gd name="T12" fmla="*/ 1663 w 1673"/>
                  <a:gd name="T13" fmla="*/ 57 h 201"/>
                  <a:gd name="T14" fmla="*/ 1670 w 1673"/>
                  <a:gd name="T15" fmla="*/ 77 h 201"/>
                  <a:gd name="T16" fmla="*/ 1673 w 1673"/>
                  <a:gd name="T17" fmla="*/ 101 h 201"/>
                  <a:gd name="T18" fmla="*/ 1670 w 1673"/>
                  <a:gd name="T19" fmla="*/ 123 h 201"/>
                  <a:gd name="T20" fmla="*/ 1663 w 1673"/>
                  <a:gd name="T21" fmla="*/ 144 h 201"/>
                  <a:gd name="T22" fmla="*/ 1651 w 1673"/>
                  <a:gd name="T23" fmla="*/ 163 h 201"/>
                  <a:gd name="T24" fmla="*/ 1636 w 1673"/>
                  <a:gd name="T25" fmla="*/ 179 h 201"/>
                  <a:gd name="T26" fmla="*/ 1617 w 1673"/>
                  <a:gd name="T27" fmla="*/ 191 h 201"/>
                  <a:gd name="T28" fmla="*/ 1596 w 1673"/>
                  <a:gd name="T29" fmla="*/ 198 h 201"/>
                  <a:gd name="T30" fmla="*/ 1573 w 1673"/>
                  <a:gd name="T31" fmla="*/ 201 h 201"/>
                  <a:gd name="T32" fmla="*/ 100 w 1673"/>
                  <a:gd name="T33" fmla="*/ 201 h 201"/>
                  <a:gd name="T34" fmla="*/ 78 w 1673"/>
                  <a:gd name="T35" fmla="*/ 198 h 201"/>
                  <a:gd name="T36" fmla="*/ 56 w 1673"/>
                  <a:gd name="T37" fmla="*/ 191 h 201"/>
                  <a:gd name="T38" fmla="*/ 38 w 1673"/>
                  <a:gd name="T39" fmla="*/ 179 h 201"/>
                  <a:gd name="T40" fmla="*/ 22 w 1673"/>
                  <a:gd name="T41" fmla="*/ 163 h 201"/>
                  <a:gd name="T42" fmla="*/ 10 w 1673"/>
                  <a:gd name="T43" fmla="*/ 144 h 201"/>
                  <a:gd name="T44" fmla="*/ 3 w 1673"/>
                  <a:gd name="T45" fmla="*/ 123 h 201"/>
                  <a:gd name="T46" fmla="*/ 0 w 1673"/>
                  <a:gd name="T47" fmla="*/ 101 h 201"/>
                  <a:gd name="T48" fmla="*/ 3 w 1673"/>
                  <a:gd name="T49" fmla="*/ 77 h 201"/>
                  <a:gd name="T50" fmla="*/ 10 w 1673"/>
                  <a:gd name="T51" fmla="*/ 57 h 201"/>
                  <a:gd name="T52" fmla="*/ 22 w 1673"/>
                  <a:gd name="T53" fmla="*/ 37 h 201"/>
                  <a:gd name="T54" fmla="*/ 38 w 1673"/>
                  <a:gd name="T55" fmla="*/ 22 h 201"/>
                  <a:gd name="T56" fmla="*/ 56 w 1673"/>
                  <a:gd name="T57" fmla="*/ 11 h 201"/>
                  <a:gd name="T58" fmla="*/ 78 w 1673"/>
                  <a:gd name="T59" fmla="*/ 3 h 201"/>
                  <a:gd name="T60" fmla="*/ 100 w 1673"/>
                  <a:gd name="T61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73" h="201">
                    <a:moveTo>
                      <a:pt x="100" y="0"/>
                    </a:moveTo>
                    <a:lnTo>
                      <a:pt x="1573" y="0"/>
                    </a:lnTo>
                    <a:lnTo>
                      <a:pt x="1596" y="3"/>
                    </a:lnTo>
                    <a:lnTo>
                      <a:pt x="1617" y="11"/>
                    </a:lnTo>
                    <a:lnTo>
                      <a:pt x="1636" y="22"/>
                    </a:lnTo>
                    <a:lnTo>
                      <a:pt x="1651" y="37"/>
                    </a:lnTo>
                    <a:lnTo>
                      <a:pt x="1663" y="57"/>
                    </a:lnTo>
                    <a:lnTo>
                      <a:pt x="1670" y="77"/>
                    </a:lnTo>
                    <a:lnTo>
                      <a:pt x="1673" y="101"/>
                    </a:lnTo>
                    <a:lnTo>
                      <a:pt x="1670" y="123"/>
                    </a:lnTo>
                    <a:lnTo>
                      <a:pt x="1663" y="144"/>
                    </a:lnTo>
                    <a:lnTo>
                      <a:pt x="1651" y="163"/>
                    </a:lnTo>
                    <a:lnTo>
                      <a:pt x="1636" y="179"/>
                    </a:lnTo>
                    <a:lnTo>
                      <a:pt x="1617" y="191"/>
                    </a:lnTo>
                    <a:lnTo>
                      <a:pt x="1596" y="198"/>
                    </a:lnTo>
                    <a:lnTo>
                      <a:pt x="1573" y="201"/>
                    </a:lnTo>
                    <a:lnTo>
                      <a:pt x="100" y="201"/>
                    </a:lnTo>
                    <a:lnTo>
                      <a:pt x="78" y="198"/>
                    </a:lnTo>
                    <a:lnTo>
                      <a:pt x="56" y="191"/>
                    </a:lnTo>
                    <a:lnTo>
                      <a:pt x="38" y="179"/>
                    </a:lnTo>
                    <a:lnTo>
                      <a:pt x="22" y="163"/>
                    </a:lnTo>
                    <a:lnTo>
                      <a:pt x="10" y="144"/>
                    </a:lnTo>
                    <a:lnTo>
                      <a:pt x="3" y="123"/>
                    </a:lnTo>
                    <a:lnTo>
                      <a:pt x="0" y="101"/>
                    </a:lnTo>
                    <a:lnTo>
                      <a:pt x="3" y="77"/>
                    </a:lnTo>
                    <a:lnTo>
                      <a:pt x="10" y="57"/>
                    </a:lnTo>
                    <a:lnTo>
                      <a:pt x="22" y="37"/>
                    </a:lnTo>
                    <a:lnTo>
                      <a:pt x="38" y="22"/>
                    </a:lnTo>
                    <a:lnTo>
                      <a:pt x="56" y="11"/>
                    </a:lnTo>
                    <a:lnTo>
                      <a:pt x="78" y="3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10"/>
              <p:cNvSpPr>
                <a:spLocks/>
              </p:cNvSpPr>
              <p:nvPr/>
            </p:nvSpPr>
            <p:spPr bwMode="auto">
              <a:xfrm>
                <a:off x="3019" y="2124"/>
                <a:ext cx="128" cy="15"/>
              </a:xfrm>
              <a:custGeom>
                <a:avLst/>
                <a:gdLst>
                  <a:gd name="T0" fmla="*/ 100 w 1673"/>
                  <a:gd name="T1" fmla="*/ 0 h 201"/>
                  <a:gd name="T2" fmla="*/ 1573 w 1673"/>
                  <a:gd name="T3" fmla="*/ 0 h 201"/>
                  <a:gd name="T4" fmla="*/ 1596 w 1673"/>
                  <a:gd name="T5" fmla="*/ 3 h 201"/>
                  <a:gd name="T6" fmla="*/ 1617 w 1673"/>
                  <a:gd name="T7" fmla="*/ 10 h 201"/>
                  <a:gd name="T8" fmla="*/ 1636 w 1673"/>
                  <a:gd name="T9" fmla="*/ 22 h 201"/>
                  <a:gd name="T10" fmla="*/ 1651 w 1673"/>
                  <a:gd name="T11" fmla="*/ 37 h 201"/>
                  <a:gd name="T12" fmla="*/ 1663 w 1673"/>
                  <a:gd name="T13" fmla="*/ 57 h 201"/>
                  <a:gd name="T14" fmla="*/ 1670 w 1673"/>
                  <a:gd name="T15" fmla="*/ 78 h 201"/>
                  <a:gd name="T16" fmla="*/ 1673 w 1673"/>
                  <a:gd name="T17" fmla="*/ 100 h 201"/>
                  <a:gd name="T18" fmla="*/ 1670 w 1673"/>
                  <a:gd name="T19" fmla="*/ 124 h 201"/>
                  <a:gd name="T20" fmla="*/ 1663 w 1673"/>
                  <a:gd name="T21" fmla="*/ 144 h 201"/>
                  <a:gd name="T22" fmla="*/ 1651 w 1673"/>
                  <a:gd name="T23" fmla="*/ 164 h 201"/>
                  <a:gd name="T24" fmla="*/ 1636 w 1673"/>
                  <a:gd name="T25" fmla="*/ 179 h 201"/>
                  <a:gd name="T26" fmla="*/ 1617 w 1673"/>
                  <a:gd name="T27" fmla="*/ 190 h 201"/>
                  <a:gd name="T28" fmla="*/ 1596 w 1673"/>
                  <a:gd name="T29" fmla="*/ 198 h 201"/>
                  <a:gd name="T30" fmla="*/ 1573 w 1673"/>
                  <a:gd name="T31" fmla="*/ 201 h 201"/>
                  <a:gd name="T32" fmla="*/ 100 w 1673"/>
                  <a:gd name="T33" fmla="*/ 201 h 201"/>
                  <a:gd name="T34" fmla="*/ 78 w 1673"/>
                  <a:gd name="T35" fmla="*/ 198 h 201"/>
                  <a:gd name="T36" fmla="*/ 56 w 1673"/>
                  <a:gd name="T37" fmla="*/ 190 h 201"/>
                  <a:gd name="T38" fmla="*/ 38 w 1673"/>
                  <a:gd name="T39" fmla="*/ 179 h 201"/>
                  <a:gd name="T40" fmla="*/ 22 w 1673"/>
                  <a:gd name="T41" fmla="*/ 164 h 201"/>
                  <a:gd name="T42" fmla="*/ 10 w 1673"/>
                  <a:gd name="T43" fmla="*/ 144 h 201"/>
                  <a:gd name="T44" fmla="*/ 3 w 1673"/>
                  <a:gd name="T45" fmla="*/ 124 h 201"/>
                  <a:gd name="T46" fmla="*/ 0 w 1673"/>
                  <a:gd name="T47" fmla="*/ 100 h 201"/>
                  <a:gd name="T48" fmla="*/ 3 w 1673"/>
                  <a:gd name="T49" fmla="*/ 78 h 201"/>
                  <a:gd name="T50" fmla="*/ 10 w 1673"/>
                  <a:gd name="T51" fmla="*/ 57 h 201"/>
                  <a:gd name="T52" fmla="*/ 22 w 1673"/>
                  <a:gd name="T53" fmla="*/ 37 h 201"/>
                  <a:gd name="T54" fmla="*/ 38 w 1673"/>
                  <a:gd name="T55" fmla="*/ 22 h 201"/>
                  <a:gd name="T56" fmla="*/ 56 w 1673"/>
                  <a:gd name="T57" fmla="*/ 10 h 201"/>
                  <a:gd name="T58" fmla="*/ 78 w 1673"/>
                  <a:gd name="T59" fmla="*/ 3 h 201"/>
                  <a:gd name="T60" fmla="*/ 100 w 1673"/>
                  <a:gd name="T61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73" h="201">
                    <a:moveTo>
                      <a:pt x="100" y="0"/>
                    </a:moveTo>
                    <a:lnTo>
                      <a:pt x="1573" y="0"/>
                    </a:lnTo>
                    <a:lnTo>
                      <a:pt x="1596" y="3"/>
                    </a:lnTo>
                    <a:lnTo>
                      <a:pt x="1617" y="10"/>
                    </a:lnTo>
                    <a:lnTo>
                      <a:pt x="1636" y="22"/>
                    </a:lnTo>
                    <a:lnTo>
                      <a:pt x="1651" y="37"/>
                    </a:lnTo>
                    <a:lnTo>
                      <a:pt x="1663" y="57"/>
                    </a:lnTo>
                    <a:lnTo>
                      <a:pt x="1670" y="78"/>
                    </a:lnTo>
                    <a:lnTo>
                      <a:pt x="1673" y="100"/>
                    </a:lnTo>
                    <a:lnTo>
                      <a:pt x="1670" y="124"/>
                    </a:lnTo>
                    <a:lnTo>
                      <a:pt x="1663" y="144"/>
                    </a:lnTo>
                    <a:lnTo>
                      <a:pt x="1651" y="164"/>
                    </a:lnTo>
                    <a:lnTo>
                      <a:pt x="1636" y="179"/>
                    </a:lnTo>
                    <a:lnTo>
                      <a:pt x="1617" y="190"/>
                    </a:lnTo>
                    <a:lnTo>
                      <a:pt x="1596" y="198"/>
                    </a:lnTo>
                    <a:lnTo>
                      <a:pt x="1573" y="201"/>
                    </a:lnTo>
                    <a:lnTo>
                      <a:pt x="100" y="201"/>
                    </a:lnTo>
                    <a:lnTo>
                      <a:pt x="78" y="198"/>
                    </a:lnTo>
                    <a:lnTo>
                      <a:pt x="56" y="190"/>
                    </a:lnTo>
                    <a:lnTo>
                      <a:pt x="38" y="179"/>
                    </a:lnTo>
                    <a:lnTo>
                      <a:pt x="22" y="164"/>
                    </a:lnTo>
                    <a:lnTo>
                      <a:pt x="10" y="144"/>
                    </a:lnTo>
                    <a:lnTo>
                      <a:pt x="3" y="124"/>
                    </a:lnTo>
                    <a:lnTo>
                      <a:pt x="0" y="100"/>
                    </a:lnTo>
                    <a:lnTo>
                      <a:pt x="3" y="78"/>
                    </a:lnTo>
                    <a:lnTo>
                      <a:pt x="10" y="57"/>
                    </a:lnTo>
                    <a:lnTo>
                      <a:pt x="22" y="37"/>
                    </a:lnTo>
                    <a:lnTo>
                      <a:pt x="38" y="22"/>
                    </a:lnTo>
                    <a:lnTo>
                      <a:pt x="56" y="10"/>
                    </a:lnTo>
                    <a:lnTo>
                      <a:pt x="78" y="3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156" name="Прямая со стрелкой 155"/>
          <p:cNvCxnSpPr/>
          <p:nvPr/>
        </p:nvCxnSpPr>
        <p:spPr>
          <a:xfrm flipH="1" flipV="1">
            <a:off x="2775638" y="2450428"/>
            <a:ext cx="554331" cy="0"/>
          </a:xfrm>
          <a:prstGeom prst="straightConnector1">
            <a:avLst/>
          </a:prstGeom>
          <a:ln>
            <a:solidFill>
              <a:srgbClr val="616466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Соединительная линия уступом 164"/>
          <p:cNvCxnSpPr/>
          <p:nvPr/>
        </p:nvCxnSpPr>
        <p:spPr>
          <a:xfrm rot="5400000">
            <a:off x="6251629" y="3161553"/>
            <a:ext cx="1800000" cy="2016000"/>
          </a:xfrm>
          <a:prstGeom prst="bentConnector3">
            <a:avLst>
              <a:gd name="adj1" fmla="val 50000"/>
            </a:avLst>
          </a:prstGeom>
          <a:ln>
            <a:solidFill>
              <a:srgbClr val="002F53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Прямоугольник 158"/>
          <p:cNvSpPr/>
          <p:nvPr/>
        </p:nvSpPr>
        <p:spPr>
          <a:xfrm>
            <a:off x="8395391" y="3302422"/>
            <a:ext cx="3285925" cy="24468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/>
              <a:t>Грант </a:t>
            </a:r>
            <a:r>
              <a:rPr lang="ru-RU" sz="1600" dirty="0" err="1"/>
              <a:t>перераховується</a:t>
            </a:r>
            <a:r>
              <a:rPr lang="ru-RU" sz="1600" dirty="0"/>
              <a:t> в </a:t>
            </a:r>
            <a:r>
              <a:rPr lang="ru-RU" sz="1600" dirty="0" err="1"/>
              <a:t>рахунок</a:t>
            </a:r>
            <a:r>
              <a:rPr lang="ru-RU" sz="1600" dirty="0"/>
              <a:t> </a:t>
            </a:r>
            <a:r>
              <a:rPr lang="ru-RU" sz="1600" dirty="0" err="1"/>
              <a:t>погашення</a:t>
            </a:r>
            <a:r>
              <a:rPr lang="ru-RU" sz="1600" dirty="0"/>
              <a:t> </a:t>
            </a:r>
            <a:r>
              <a:rPr lang="ru-RU" sz="1600" dirty="0" err="1"/>
              <a:t>позики</a:t>
            </a:r>
            <a:r>
              <a:rPr lang="ru-RU" sz="1600" dirty="0"/>
              <a:t> </a:t>
            </a:r>
          </a:p>
          <a:p>
            <a:pPr algn="ctr">
              <a:spcAft>
                <a:spcPts val="600"/>
              </a:spcAft>
            </a:pPr>
            <a:r>
              <a:rPr lang="uk-UA" sz="1400" i="1" dirty="0"/>
              <a:t>у разі наявності кредиту</a:t>
            </a:r>
            <a:r>
              <a:rPr lang="ru-RU" sz="1400" i="1" dirty="0"/>
              <a:t> (</a:t>
            </a:r>
            <a:r>
              <a:rPr lang="ru-RU" sz="1400" i="1" dirty="0" err="1"/>
              <a:t>пріоритетно</a:t>
            </a:r>
            <a:r>
              <a:rPr lang="ru-RU" sz="1400" i="1" dirty="0"/>
              <a:t>)</a:t>
            </a:r>
          </a:p>
          <a:p>
            <a:pPr algn="ctr">
              <a:spcAft>
                <a:spcPts val="600"/>
              </a:spcAft>
            </a:pPr>
            <a:endParaRPr lang="ru-RU" sz="1400" i="1" dirty="0"/>
          </a:p>
          <a:p>
            <a:pPr algn="ctr">
              <a:spcAft>
                <a:spcPts val="600"/>
              </a:spcAft>
            </a:pPr>
            <a:r>
              <a:rPr lang="ru-RU" sz="1600" dirty="0" err="1"/>
              <a:t>Компенсація</a:t>
            </a:r>
            <a:r>
              <a:rPr lang="ru-RU" sz="1600" dirty="0"/>
              <a:t> </a:t>
            </a:r>
            <a:r>
              <a:rPr lang="ru-RU" sz="1600" dirty="0" err="1"/>
              <a:t>витрат</a:t>
            </a:r>
            <a:r>
              <a:rPr lang="ru-RU" sz="1600" dirty="0"/>
              <a:t> на </a:t>
            </a:r>
            <a:r>
              <a:rPr lang="ru-RU" sz="1600" dirty="0" err="1"/>
              <a:t>енергоаудит</a:t>
            </a:r>
            <a:r>
              <a:rPr lang="ru-RU" sz="1600" dirty="0"/>
              <a:t> </a:t>
            </a:r>
            <a:r>
              <a:rPr lang="ru-RU" sz="1600" dirty="0" err="1"/>
              <a:t>перераховується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затвердження</a:t>
            </a:r>
            <a:r>
              <a:rPr lang="ru-RU" sz="1600" dirty="0"/>
              <a:t> заявки на участь в </a:t>
            </a:r>
            <a:r>
              <a:rPr lang="ru-RU" sz="1600" dirty="0" err="1"/>
              <a:t>Програмі</a:t>
            </a:r>
            <a:r>
              <a:rPr lang="ru-RU" sz="1600" dirty="0"/>
              <a:t> Фонду</a:t>
            </a:r>
            <a:endParaRPr lang="uk-UA" sz="1400" dirty="0"/>
          </a:p>
        </p:txBody>
      </p:sp>
      <p:sp>
        <p:nvSpPr>
          <p:cNvPr id="160" name="Прямоугольник 159"/>
          <p:cNvSpPr/>
          <p:nvPr/>
        </p:nvSpPr>
        <p:spPr>
          <a:xfrm>
            <a:off x="482075" y="5127628"/>
            <a:ext cx="3071288" cy="10926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1600" dirty="0"/>
              <a:t>Грант перераховується на поточний рахунок ОСББ в Банку</a:t>
            </a:r>
          </a:p>
          <a:p>
            <a:pPr algn="ctr">
              <a:spcAft>
                <a:spcPts val="600"/>
              </a:spcAft>
            </a:pPr>
            <a:r>
              <a:rPr lang="ru-RU" sz="1400" i="1" dirty="0"/>
              <a:t>у раз</a:t>
            </a:r>
            <a:r>
              <a:rPr lang="uk-UA" sz="1400" i="1" dirty="0"/>
              <a:t>і відсутності кредиту або надлишку гранту</a:t>
            </a:r>
          </a:p>
        </p:txBody>
      </p:sp>
      <p:grpSp>
        <p:nvGrpSpPr>
          <p:cNvPr id="177" name="Группа 176"/>
          <p:cNvGrpSpPr/>
          <p:nvPr/>
        </p:nvGrpSpPr>
        <p:grpSpPr>
          <a:xfrm>
            <a:off x="8005436" y="3691370"/>
            <a:ext cx="310989" cy="285835"/>
            <a:chOff x="5906569" y="3971468"/>
            <a:chExt cx="462683" cy="414691"/>
          </a:xfrm>
          <a:solidFill>
            <a:srgbClr val="616466"/>
          </a:solidFill>
        </p:grpSpPr>
        <p:sp>
          <p:nvSpPr>
            <p:cNvPr id="176" name="Прямоугольник 175"/>
            <p:cNvSpPr/>
            <p:nvPr/>
          </p:nvSpPr>
          <p:spPr>
            <a:xfrm>
              <a:off x="5906569" y="3971468"/>
              <a:ext cx="462683" cy="414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8" name="Group 11"/>
            <p:cNvGrpSpPr>
              <a:grpSpLocks noChangeAspect="1"/>
            </p:cNvGrpSpPr>
            <p:nvPr/>
          </p:nvGrpSpPr>
          <p:grpSpPr bwMode="auto">
            <a:xfrm>
              <a:off x="5906570" y="3971468"/>
              <a:ext cx="462682" cy="414691"/>
              <a:chOff x="266" y="2374"/>
              <a:chExt cx="376" cy="337"/>
            </a:xfrm>
            <a:grpFill/>
          </p:grpSpPr>
          <p:sp>
            <p:nvSpPr>
              <p:cNvPr id="169" name="Freeform 13"/>
              <p:cNvSpPr>
                <a:spLocks noEditPoints="1"/>
              </p:cNvSpPr>
              <p:nvPr/>
            </p:nvSpPr>
            <p:spPr bwMode="auto">
              <a:xfrm>
                <a:off x="266" y="2374"/>
                <a:ext cx="376" cy="281"/>
              </a:xfrm>
              <a:custGeom>
                <a:avLst/>
                <a:gdLst>
                  <a:gd name="T0" fmla="*/ 2148 w 3380"/>
                  <a:gd name="T1" fmla="*/ 1467 h 2528"/>
                  <a:gd name="T2" fmla="*/ 2184 w 3380"/>
                  <a:gd name="T3" fmla="*/ 1513 h 2528"/>
                  <a:gd name="T4" fmla="*/ 2431 w 3380"/>
                  <a:gd name="T5" fmla="*/ 2158 h 2528"/>
                  <a:gd name="T6" fmla="*/ 2333 w 3380"/>
                  <a:gd name="T7" fmla="*/ 1482 h 2528"/>
                  <a:gd name="T8" fmla="*/ 2286 w 3380"/>
                  <a:gd name="T9" fmla="*/ 1485 h 2528"/>
                  <a:gd name="T10" fmla="*/ 2241 w 3380"/>
                  <a:gd name="T11" fmla="*/ 1451 h 2528"/>
                  <a:gd name="T12" fmla="*/ 2229 w 3380"/>
                  <a:gd name="T13" fmla="*/ 1402 h 2528"/>
                  <a:gd name="T14" fmla="*/ 2250 w 3380"/>
                  <a:gd name="T15" fmla="*/ 1357 h 2528"/>
                  <a:gd name="T16" fmla="*/ 1272 w 3380"/>
                  <a:gd name="T17" fmla="*/ 667 h 2528"/>
                  <a:gd name="T18" fmla="*/ 2103 w 3380"/>
                  <a:gd name="T19" fmla="*/ 10 h 2528"/>
                  <a:gd name="T20" fmla="*/ 3370 w 3380"/>
                  <a:gd name="T21" fmla="*/ 742 h 2528"/>
                  <a:gd name="T22" fmla="*/ 3378 w 3380"/>
                  <a:gd name="T23" fmla="*/ 800 h 2528"/>
                  <a:gd name="T24" fmla="*/ 3344 w 3380"/>
                  <a:gd name="T25" fmla="*/ 846 h 2528"/>
                  <a:gd name="T26" fmla="*/ 2746 w 3380"/>
                  <a:gd name="T27" fmla="*/ 1214 h 2528"/>
                  <a:gd name="T28" fmla="*/ 2697 w 3380"/>
                  <a:gd name="T29" fmla="*/ 1203 h 2528"/>
                  <a:gd name="T30" fmla="*/ 2665 w 3380"/>
                  <a:gd name="T31" fmla="*/ 1163 h 2528"/>
                  <a:gd name="T32" fmla="*/ 2665 w 3380"/>
                  <a:gd name="T33" fmla="*/ 1113 h 2528"/>
                  <a:gd name="T34" fmla="*/ 2697 w 3380"/>
                  <a:gd name="T35" fmla="*/ 1074 h 2528"/>
                  <a:gd name="T36" fmla="*/ 1418 w 3380"/>
                  <a:gd name="T37" fmla="*/ 575 h 2528"/>
                  <a:gd name="T38" fmla="*/ 2555 w 3380"/>
                  <a:gd name="T39" fmla="*/ 1222 h 2528"/>
                  <a:gd name="T40" fmla="*/ 2566 w 3380"/>
                  <a:gd name="T41" fmla="*/ 1232 h 2528"/>
                  <a:gd name="T42" fmla="*/ 2573 w 3380"/>
                  <a:gd name="T43" fmla="*/ 1242 h 2528"/>
                  <a:gd name="T44" fmla="*/ 2578 w 3380"/>
                  <a:gd name="T45" fmla="*/ 1251 h 2528"/>
                  <a:gd name="T46" fmla="*/ 2582 w 3380"/>
                  <a:gd name="T47" fmla="*/ 1262 h 2528"/>
                  <a:gd name="T48" fmla="*/ 2584 w 3380"/>
                  <a:gd name="T49" fmla="*/ 1281 h 2528"/>
                  <a:gd name="T50" fmla="*/ 2582 w 3380"/>
                  <a:gd name="T51" fmla="*/ 2220 h 2528"/>
                  <a:gd name="T52" fmla="*/ 2549 w 3380"/>
                  <a:gd name="T53" fmla="*/ 2266 h 2528"/>
                  <a:gd name="T54" fmla="*/ 2125 w 3380"/>
                  <a:gd name="T55" fmla="*/ 2527 h 2528"/>
                  <a:gd name="T56" fmla="*/ 2073 w 3380"/>
                  <a:gd name="T57" fmla="*/ 2519 h 2528"/>
                  <a:gd name="T58" fmla="*/ 2037 w 3380"/>
                  <a:gd name="T59" fmla="*/ 2472 h 2528"/>
                  <a:gd name="T60" fmla="*/ 874 w 3380"/>
                  <a:gd name="T61" fmla="*/ 918 h 2528"/>
                  <a:gd name="T62" fmla="*/ 1841 w 3380"/>
                  <a:gd name="T63" fmla="*/ 1613 h 2528"/>
                  <a:gd name="T64" fmla="*/ 1890 w 3380"/>
                  <a:gd name="T65" fmla="*/ 1602 h 2528"/>
                  <a:gd name="T66" fmla="*/ 1935 w 3380"/>
                  <a:gd name="T67" fmla="*/ 1624 h 2528"/>
                  <a:gd name="T68" fmla="*/ 1957 w 3380"/>
                  <a:gd name="T69" fmla="*/ 1670 h 2528"/>
                  <a:gd name="T70" fmla="*/ 1946 w 3380"/>
                  <a:gd name="T71" fmla="*/ 1718 h 2528"/>
                  <a:gd name="T72" fmla="*/ 1356 w 3380"/>
                  <a:gd name="T73" fmla="*/ 2099 h 2528"/>
                  <a:gd name="T74" fmla="*/ 1315 w 3380"/>
                  <a:gd name="T75" fmla="*/ 2111 h 2528"/>
                  <a:gd name="T76" fmla="*/ 39 w 3380"/>
                  <a:gd name="T77" fmla="*/ 1397 h 2528"/>
                  <a:gd name="T78" fmla="*/ 3 w 3380"/>
                  <a:gd name="T79" fmla="*/ 1352 h 2528"/>
                  <a:gd name="T80" fmla="*/ 9 w 3380"/>
                  <a:gd name="T81" fmla="*/ 1294 h 2528"/>
                  <a:gd name="T82" fmla="*/ 832 w 3380"/>
                  <a:gd name="T83" fmla="*/ 764 h 2528"/>
                  <a:gd name="T84" fmla="*/ 1230 w 3380"/>
                  <a:gd name="T85" fmla="*/ 513 h 2528"/>
                  <a:gd name="T86" fmla="*/ 2063 w 3380"/>
                  <a:gd name="T87" fmla="*/ 0 h 2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80" h="2528">
                    <a:moveTo>
                      <a:pt x="1272" y="667"/>
                    </a:moveTo>
                    <a:lnTo>
                      <a:pt x="1021" y="825"/>
                    </a:lnTo>
                    <a:lnTo>
                      <a:pt x="2148" y="1467"/>
                    </a:lnTo>
                    <a:lnTo>
                      <a:pt x="2165" y="1479"/>
                    </a:lnTo>
                    <a:lnTo>
                      <a:pt x="2176" y="1494"/>
                    </a:lnTo>
                    <a:lnTo>
                      <a:pt x="2184" y="1513"/>
                    </a:lnTo>
                    <a:lnTo>
                      <a:pt x="2187" y="1533"/>
                    </a:lnTo>
                    <a:lnTo>
                      <a:pt x="2187" y="2313"/>
                    </a:lnTo>
                    <a:lnTo>
                      <a:pt x="2431" y="2158"/>
                    </a:lnTo>
                    <a:lnTo>
                      <a:pt x="2431" y="1422"/>
                    </a:lnTo>
                    <a:lnTo>
                      <a:pt x="2345" y="1476"/>
                    </a:lnTo>
                    <a:lnTo>
                      <a:pt x="2333" y="1482"/>
                    </a:lnTo>
                    <a:lnTo>
                      <a:pt x="2319" y="1486"/>
                    </a:lnTo>
                    <a:lnTo>
                      <a:pt x="2305" y="1487"/>
                    </a:lnTo>
                    <a:lnTo>
                      <a:pt x="2286" y="1485"/>
                    </a:lnTo>
                    <a:lnTo>
                      <a:pt x="2268" y="1478"/>
                    </a:lnTo>
                    <a:lnTo>
                      <a:pt x="2253" y="1467"/>
                    </a:lnTo>
                    <a:lnTo>
                      <a:pt x="2241" y="1451"/>
                    </a:lnTo>
                    <a:lnTo>
                      <a:pt x="2232" y="1436"/>
                    </a:lnTo>
                    <a:lnTo>
                      <a:pt x="2228" y="1418"/>
                    </a:lnTo>
                    <a:lnTo>
                      <a:pt x="2229" y="1402"/>
                    </a:lnTo>
                    <a:lnTo>
                      <a:pt x="2232" y="1386"/>
                    </a:lnTo>
                    <a:lnTo>
                      <a:pt x="2240" y="1370"/>
                    </a:lnTo>
                    <a:lnTo>
                      <a:pt x="2250" y="1357"/>
                    </a:lnTo>
                    <a:lnTo>
                      <a:pt x="2264" y="1346"/>
                    </a:lnTo>
                    <a:lnTo>
                      <a:pt x="2360" y="1286"/>
                    </a:lnTo>
                    <a:lnTo>
                      <a:pt x="1272" y="667"/>
                    </a:lnTo>
                    <a:close/>
                    <a:moveTo>
                      <a:pt x="2063" y="0"/>
                    </a:moveTo>
                    <a:lnTo>
                      <a:pt x="2084" y="2"/>
                    </a:lnTo>
                    <a:lnTo>
                      <a:pt x="2103" y="10"/>
                    </a:lnTo>
                    <a:lnTo>
                      <a:pt x="3342" y="714"/>
                    </a:lnTo>
                    <a:lnTo>
                      <a:pt x="3357" y="727"/>
                    </a:lnTo>
                    <a:lnTo>
                      <a:pt x="3370" y="742"/>
                    </a:lnTo>
                    <a:lnTo>
                      <a:pt x="3377" y="760"/>
                    </a:lnTo>
                    <a:lnTo>
                      <a:pt x="3380" y="779"/>
                    </a:lnTo>
                    <a:lnTo>
                      <a:pt x="3378" y="800"/>
                    </a:lnTo>
                    <a:lnTo>
                      <a:pt x="3371" y="817"/>
                    </a:lnTo>
                    <a:lnTo>
                      <a:pt x="3359" y="833"/>
                    </a:lnTo>
                    <a:lnTo>
                      <a:pt x="3344" y="846"/>
                    </a:lnTo>
                    <a:lnTo>
                      <a:pt x="2778" y="1203"/>
                    </a:lnTo>
                    <a:lnTo>
                      <a:pt x="2763" y="1210"/>
                    </a:lnTo>
                    <a:lnTo>
                      <a:pt x="2746" y="1214"/>
                    </a:lnTo>
                    <a:lnTo>
                      <a:pt x="2729" y="1214"/>
                    </a:lnTo>
                    <a:lnTo>
                      <a:pt x="2712" y="1210"/>
                    </a:lnTo>
                    <a:lnTo>
                      <a:pt x="2697" y="1203"/>
                    </a:lnTo>
                    <a:lnTo>
                      <a:pt x="2684" y="1193"/>
                    </a:lnTo>
                    <a:lnTo>
                      <a:pt x="2673" y="1178"/>
                    </a:lnTo>
                    <a:lnTo>
                      <a:pt x="2665" y="1163"/>
                    </a:lnTo>
                    <a:lnTo>
                      <a:pt x="2661" y="1146"/>
                    </a:lnTo>
                    <a:lnTo>
                      <a:pt x="2662" y="1129"/>
                    </a:lnTo>
                    <a:lnTo>
                      <a:pt x="2665" y="1113"/>
                    </a:lnTo>
                    <a:lnTo>
                      <a:pt x="2672" y="1098"/>
                    </a:lnTo>
                    <a:lnTo>
                      <a:pt x="2683" y="1084"/>
                    </a:lnTo>
                    <a:lnTo>
                      <a:pt x="2697" y="1074"/>
                    </a:lnTo>
                    <a:lnTo>
                      <a:pt x="3155" y="784"/>
                    </a:lnTo>
                    <a:lnTo>
                      <a:pt x="2067" y="166"/>
                    </a:lnTo>
                    <a:lnTo>
                      <a:pt x="1418" y="575"/>
                    </a:lnTo>
                    <a:lnTo>
                      <a:pt x="2545" y="1215"/>
                    </a:lnTo>
                    <a:lnTo>
                      <a:pt x="2553" y="1221"/>
                    </a:lnTo>
                    <a:lnTo>
                      <a:pt x="2555" y="1222"/>
                    </a:lnTo>
                    <a:lnTo>
                      <a:pt x="2562" y="1228"/>
                    </a:lnTo>
                    <a:lnTo>
                      <a:pt x="2563" y="1229"/>
                    </a:lnTo>
                    <a:lnTo>
                      <a:pt x="2566" y="1232"/>
                    </a:lnTo>
                    <a:lnTo>
                      <a:pt x="2569" y="1236"/>
                    </a:lnTo>
                    <a:lnTo>
                      <a:pt x="2569" y="1237"/>
                    </a:lnTo>
                    <a:lnTo>
                      <a:pt x="2573" y="1242"/>
                    </a:lnTo>
                    <a:lnTo>
                      <a:pt x="2574" y="1243"/>
                    </a:lnTo>
                    <a:lnTo>
                      <a:pt x="2575" y="1246"/>
                    </a:lnTo>
                    <a:lnTo>
                      <a:pt x="2578" y="1251"/>
                    </a:lnTo>
                    <a:lnTo>
                      <a:pt x="2579" y="1254"/>
                    </a:lnTo>
                    <a:lnTo>
                      <a:pt x="2582" y="1262"/>
                    </a:lnTo>
                    <a:lnTo>
                      <a:pt x="2582" y="1262"/>
                    </a:lnTo>
                    <a:lnTo>
                      <a:pt x="2584" y="1272"/>
                    </a:lnTo>
                    <a:lnTo>
                      <a:pt x="2584" y="1274"/>
                    </a:lnTo>
                    <a:lnTo>
                      <a:pt x="2584" y="1281"/>
                    </a:lnTo>
                    <a:lnTo>
                      <a:pt x="2585" y="1283"/>
                    </a:lnTo>
                    <a:lnTo>
                      <a:pt x="2585" y="2202"/>
                    </a:lnTo>
                    <a:lnTo>
                      <a:pt x="2582" y="2220"/>
                    </a:lnTo>
                    <a:lnTo>
                      <a:pt x="2575" y="2238"/>
                    </a:lnTo>
                    <a:lnTo>
                      <a:pt x="2564" y="2254"/>
                    </a:lnTo>
                    <a:lnTo>
                      <a:pt x="2549" y="2266"/>
                    </a:lnTo>
                    <a:lnTo>
                      <a:pt x="2151" y="2517"/>
                    </a:lnTo>
                    <a:lnTo>
                      <a:pt x="2138" y="2523"/>
                    </a:lnTo>
                    <a:lnTo>
                      <a:pt x="2125" y="2527"/>
                    </a:lnTo>
                    <a:lnTo>
                      <a:pt x="2110" y="2528"/>
                    </a:lnTo>
                    <a:lnTo>
                      <a:pt x="2092" y="2526"/>
                    </a:lnTo>
                    <a:lnTo>
                      <a:pt x="2073" y="2519"/>
                    </a:lnTo>
                    <a:lnTo>
                      <a:pt x="2057" y="2506"/>
                    </a:lnTo>
                    <a:lnTo>
                      <a:pt x="2045" y="2491"/>
                    </a:lnTo>
                    <a:lnTo>
                      <a:pt x="2037" y="2472"/>
                    </a:lnTo>
                    <a:lnTo>
                      <a:pt x="2033" y="2452"/>
                    </a:lnTo>
                    <a:lnTo>
                      <a:pt x="2033" y="1578"/>
                    </a:lnTo>
                    <a:lnTo>
                      <a:pt x="874" y="918"/>
                    </a:lnTo>
                    <a:lnTo>
                      <a:pt x="226" y="1327"/>
                    </a:lnTo>
                    <a:lnTo>
                      <a:pt x="1313" y="1945"/>
                    </a:lnTo>
                    <a:lnTo>
                      <a:pt x="1841" y="1613"/>
                    </a:lnTo>
                    <a:lnTo>
                      <a:pt x="1856" y="1605"/>
                    </a:lnTo>
                    <a:lnTo>
                      <a:pt x="1872" y="1602"/>
                    </a:lnTo>
                    <a:lnTo>
                      <a:pt x="1890" y="1602"/>
                    </a:lnTo>
                    <a:lnTo>
                      <a:pt x="1906" y="1605"/>
                    </a:lnTo>
                    <a:lnTo>
                      <a:pt x="1922" y="1612"/>
                    </a:lnTo>
                    <a:lnTo>
                      <a:pt x="1935" y="1624"/>
                    </a:lnTo>
                    <a:lnTo>
                      <a:pt x="1945" y="1637"/>
                    </a:lnTo>
                    <a:lnTo>
                      <a:pt x="1953" y="1653"/>
                    </a:lnTo>
                    <a:lnTo>
                      <a:pt x="1957" y="1670"/>
                    </a:lnTo>
                    <a:lnTo>
                      <a:pt x="1957" y="1686"/>
                    </a:lnTo>
                    <a:lnTo>
                      <a:pt x="1953" y="1703"/>
                    </a:lnTo>
                    <a:lnTo>
                      <a:pt x="1946" y="1718"/>
                    </a:lnTo>
                    <a:lnTo>
                      <a:pt x="1935" y="1731"/>
                    </a:lnTo>
                    <a:lnTo>
                      <a:pt x="1922" y="1743"/>
                    </a:lnTo>
                    <a:lnTo>
                      <a:pt x="1356" y="2099"/>
                    </a:lnTo>
                    <a:lnTo>
                      <a:pt x="1342" y="2106"/>
                    </a:lnTo>
                    <a:lnTo>
                      <a:pt x="1329" y="2110"/>
                    </a:lnTo>
                    <a:lnTo>
                      <a:pt x="1315" y="2111"/>
                    </a:lnTo>
                    <a:lnTo>
                      <a:pt x="1295" y="2109"/>
                    </a:lnTo>
                    <a:lnTo>
                      <a:pt x="1277" y="2101"/>
                    </a:lnTo>
                    <a:lnTo>
                      <a:pt x="39" y="1397"/>
                    </a:lnTo>
                    <a:lnTo>
                      <a:pt x="23" y="1385"/>
                    </a:lnTo>
                    <a:lnTo>
                      <a:pt x="11" y="1369"/>
                    </a:lnTo>
                    <a:lnTo>
                      <a:pt x="3" y="1352"/>
                    </a:lnTo>
                    <a:lnTo>
                      <a:pt x="0" y="1332"/>
                    </a:lnTo>
                    <a:lnTo>
                      <a:pt x="2" y="1312"/>
                    </a:lnTo>
                    <a:lnTo>
                      <a:pt x="9" y="1294"/>
                    </a:lnTo>
                    <a:lnTo>
                      <a:pt x="21" y="1278"/>
                    </a:lnTo>
                    <a:lnTo>
                      <a:pt x="36" y="1266"/>
                    </a:lnTo>
                    <a:lnTo>
                      <a:pt x="832" y="764"/>
                    </a:lnTo>
                    <a:lnTo>
                      <a:pt x="832" y="764"/>
                    </a:lnTo>
                    <a:lnTo>
                      <a:pt x="1230" y="513"/>
                    </a:lnTo>
                    <a:lnTo>
                      <a:pt x="1230" y="513"/>
                    </a:lnTo>
                    <a:lnTo>
                      <a:pt x="2024" y="12"/>
                    </a:lnTo>
                    <a:lnTo>
                      <a:pt x="2044" y="3"/>
                    </a:lnTo>
                    <a:lnTo>
                      <a:pt x="20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4"/>
              <p:cNvSpPr>
                <a:spLocks/>
              </p:cNvSpPr>
              <p:nvPr/>
            </p:nvSpPr>
            <p:spPr bwMode="auto">
              <a:xfrm>
                <a:off x="562" y="2487"/>
                <a:ext cx="80" cy="56"/>
              </a:xfrm>
              <a:custGeom>
                <a:avLst/>
                <a:gdLst>
                  <a:gd name="T0" fmla="*/ 635 w 719"/>
                  <a:gd name="T1" fmla="*/ 0 h 510"/>
                  <a:gd name="T2" fmla="*/ 651 w 719"/>
                  <a:gd name="T3" fmla="*/ 0 h 510"/>
                  <a:gd name="T4" fmla="*/ 668 w 719"/>
                  <a:gd name="T5" fmla="*/ 4 h 510"/>
                  <a:gd name="T6" fmla="*/ 683 w 719"/>
                  <a:gd name="T7" fmla="*/ 11 h 510"/>
                  <a:gd name="T8" fmla="*/ 696 w 719"/>
                  <a:gd name="T9" fmla="*/ 22 h 510"/>
                  <a:gd name="T10" fmla="*/ 708 w 719"/>
                  <a:gd name="T11" fmla="*/ 36 h 510"/>
                  <a:gd name="T12" fmla="*/ 715 w 719"/>
                  <a:gd name="T13" fmla="*/ 51 h 510"/>
                  <a:gd name="T14" fmla="*/ 719 w 719"/>
                  <a:gd name="T15" fmla="*/ 68 h 510"/>
                  <a:gd name="T16" fmla="*/ 719 w 719"/>
                  <a:gd name="T17" fmla="*/ 85 h 510"/>
                  <a:gd name="T18" fmla="*/ 715 w 719"/>
                  <a:gd name="T19" fmla="*/ 102 h 510"/>
                  <a:gd name="T20" fmla="*/ 708 w 719"/>
                  <a:gd name="T21" fmla="*/ 117 h 510"/>
                  <a:gd name="T22" fmla="*/ 697 w 719"/>
                  <a:gd name="T23" fmla="*/ 130 h 510"/>
                  <a:gd name="T24" fmla="*/ 683 w 719"/>
                  <a:gd name="T25" fmla="*/ 142 h 510"/>
                  <a:gd name="T26" fmla="*/ 117 w 719"/>
                  <a:gd name="T27" fmla="*/ 498 h 510"/>
                  <a:gd name="T28" fmla="*/ 105 w 719"/>
                  <a:gd name="T29" fmla="*/ 505 h 510"/>
                  <a:gd name="T30" fmla="*/ 90 w 719"/>
                  <a:gd name="T31" fmla="*/ 508 h 510"/>
                  <a:gd name="T32" fmla="*/ 77 w 719"/>
                  <a:gd name="T33" fmla="*/ 510 h 510"/>
                  <a:gd name="T34" fmla="*/ 57 w 719"/>
                  <a:gd name="T35" fmla="*/ 507 h 510"/>
                  <a:gd name="T36" fmla="*/ 40 w 719"/>
                  <a:gd name="T37" fmla="*/ 501 h 510"/>
                  <a:gd name="T38" fmla="*/ 25 w 719"/>
                  <a:gd name="T39" fmla="*/ 490 h 510"/>
                  <a:gd name="T40" fmla="*/ 12 w 719"/>
                  <a:gd name="T41" fmla="*/ 474 h 510"/>
                  <a:gd name="T42" fmla="*/ 4 w 719"/>
                  <a:gd name="T43" fmla="*/ 458 h 510"/>
                  <a:gd name="T44" fmla="*/ 0 w 719"/>
                  <a:gd name="T45" fmla="*/ 441 h 510"/>
                  <a:gd name="T46" fmla="*/ 1 w 719"/>
                  <a:gd name="T47" fmla="*/ 425 h 510"/>
                  <a:gd name="T48" fmla="*/ 4 w 719"/>
                  <a:gd name="T49" fmla="*/ 408 h 510"/>
                  <a:gd name="T50" fmla="*/ 11 w 719"/>
                  <a:gd name="T51" fmla="*/ 393 h 510"/>
                  <a:gd name="T52" fmla="*/ 22 w 719"/>
                  <a:gd name="T53" fmla="*/ 380 h 510"/>
                  <a:gd name="T54" fmla="*/ 36 w 719"/>
                  <a:gd name="T55" fmla="*/ 368 h 510"/>
                  <a:gd name="T56" fmla="*/ 602 w 719"/>
                  <a:gd name="T57" fmla="*/ 11 h 510"/>
                  <a:gd name="T58" fmla="*/ 618 w 719"/>
                  <a:gd name="T59" fmla="*/ 4 h 510"/>
                  <a:gd name="T60" fmla="*/ 635 w 719"/>
                  <a:gd name="T61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9" h="510">
                    <a:moveTo>
                      <a:pt x="635" y="0"/>
                    </a:moveTo>
                    <a:lnTo>
                      <a:pt x="651" y="0"/>
                    </a:lnTo>
                    <a:lnTo>
                      <a:pt x="668" y="4"/>
                    </a:lnTo>
                    <a:lnTo>
                      <a:pt x="683" y="11"/>
                    </a:lnTo>
                    <a:lnTo>
                      <a:pt x="696" y="22"/>
                    </a:lnTo>
                    <a:lnTo>
                      <a:pt x="708" y="36"/>
                    </a:lnTo>
                    <a:lnTo>
                      <a:pt x="715" y="51"/>
                    </a:lnTo>
                    <a:lnTo>
                      <a:pt x="719" y="68"/>
                    </a:lnTo>
                    <a:lnTo>
                      <a:pt x="719" y="85"/>
                    </a:lnTo>
                    <a:lnTo>
                      <a:pt x="715" y="102"/>
                    </a:lnTo>
                    <a:lnTo>
                      <a:pt x="708" y="117"/>
                    </a:lnTo>
                    <a:lnTo>
                      <a:pt x="697" y="130"/>
                    </a:lnTo>
                    <a:lnTo>
                      <a:pt x="683" y="142"/>
                    </a:lnTo>
                    <a:lnTo>
                      <a:pt x="117" y="498"/>
                    </a:lnTo>
                    <a:lnTo>
                      <a:pt x="105" y="505"/>
                    </a:lnTo>
                    <a:lnTo>
                      <a:pt x="90" y="508"/>
                    </a:lnTo>
                    <a:lnTo>
                      <a:pt x="77" y="510"/>
                    </a:lnTo>
                    <a:lnTo>
                      <a:pt x="57" y="507"/>
                    </a:lnTo>
                    <a:lnTo>
                      <a:pt x="40" y="501"/>
                    </a:lnTo>
                    <a:lnTo>
                      <a:pt x="25" y="490"/>
                    </a:lnTo>
                    <a:lnTo>
                      <a:pt x="12" y="474"/>
                    </a:lnTo>
                    <a:lnTo>
                      <a:pt x="4" y="458"/>
                    </a:lnTo>
                    <a:lnTo>
                      <a:pt x="0" y="441"/>
                    </a:lnTo>
                    <a:lnTo>
                      <a:pt x="1" y="425"/>
                    </a:lnTo>
                    <a:lnTo>
                      <a:pt x="4" y="408"/>
                    </a:lnTo>
                    <a:lnTo>
                      <a:pt x="11" y="393"/>
                    </a:lnTo>
                    <a:lnTo>
                      <a:pt x="22" y="380"/>
                    </a:lnTo>
                    <a:lnTo>
                      <a:pt x="36" y="368"/>
                    </a:lnTo>
                    <a:lnTo>
                      <a:pt x="602" y="11"/>
                    </a:lnTo>
                    <a:lnTo>
                      <a:pt x="618" y="4"/>
                    </a:lnTo>
                    <a:lnTo>
                      <a:pt x="6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15"/>
              <p:cNvSpPr>
                <a:spLocks/>
              </p:cNvSpPr>
              <p:nvPr/>
            </p:nvSpPr>
            <p:spPr bwMode="auto">
              <a:xfrm>
                <a:off x="266" y="2548"/>
                <a:ext cx="217" cy="95"/>
              </a:xfrm>
              <a:custGeom>
                <a:avLst/>
                <a:gdLst>
                  <a:gd name="T0" fmla="*/ 81 w 1957"/>
                  <a:gd name="T1" fmla="*/ 0 h 857"/>
                  <a:gd name="T2" fmla="*/ 98 w 1957"/>
                  <a:gd name="T3" fmla="*/ 3 h 857"/>
                  <a:gd name="T4" fmla="*/ 114 w 1957"/>
                  <a:gd name="T5" fmla="*/ 9 h 857"/>
                  <a:gd name="T6" fmla="*/ 1313 w 1957"/>
                  <a:gd name="T7" fmla="*/ 692 h 857"/>
                  <a:gd name="T8" fmla="*/ 1841 w 1957"/>
                  <a:gd name="T9" fmla="*/ 359 h 857"/>
                  <a:gd name="T10" fmla="*/ 1856 w 1957"/>
                  <a:gd name="T11" fmla="*/ 352 h 857"/>
                  <a:gd name="T12" fmla="*/ 1872 w 1957"/>
                  <a:gd name="T13" fmla="*/ 348 h 857"/>
                  <a:gd name="T14" fmla="*/ 1890 w 1957"/>
                  <a:gd name="T15" fmla="*/ 348 h 857"/>
                  <a:gd name="T16" fmla="*/ 1906 w 1957"/>
                  <a:gd name="T17" fmla="*/ 352 h 857"/>
                  <a:gd name="T18" fmla="*/ 1922 w 1957"/>
                  <a:gd name="T19" fmla="*/ 359 h 857"/>
                  <a:gd name="T20" fmla="*/ 1935 w 1957"/>
                  <a:gd name="T21" fmla="*/ 370 h 857"/>
                  <a:gd name="T22" fmla="*/ 1945 w 1957"/>
                  <a:gd name="T23" fmla="*/ 383 h 857"/>
                  <a:gd name="T24" fmla="*/ 1953 w 1957"/>
                  <a:gd name="T25" fmla="*/ 399 h 857"/>
                  <a:gd name="T26" fmla="*/ 1957 w 1957"/>
                  <a:gd name="T27" fmla="*/ 416 h 857"/>
                  <a:gd name="T28" fmla="*/ 1957 w 1957"/>
                  <a:gd name="T29" fmla="*/ 433 h 857"/>
                  <a:gd name="T30" fmla="*/ 1953 w 1957"/>
                  <a:gd name="T31" fmla="*/ 449 h 857"/>
                  <a:gd name="T32" fmla="*/ 1946 w 1957"/>
                  <a:gd name="T33" fmla="*/ 464 h 857"/>
                  <a:gd name="T34" fmla="*/ 1935 w 1957"/>
                  <a:gd name="T35" fmla="*/ 477 h 857"/>
                  <a:gd name="T36" fmla="*/ 1922 w 1957"/>
                  <a:gd name="T37" fmla="*/ 489 h 857"/>
                  <a:gd name="T38" fmla="*/ 1356 w 1957"/>
                  <a:gd name="T39" fmla="*/ 846 h 857"/>
                  <a:gd name="T40" fmla="*/ 1342 w 1957"/>
                  <a:gd name="T41" fmla="*/ 852 h 857"/>
                  <a:gd name="T42" fmla="*/ 1329 w 1957"/>
                  <a:gd name="T43" fmla="*/ 856 h 857"/>
                  <a:gd name="T44" fmla="*/ 1315 w 1957"/>
                  <a:gd name="T45" fmla="*/ 857 h 857"/>
                  <a:gd name="T46" fmla="*/ 1295 w 1957"/>
                  <a:gd name="T47" fmla="*/ 855 h 857"/>
                  <a:gd name="T48" fmla="*/ 1277 w 1957"/>
                  <a:gd name="T49" fmla="*/ 848 h 857"/>
                  <a:gd name="T50" fmla="*/ 39 w 1957"/>
                  <a:gd name="T51" fmla="*/ 143 h 857"/>
                  <a:gd name="T52" fmla="*/ 25 w 1957"/>
                  <a:gd name="T53" fmla="*/ 132 h 857"/>
                  <a:gd name="T54" fmla="*/ 13 w 1957"/>
                  <a:gd name="T55" fmla="*/ 119 h 857"/>
                  <a:gd name="T56" fmla="*/ 5 w 1957"/>
                  <a:gd name="T57" fmla="*/ 105 h 857"/>
                  <a:gd name="T58" fmla="*/ 1 w 1957"/>
                  <a:gd name="T59" fmla="*/ 88 h 857"/>
                  <a:gd name="T60" fmla="*/ 0 w 1957"/>
                  <a:gd name="T61" fmla="*/ 72 h 857"/>
                  <a:gd name="T62" fmla="*/ 3 w 1957"/>
                  <a:gd name="T63" fmla="*/ 54 h 857"/>
                  <a:gd name="T64" fmla="*/ 10 w 1957"/>
                  <a:gd name="T65" fmla="*/ 38 h 857"/>
                  <a:gd name="T66" fmla="*/ 21 w 1957"/>
                  <a:gd name="T67" fmla="*/ 25 h 857"/>
                  <a:gd name="T68" fmla="*/ 34 w 1957"/>
                  <a:gd name="T69" fmla="*/ 13 h 857"/>
                  <a:gd name="T70" fmla="*/ 48 w 1957"/>
                  <a:gd name="T71" fmla="*/ 5 h 857"/>
                  <a:gd name="T72" fmla="*/ 65 w 1957"/>
                  <a:gd name="T73" fmla="*/ 1 h 857"/>
                  <a:gd name="T74" fmla="*/ 81 w 1957"/>
                  <a:gd name="T75" fmla="*/ 0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57" h="857">
                    <a:moveTo>
                      <a:pt x="81" y="0"/>
                    </a:moveTo>
                    <a:lnTo>
                      <a:pt x="98" y="3"/>
                    </a:lnTo>
                    <a:lnTo>
                      <a:pt x="114" y="9"/>
                    </a:lnTo>
                    <a:lnTo>
                      <a:pt x="1313" y="692"/>
                    </a:lnTo>
                    <a:lnTo>
                      <a:pt x="1841" y="359"/>
                    </a:lnTo>
                    <a:lnTo>
                      <a:pt x="1856" y="352"/>
                    </a:lnTo>
                    <a:lnTo>
                      <a:pt x="1872" y="348"/>
                    </a:lnTo>
                    <a:lnTo>
                      <a:pt x="1890" y="348"/>
                    </a:lnTo>
                    <a:lnTo>
                      <a:pt x="1906" y="352"/>
                    </a:lnTo>
                    <a:lnTo>
                      <a:pt x="1922" y="359"/>
                    </a:lnTo>
                    <a:lnTo>
                      <a:pt x="1935" y="370"/>
                    </a:lnTo>
                    <a:lnTo>
                      <a:pt x="1945" y="383"/>
                    </a:lnTo>
                    <a:lnTo>
                      <a:pt x="1953" y="399"/>
                    </a:lnTo>
                    <a:lnTo>
                      <a:pt x="1957" y="416"/>
                    </a:lnTo>
                    <a:lnTo>
                      <a:pt x="1957" y="433"/>
                    </a:lnTo>
                    <a:lnTo>
                      <a:pt x="1953" y="449"/>
                    </a:lnTo>
                    <a:lnTo>
                      <a:pt x="1946" y="464"/>
                    </a:lnTo>
                    <a:lnTo>
                      <a:pt x="1935" y="477"/>
                    </a:lnTo>
                    <a:lnTo>
                      <a:pt x="1922" y="489"/>
                    </a:lnTo>
                    <a:lnTo>
                      <a:pt x="1356" y="846"/>
                    </a:lnTo>
                    <a:lnTo>
                      <a:pt x="1342" y="852"/>
                    </a:lnTo>
                    <a:lnTo>
                      <a:pt x="1329" y="856"/>
                    </a:lnTo>
                    <a:lnTo>
                      <a:pt x="1315" y="857"/>
                    </a:lnTo>
                    <a:lnTo>
                      <a:pt x="1295" y="855"/>
                    </a:lnTo>
                    <a:lnTo>
                      <a:pt x="1277" y="848"/>
                    </a:lnTo>
                    <a:lnTo>
                      <a:pt x="39" y="143"/>
                    </a:lnTo>
                    <a:lnTo>
                      <a:pt x="25" y="132"/>
                    </a:lnTo>
                    <a:lnTo>
                      <a:pt x="13" y="119"/>
                    </a:lnTo>
                    <a:lnTo>
                      <a:pt x="5" y="105"/>
                    </a:lnTo>
                    <a:lnTo>
                      <a:pt x="1" y="88"/>
                    </a:lnTo>
                    <a:lnTo>
                      <a:pt x="0" y="72"/>
                    </a:lnTo>
                    <a:lnTo>
                      <a:pt x="3" y="54"/>
                    </a:lnTo>
                    <a:lnTo>
                      <a:pt x="10" y="38"/>
                    </a:lnTo>
                    <a:lnTo>
                      <a:pt x="21" y="25"/>
                    </a:lnTo>
                    <a:lnTo>
                      <a:pt x="34" y="13"/>
                    </a:lnTo>
                    <a:lnTo>
                      <a:pt x="48" y="5"/>
                    </a:lnTo>
                    <a:lnTo>
                      <a:pt x="65" y="1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16"/>
              <p:cNvSpPr>
                <a:spLocks/>
              </p:cNvSpPr>
              <p:nvPr/>
            </p:nvSpPr>
            <p:spPr bwMode="auto">
              <a:xfrm>
                <a:off x="562" y="2521"/>
                <a:ext cx="80" cy="56"/>
              </a:xfrm>
              <a:custGeom>
                <a:avLst/>
                <a:gdLst>
                  <a:gd name="T0" fmla="*/ 635 w 719"/>
                  <a:gd name="T1" fmla="*/ 0 h 509"/>
                  <a:gd name="T2" fmla="*/ 651 w 719"/>
                  <a:gd name="T3" fmla="*/ 0 h 509"/>
                  <a:gd name="T4" fmla="*/ 668 w 719"/>
                  <a:gd name="T5" fmla="*/ 3 h 509"/>
                  <a:gd name="T6" fmla="*/ 683 w 719"/>
                  <a:gd name="T7" fmla="*/ 10 h 509"/>
                  <a:gd name="T8" fmla="*/ 696 w 719"/>
                  <a:gd name="T9" fmla="*/ 21 h 509"/>
                  <a:gd name="T10" fmla="*/ 708 w 719"/>
                  <a:gd name="T11" fmla="*/ 35 h 509"/>
                  <a:gd name="T12" fmla="*/ 715 w 719"/>
                  <a:gd name="T13" fmla="*/ 50 h 509"/>
                  <a:gd name="T14" fmla="*/ 719 w 719"/>
                  <a:gd name="T15" fmla="*/ 68 h 509"/>
                  <a:gd name="T16" fmla="*/ 719 w 719"/>
                  <a:gd name="T17" fmla="*/ 84 h 509"/>
                  <a:gd name="T18" fmla="*/ 715 w 719"/>
                  <a:gd name="T19" fmla="*/ 100 h 509"/>
                  <a:gd name="T20" fmla="*/ 708 w 719"/>
                  <a:gd name="T21" fmla="*/ 116 h 509"/>
                  <a:gd name="T22" fmla="*/ 697 w 719"/>
                  <a:gd name="T23" fmla="*/ 129 h 509"/>
                  <a:gd name="T24" fmla="*/ 683 w 719"/>
                  <a:gd name="T25" fmla="*/ 140 h 509"/>
                  <a:gd name="T26" fmla="*/ 117 w 719"/>
                  <a:gd name="T27" fmla="*/ 497 h 509"/>
                  <a:gd name="T28" fmla="*/ 105 w 719"/>
                  <a:gd name="T29" fmla="*/ 504 h 509"/>
                  <a:gd name="T30" fmla="*/ 90 w 719"/>
                  <a:gd name="T31" fmla="*/ 508 h 509"/>
                  <a:gd name="T32" fmla="*/ 77 w 719"/>
                  <a:gd name="T33" fmla="*/ 509 h 509"/>
                  <a:gd name="T34" fmla="*/ 57 w 719"/>
                  <a:gd name="T35" fmla="*/ 507 h 509"/>
                  <a:gd name="T36" fmla="*/ 40 w 719"/>
                  <a:gd name="T37" fmla="*/ 500 h 509"/>
                  <a:gd name="T38" fmla="*/ 25 w 719"/>
                  <a:gd name="T39" fmla="*/ 488 h 509"/>
                  <a:gd name="T40" fmla="*/ 12 w 719"/>
                  <a:gd name="T41" fmla="*/ 473 h 509"/>
                  <a:gd name="T42" fmla="*/ 4 w 719"/>
                  <a:gd name="T43" fmla="*/ 458 h 509"/>
                  <a:gd name="T44" fmla="*/ 0 w 719"/>
                  <a:gd name="T45" fmla="*/ 440 h 509"/>
                  <a:gd name="T46" fmla="*/ 1 w 719"/>
                  <a:gd name="T47" fmla="*/ 424 h 509"/>
                  <a:gd name="T48" fmla="*/ 4 w 719"/>
                  <a:gd name="T49" fmla="*/ 407 h 509"/>
                  <a:gd name="T50" fmla="*/ 11 w 719"/>
                  <a:gd name="T51" fmla="*/ 392 h 509"/>
                  <a:gd name="T52" fmla="*/ 22 w 719"/>
                  <a:gd name="T53" fmla="*/ 379 h 509"/>
                  <a:gd name="T54" fmla="*/ 36 w 719"/>
                  <a:gd name="T55" fmla="*/ 367 h 509"/>
                  <a:gd name="T56" fmla="*/ 602 w 719"/>
                  <a:gd name="T57" fmla="*/ 11 h 509"/>
                  <a:gd name="T58" fmla="*/ 618 w 719"/>
                  <a:gd name="T59" fmla="*/ 3 h 509"/>
                  <a:gd name="T60" fmla="*/ 635 w 719"/>
                  <a:gd name="T61" fmla="*/ 0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9" h="509">
                    <a:moveTo>
                      <a:pt x="635" y="0"/>
                    </a:moveTo>
                    <a:lnTo>
                      <a:pt x="651" y="0"/>
                    </a:lnTo>
                    <a:lnTo>
                      <a:pt x="668" y="3"/>
                    </a:lnTo>
                    <a:lnTo>
                      <a:pt x="683" y="10"/>
                    </a:lnTo>
                    <a:lnTo>
                      <a:pt x="696" y="21"/>
                    </a:lnTo>
                    <a:lnTo>
                      <a:pt x="708" y="35"/>
                    </a:lnTo>
                    <a:lnTo>
                      <a:pt x="715" y="50"/>
                    </a:lnTo>
                    <a:lnTo>
                      <a:pt x="719" y="68"/>
                    </a:lnTo>
                    <a:lnTo>
                      <a:pt x="719" y="84"/>
                    </a:lnTo>
                    <a:lnTo>
                      <a:pt x="715" y="100"/>
                    </a:lnTo>
                    <a:lnTo>
                      <a:pt x="708" y="116"/>
                    </a:lnTo>
                    <a:lnTo>
                      <a:pt x="697" y="129"/>
                    </a:lnTo>
                    <a:lnTo>
                      <a:pt x="683" y="140"/>
                    </a:lnTo>
                    <a:lnTo>
                      <a:pt x="117" y="497"/>
                    </a:lnTo>
                    <a:lnTo>
                      <a:pt x="105" y="504"/>
                    </a:lnTo>
                    <a:lnTo>
                      <a:pt x="90" y="508"/>
                    </a:lnTo>
                    <a:lnTo>
                      <a:pt x="77" y="509"/>
                    </a:lnTo>
                    <a:lnTo>
                      <a:pt x="57" y="507"/>
                    </a:lnTo>
                    <a:lnTo>
                      <a:pt x="40" y="500"/>
                    </a:lnTo>
                    <a:lnTo>
                      <a:pt x="25" y="488"/>
                    </a:lnTo>
                    <a:lnTo>
                      <a:pt x="12" y="473"/>
                    </a:lnTo>
                    <a:lnTo>
                      <a:pt x="4" y="458"/>
                    </a:lnTo>
                    <a:lnTo>
                      <a:pt x="0" y="440"/>
                    </a:lnTo>
                    <a:lnTo>
                      <a:pt x="1" y="424"/>
                    </a:lnTo>
                    <a:lnTo>
                      <a:pt x="4" y="407"/>
                    </a:lnTo>
                    <a:lnTo>
                      <a:pt x="11" y="392"/>
                    </a:lnTo>
                    <a:lnTo>
                      <a:pt x="22" y="379"/>
                    </a:lnTo>
                    <a:lnTo>
                      <a:pt x="36" y="367"/>
                    </a:lnTo>
                    <a:lnTo>
                      <a:pt x="602" y="11"/>
                    </a:lnTo>
                    <a:lnTo>
                      <a:pt x="618" y="3"/>
                    </a:lnTo>
                    <a:lnTo>
                      <a:pt x="6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17"/>
              <p:cNvSpPr>
                <a:spLocks/>
              </p:cNvSpPr>
              <p:nvPr/>
            </p:nvSpPr>
            <p:spPr bwMode="auto">
              <a:xfrm>
                <a:off x="266" y="2582"/>
                <a:ext cx="217" cy="95"/>
              </a:xfrm>
              <a:custGeom>
                <a:avLst/>
                <a:gdLst>
                  <a:gd name="T0" fmla="*/ 81 w 1957"/>
                  <a:gd name="T1" fmla="*/ 0 h 858"/>
                  <a:gd name="T2" fmla="*/ 98 w 1957"/>
                  <a:gd name="T3" fmla="*/ 3 h 858"/>
                  <a:gd name="T4" fmla="*/ 114 w 1957"/>
                  <a:gd name="T5" fmla="*/ 10 h 858"/>
                  <a:gd name="T6" fmla="*/ 1313 w 1957"/>
                  <a:gd name="T7" fmla="*/ 692 h 858"/>
                  <a:gd name="T8" fmla="*/ 1841 w 1957"/>
                  <a:gd name="T9" fmla="*/ 359 h 858"/>
                  <a:gd name="T10" fmla="*/ 1856 w 1957"/>
                  <a:gd name="T11" fmla="*/ 352 h 858"/>
                  <a:gd name="T12" fmla="*/ 1872 w 1957"/>
                  <a:gd name="T13" fmla="*/ 348 h 858"/>
                  <a:gd name="T14" fmla="*/ 1890 w 1957"/>
                  <a:gd name="T15" fmla="*/ 348 h 858"/>
                  <a:gd name="T16" fmla="*/ 1906 w 1957"/>
                  <a:gd name="T17" fmla="*/ 352 h 858"/>
                  <a:gd name="T18" fmla="*/ 1922 w 1957"/>
                  <a:gd name="T19" fmla="*/ 359 h 858"/>
                  <a:gd name="T20" fmla="*/ 1935 w 1957"/>
                  <a:gd name="T21" fmla="*/ 369 h 858"/>
                  <a:gd name="T22" fmla="*/ 1945 w 1957"/>
                  <a:gd name="T23" fmla="*/ 384 h 858"/>
                  <a:gd name="T24" fmla="*/ 1953 w 1957"/>
                  <a:gd name="T25" fmla="*/ 399 h 858"/>
                  <a:gd name="T26" fmla="*/ 1957 w 1957"/>
                  <a:gd name="T27" fmla="*/ 416 h 858"/>
                  <a:gd name="T28" fmla="*/ 1957 w 1957"/>
                  <a:gd name="T29" fmla="*/ 433 h 858"/>
                  <a:gd name="T30" fmla="*/ 1953 w 1957"/>
                  <a:gd name="T31" fmla="*/ 449 h 858"/>
                  <a:gd name="T32" fmla="*/ 1946 w 1957"/>
                  <a:gd name="T33" fmla="*/ 465 h 858"/>
                  <a:gd name="T34" fmla="*/ 1935 w 1957"/>
                  <a:gd name="T35" fmla="*/ 478 h 858"/>
                  <a:gd name="T36" fmla="*/ 1922 w 1957"/>
                  <a:gd name="T37" fmla="*/ 488 h 858"/>
                  <a:gd name="T38" fmla="*/ 1356 w 1957"/>
                  <a:gd name="T39" fmla="*/ 846 h 858"/>
                  <a:gd name="T40" fmla="*/ 1342 w 1957"/>
                  <a:gd name="T41" fmla="*/ 852 h 858"/>
                  <a:gd name="T42" fmla="*/ 1329 w 1957"/>
                  <a:gd name="T43" fmla="*/ 856 h 858"/>
                  <a:gd name="T44" fmla="*/ 1315 w 1957"/>
                  <a:gd name="T45" fmla="*/ 858 h 858"/>
                  <a:gd name="T46" fmla="*/ 1295 w 1957"/>
                  <a:gd name="T47" fmla="*/ 855 h 858"/>
                  <a:gd name="T48" fmla="*/ 1277 w 1957"/>
                  <a:gd name="T49" fmla="*/ 848 h 858"/>
                  <a:gd name="T50" fmla="*/ 39 w 1957"/>
                  <a:gd name="T51" fmla="*/ 143 h 858"/>
                  <a:gd name="T52" fmla="*/ 25 w 1957"/>
                  <a:gd name="T53" fmla="*/ 132 h 858"/>
                  <a:gd name="T54" fmla="*/ 13 w 1957"/>
                  <a:gd name="T55" fmla="*/ 120 h 858"/>
                  <a:gd name="T56" fmla="*/ 5 w 1957"/>
                  <a:gd name="T57" fmla="*/ 105 h 858"/>
                  <a:gd name="T58" fmla="*/ 1 w 1957"/>
                  <a:gd name="T59" fmla="*/ 88 h 858"/>
                  <a:gd name="T60" fmla="*/ 0 w 1957"/>
                  <a:gd name="T61" fmla="*/ 72 h 858"/>
                  <a:gd name="T62" fmla="*/ 3 w 1957"/>
                  <a:gd name="T63" fmla="*/ 55 h 858"/>
                  <a:gd name="T64" fmla="*/ 10 w 1957"/>
                  <a:gd name="T65" fmla="*/ 39 h 858"/>
                  <a:gd name="T66" fmla="*/ 21 w 1957"/>
                  <a:gd name="T67" fmla="*/ 25 h 858"/>
                  <a:gd name="T68" fmla="*/ 34 w 1957"/>
                  <a:gd name="T69" fmla="*/ 13 h 858"/>
                  <a:gd name="T70" fmla="*/ 48 w 1957"/>
                  <a:gd name="T71" fmla="*/ 5 h 858"/>
                  <a:gd name="T72" fmla="*/ 65 w 1957"/>
                  <a:gd name="T73" fmla="*/ 1 h 858"/>
                  <a:gd name="T74" fmla="*/ 81 w 1957"/>
                  <a:gd name="T75" fmla="*/ 0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57" h="858">
                    <a:moveTo>
                      <a:pt x="81" y="0"/>
                    </a:moveTo>
                    <a:lnTo>
                      <a:pt x="98" y="3"/>
                    </a:lnTo>
                    <a:lnTo>
                      <a:pt x="114" y="10"/>
                    </a:lnTo>
                    <a:lnTo>
                      <a:pt x="1313" y="692"/>
                    </a:lnTo>
                    <a:lnTo>
                      <a:pt x="1841" y="359"/>
                    </a:lnTo>
                    <a:lnTo>
                      <a:pt x="1856" y="352"/>
                    </a:lnTo>
                    <a:lnTo>
                      <a:pt x="1872" y="348"/>
                    </a:lnTo>
                    <a:lnTo>
                      <a:pt x="1890" y="348"/>
                    </a:lnTo>
                    <a:lnTo>
                      <a:pt x="1906" y="352"/>
                    </a:lnTo>
                    <a:lnTo>
                      <a:pt x="1922" y="359"/>
                    </a:lnTo>
                    <a:lnTo>
                      <a:pt x="1935" y="369"/>
                    </a:lnTo>
                    <a:lnTo>
                      <a:pt x="1945" y="384"/>
                    </a:lnTo>
                    <a:lnTo>
                      <a:pt x="1953" y="399"/>
                    </a:lnTo>
                    <a:lnTo>
                      <a:pt x="1957" y="416"/>
                    </a:lnTo>
                    <a:lnTo>
                      <a:pt x="1957" y="433"/>
                    </a:lnTo>
                    <a:lnTo>
                      <a:pt x="1953" y="449"/>
                    </a:lnTo>
                    <a:lnTo>
                      <a:pt x="1946" y="465"/>
                    </a:lnTo>
                    <a:lnTo>
                      <a:pt x="1935" y="478"/>
                    </a:lnTo>
                    <a:lnTo>
                      <a:pt x="1922" y="488"/>
                    </a:lnTo>
                    <a:lnTo>
                      <a:pt x="1356" y="846"/>
                    </a:lnTo>
                    <a:lnTo>
                      <a:pt x="1342" y="852"/>
                    </a:lnTo>
                    <a:lnTo>
                      <a:pt x="1329" y="856"/>
                    </a:lnTo>
                    <a:lnTo>
                      <a:pt x="1315" y="858"/>
                    </a:lnTo>
                    <a:lnTo>
                      <a:pt x="1295" y="855"/>
                    </a:lnTo>
                    <a:lnTo>
                      <a:pt x="1277" y="848"/>
                    </a:lnTo>
                    <a:lnTo>
                      <a:pt x="39" y="143"/>
                    </a:lnTo>
                    <a:lnTo>
                      <a:pt x="25" y="132"/>
                    </a:lnTo>
                    <a:lnTo>
                      <a:pt x="13" y="120"/>
                    </a:lnTo>
                    <a:lnTo>
                      <a:pt x="5" y="105"/>
                    </a:lnTo>
                    <a:lnTo>
                      <a:pt x="1" y="88"/>
                    </a:lnTo>
                    <a:lnTo>
                      <a:pt x="0" y="72"/>
                    </a:lnTo>
                    <a:lnTo>
                      <a:pt x="3" y="55"/>
                    </a:lnTo>
                    <a:lnTo>
                      <a:pt x="10" y="39"/>
                    </a:lnTo>
                    <a:lnTo>
                      <a:pt x="21" y="25"/>
                    </a:lnTo>
                    <a:lnTo>
                      <a:pt x="34" y="13"/>
                    </a:lnTo>
                    <a:lnTo>
                      <a:pt x="48" y="5"/>
                    </a:lnTo>
                    <a:lnTo>
                      <a:pt x="65" y="1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18"/>
              <p:cNvSpPr>
                <a:spLocks/>
              </p:cNvSpPr>
              <p:nvPr/>
            </p:nvSpPr>
            <p:spPr bwMode="auto">
              <a:xfrm>
                <a:off x="562" y="2555"/>
                <a:ext cx="80" cy="56"/>
              </a:xfrm>
              <a:custGeom>
                <a:avLst/>
                <a:gdLst>
                  <a:gd name="T0" fmla="*/ 635 w 719"/>
                  <a:gd name="T1" fmla="*/ 0 h 509"/>
                  <a:gd name="T2" fmla="*/ 651 w 719"/>
                  <a:gd name="T3" fmla="*/ 0 h 509"/>
                  <a:gd name="T4" fmla="*/ 668 w 719"/>
                  <a:gd name="T5" fmla="*/ 4 h 509"/>
                  <a:gd name="T6" fmla="*/ 683 w 719"/>
                  <a:gd name="T7" fmla="*/ 11 h 509"/>
                  <a:gd name="T8" fmla="*/ 696 w 719"/>
                  <a:gd name="T9" fmla="*/ 21 h 509"/>
                  <a:gd name="T10" fmla="*/ 708 w 719"/>
                  <a:gd name="T11" fmla="*/ 35 h 509"/>
                  <a:gd name="T12" fmla="*/ 715 w 719"/>
                  <a:gd name="T13" fmla="*/ 51 h 509"/>
                  <a:gd name="T14" fmla="*/ 719 w 719"/>
                  <a:gd name="T15" fmla="*/ 67 h 509"/>
                  <a:gd name="T16" fmla="*/ 719 w 719"/>
                  <a:gd name="T17" fmla="*/ 84 h 509"/>
                  <a:gd name="T18" fmla="*/ 715 w 719"/>
                  <a:gd name="T19" fmla="*/ 100 h 509"/>
                  <a:gd name="T20" fmla="*/ 708 w 719"/>
                  <a:gd name="T21" fmla="*/ 116 h 509"/>
                  <a:gd name="T22" fmla="*/ 697 w 719"/>
                  <a:gd name="T23" fmla="*/ 129 h 509"/>
                  <a:gd name="T24" fmla="*/ 683 w 719"/>
                  <a:gd name="T25" fmla="*/ 140 h 509"/>
                  <a:gd name="T26" fmla="*/ 117 w 719"/>
                  <a:gd name="T27" fmla="*/ 497 h 509"/>
                  <a:gd name="T28" fmla="*/ 105 w 719"/>
                  <a:gd name="T29" fmla="*/ 504 h 509"/>
                  <a:gd name="T30" fmla="*/ 90 w 719"/>
                  <a:gd name="T31" fmla="*/ 508 h 509"/>
                  <a:gd name="T32" fmla="*/ 77 w 719"/>
                  <a:gd name="T33" fmla="*/ 509 h 509"/>
                  <a:gd name="T34" fmla="*/ 57 w 719"/>
                  <a:gd name="T35" fmla="*/ 507 h 509"/>
                  <a:gd name="T36" fmla="*/ 40 w 719"/>
                  <a:gd name="T37" fmla="*/ 500 h 509"/>
                  <a:gd name="T38" fmla="*/ 25 w 719"/>
                  <a:gd name="T39" fmla="*/ 488 h 509"/>
                  <a:gd name="T40" fmla="*/ 12 w 719"/>
                  <a:gd name="T41" fmla="*/ 473 h 509"/>
                  <a:gd name="T42" fmla="*/ 4 w 719"/>
                  <a:gd name="T43" fmla="*/ 457 h 509"/>
                  <a:gd name="T44" fmla="*/ 0 w 719"/>
                  <a:gd name="T45" fmla="*/ 441 h 509"/>
                  <a:gd name="T46" fmla="*/ 1 w 719"/>
                  <a:gd name="T47" fmla="*/ 424 h 509"/>
                  <a:gd name="T48" fmla="*/ 4 w 719"/>
                  <a:gd name="T49" fmla="*/ 407 h 509"/>
                  <a:gd name="T50" fmla="*/ 11 w 719"/>
                  <a:gd name="T51" fmla="*/ 392 h 509"/>
                  <a:gd name="T52" fmla="*/ 22 w 719"/>
                  <a:gd name="T53" fmla="*/ 378 h 509"/>
                  <a:gd name="T54" fmla="*/ 36 w 719"/>
                  <a:gd name="T55" fmla="*/ 368 h 509"/>
                  <a:gd name="T56" fmla="*/ 602 w 719"/>
                  <a:gd name="T57" fmla="*/ 11 h 509"/>
                  <a:gd name="T58" fmla="*/ 618 w 719"/>
                  <a:gd name="T59" fmla="*/ 3 h 509"/>
                  <a:gd name="T60" fmla="*/ 635 w 719"/>
                  <a:gd name="T61" fmla="*/ 0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9" h="509">
                    <a:moveTo>
                      <a:pt x="635" y="0"/>
                    </a:moveTo>
                    <a:lnTo>
                      <a:pt x="651" y="0"/>
                    </a:lnTo>
                    <a:lnTo>
                      <a:pt x="668" y="4"/>
                    </a:lnTo>
                    <a:lnTo>
                      <a:pt x="683" y="11"/>
                    </a:lnTo>
                    <a:lnTo>
                      <a:pt x="696" y="21"/>
                    </a:lnTo>
                    <a:lnTo>
                      <a:pt x="708" y="35"/>
                    </a:lnTo>
                    <a:lnTo>
                      <a:pt x="715" y="51"/>
                    </a:lnTo>
                    <a:lnTo>
                      <a:pt x="719" y="67"/>
                    </a:lnTo>
                    <a:lnTo>
                      <a:pt x="719" y="84"/>
                    </a:lnTo>
                    <a:lnTo>
                      <a:pt x="715" y="100"/>
                    </a:lnTo>
                    <a:lnTo>
                      <a:pt x="708" y="116"/>
                    </a:lnTo>
                    <a:lnTo>
                      <a:pt x="697" y="129"/>
                    </a:lnTo>
                    <a:lnTo>
                      <a:pt x="683" y="140"/>
                    </a:lnTo>
                    <a:lnTo>
                      <a:pt x="117" y="497"/>
                    </a:lnTo>
                    <a:lnTo>
                      <a:pt x="105" y="504"/>
                    </a:lnTo>
                    <a:lnTo>
                      <a:pt x="90" y="508"/>
                    </a:lnTo>
                    <a:lnTo>
                      <a:pt x="77" y="509"/>
                    </a:lnTo>
                    <a:lnTo>
                      <a:pt x="57" y="507"/>
                    </a:lnTo>
                    <a:lnTo>
                      <a:pt x="40" y="500"/>
                    </a:lnTo>
                    <a:lnTo>
                      <a:pt x="25" y="488"/>
                    </a:lnTo>
                    <a:lnTo>
                      <a:pt x="12" y="473"/>
                    </a:lnTo>
                    <a:lnTo>
                      <a:pt x="4" y="457"/>
                    </a:lnTo>
                    <a:lnTo>
                      <a:pt x="0" y="441"/>
                    </a:lnTo>
                    <a:lnTo>
                      <a:pt x="1" y="424"/>
                    </a:lnTo>
                    <a:lnTo>
                      <a:pt x="4" y="407"/>
                    </a:lnTo>
                    <a:lnTo>
                      <a:pt x="11" y="392"/>
                    </a:lnTo>
                    <a:lnTo>
                      <a:pt x="22" y="378"/>
                    </a:lnTo>
                    <a:lnTo>
                      <a:pt x="36" y="368"/>
                    </a:lnTo>
                    <a:lnTo>
                      <a:pt x="602" y="11"/>
                    </a:lnTo>
                    <a:lnTo>
                      <a:pt x="618" y="3"/>
                    </a:lnTo>
                    <a:lnTo>
                      <a:pt x="6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19"/>
              <p:cNvSpPr>
                <a:spLocks/>
              </p:cNvSpPr>
              <p:nvPr/>
            </p:nvSpPr>
            <p:spPr bwMode="auto">
              <a:xfrm>
                <a:off x="266" y="2616"/>
                <a:ext cx="217" cy="95"/>
              </a:xfrm>
              <a:custGeom>
                <a:avLst/>
                <a:gdLst>
                  <a:gd name="T0" fmla="*/ 81 w 1957"/>
                  <a:gd name="T1" fmla="*/ 0 h 858"/>
                  <a:gd name="T2" fmla="*/ 98 w 1957"/>
                  <a:gd name="T3" fmla="*/ 3 h 858"/>
                  <a:gd name="T4" fmla="*/ 114 w 1957"/>
                  <a:gd name="T5" fmla="*/ 10 h 858"/>
                  <a:gd name="T6" fmla="*/ 1313 w 1957"/>
                  <a:gd name="T7" fmla="*/ 692 h 858"/>
                  <a:gd name="T8" fmla="*/ 1841 w 1957"/>
                  <a:gd name="T9" fmla="*/ 360 h 858"/>
                  <a:gd name="T10" fmla="*/ 1856 w 1957"/>
                  <a:gd name="T11" fmla="*/ 352 h 858"/>
                  <a:gd name="T12" fmla="*/ 1872 w 1957"/>
                  <a:gd name="T13" fmla="*/ 348 h 858"/>
                  <a:gd name="T14" fmla="*/ 1890 w 1957"/>
                  <a:gd name="T15" fmla="*/ 349 h 858"/>
                  <a:gd name="T16" fmla="*/ 1906 w 1957"/>
                  <a:gd name="T17" fmla="*/ 352 h 858"/>
                  <a:gd name="T18" fmla="*/ 1922 w 1957"/>
                  <a:gd name="T19" fmla="*/ 359 h 858"/>
                  <a:gd name="T20" fmla="*/ 1935 w 1957"/>
                  <a:gd name="T21" fmla="*/ 370 h 858"/>
                  <a:gd name="T22" fmla="*/ 1945 w 1957"/>
                  <a:gd name="T23" fmla="*/ 384 h 858"/>
                  <a:gd name="T24" fmla="*/ 1953 w 1957"/>
                  <a:gd name="T25" fmla="*/ 399 h 858"/>
                  <a:gd name="T26" fmla="*/ 1957 w 1957"/>
                  <a:gd name="T27" fmla="*/ 416 h 858"/>
                  <a:gd name="T28" fmla="*/ 1957 w 1957"/>
                  <a:gd name="T29" fmla="*/ 433 h 858"/>
                  <a:gd name="T30" fmla="*/ 1953 w 1957"/>
                  <a:gd name="T31" fmla="*/ 449 h 858"/>
                  <a:gd name="T32" fmla="*/ 1946 w 1957"/>
                  <a:gd name="T33" fmla="*/ 465 h 858"/>
                  <a:gd name="T34" fmla="*/ 1935 w 1957"/>
                  <a:gd name="T35" fmla="*/ 478 h 858"/>
                  <a:gd name="T36" fmla="*/ 1922 w 1957"/>
                  <a:gd name="T37" fmla="*/ 489 h 858"/>
                  <a:gd name="T38" fmla="*/ 1356 w 1957"/>
                  <a:gd name="T39" fmla="*/ 845 h 858"/>
                  <a:gd name="T40" fmla="*/ 1342 w 1957"/>
                  <a:gd name="T41" fmla="*/ 853 h 858"/>
                  <a:gd name="T42" fmla="*/ 1329 w 1957"/>
                  <a:gd name="T43" fmla="*/ 857 h 858"/>
                  <a:gd name="T44" fmla="*/ 1315 w 1957"/>
                  <a:gd name="T45" fmla="*/ 858 h 858"/>
                  <a:gd name="T46" fmla="*/ 1295 w 1957"/>
                  <a:gd name="T47" fmla="*/ 855 h 858"/>
                  <a:gd name="T48" fmla="*/ 1277 w 1957"/>
                  <a:gd name="T49" fmla="*/ 848 h 858"/>
                  <a:gd name="T50" fmla="*/ 39 w 1957"/>
                  <a:gd name="T51" fmla="*/ 143 h 858"/>
                  <a:gd name="T52" fmla="*/ 25 w 1957"/>
                  <a:gd name="T53" fmla="*/ 133 h 858"/>
                  <a:gd name="T54" fmla="*/ 13 w 1957"/>
                  <a:gd name="T55" fmla="*/ 120 h 858"/>
                  <a:gd name="T56" fmla="*/ 5 w 1957"/>
                  <a:gd name="T57" fmla="*/ 104 h 858"/>
                  <a:gd name="T58" fmla="*/ 1 w 1957"/>
                  <a:gd name="T59" fmla="*/ 89 h 858"/>
                  <a:gd name="T60" fmla="*/ 0 w 1957"/>
                  <a:gd name="T61" fmla="*/ 72 h 858"/>
                  <a:gd name="T62" fmla="*/ 3 w 1957"/>
                  <a:gd name="T63" fmla="*/ 55 h 858"/>
                  <a:gd name="T64" fmla="*/ 10 w 1957"/>
                  <a:gd name="T65" fmla="*/ 39 h 858"/>
                  <a:gd name="T66" fmla="*/ 21 w 1957"/>
                  <a:gd name="T67" fmla="*/ 24 h 858"/>
                  <a:gd name="T68" fmla="*/ 34 w 1957"/>
                  <a:gd name="T69" fmla="*/ 13 h 858"/>
                  <a:gd name="T70" fmla="*/ 48 w 1957"/>
                  <a:gd name="T71" fmla="*/ 6 h 858"/>
                  <a:gd name="T72" fmla="*/ 65 w 1957"/>
                  <a:gd name="T73" fmla="*/ 1 h 858"/>
                  <a:gd name="T74" fmla="*/ 81 w 1957"/>
                  <a:gd name="T75" fmla="*/ 0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57" h="858">
                    <a:moveTo>
                      <a:pt x="81" y="0"/>
                    </a:moveTo>
                    <a:lnTo>
                      <a:pt x="98" y="3"/>
                    </a:lnTo>
                    <a:lnTo>
                      <a:pt x="114" y="10"/>
                    </a:lnTo>
                    <a:lnTo>
                      <a:pt x="1313" y="692"/>
                    </a:lnTo>
                    <a:lnTo>
                      <a:pt x="1841" y="360"/>
                    </a:lnTo>
                    <a:lnTo>
                      <a:pt x="1856" y="352"/>
                    </a:lnTo>
                    <a:lnTo>
                      <a:pt x="1872" y="348"/>
                    </a:lnTo>
                    <a:lnTo>
                      <a:pt x="1890" y="349"/>
                    </a:lnTo>
                    <a:lnTo>
                      <a:pt x="1906" y="352"/>
                    </a:lnTo>
                    <a:lnTo>
                      <a:pt x="1922" y="359"/>
                    </a:lnTo>
                    <a:lnTo>
                      <a:pt x="1935" y="370"/>
                    </a:lnTo>
                    <a:lnTo>
                      <a:pt x="1945" y="384"/>
                    </a:lnTo>
                    <a:lnTo>
                      <a:pt x="1953" y="399"/>
                    </a:lnTo>
                    <a:lnTo>
                      <a:pt x="1957" y="416"/>
                    </a:lnTo>
                    <a:lnTo>
                      <a:pt x="1957" y="433"/>
                    </a:lnTo>
                    <a:lnTo>
                      <a:pt x="1953" y="449"/>
                    </a:lnTo>
                    <a:lnTo>
                      <a:pt x="1946" y="465"/>
                    </a:lnTo>
                    <a:lnTo>
                      <a:pt x="1935" y="478"/>
                    </a:lnTo>
                    <a:lnTo>
                      <a:pt x="1922" y="489"/>
                    </a:lnTo>
                    <a:lnTo>
                      <a:pt x="1356" y="845"/>
                    </a:lnTo>
                    <a:lnTo>
                      <a:pt x="1342" y="853"/>
                    </a:lnTo>
                    <a:lnTo>
                      <a:pt x="1329" y="857"/>
                    </a:lnTo>
                    <a:lnTo>
                      <a:pt x="1315" y="858"/>
                    </a:lnTo>
                    <a:lnTo>
                      <a:pt x="1295" y="855"/>
                    </a:lnTo>
                    <a:lnTo>
                      <a:pt x="1277" y="848"/>
                    </a:lnTo>
                    <a:lnTo>
                      <a:pt x="39" y="143"/>
                    </a:lnTo>
                    <a:lnTo>
                      <a:pt x="25" y="133"/>
                    </a:lnTo>
                    <a:lnTo>
                      <a:pt x="13" y="120"/>
                    </a:lnTo>
                    <a:lnTo>
                      <a:pt x="5" y="104"/>
                    </a:lnTo>
                    <a:lnTo>
                      <a:pt x="1" y="89"/>
                    </a:lnTo>
                    <a:lnTo>
                      <a:pt x="0" y="72"/>
                    </a:lnTo>
                    <a:lnTo>
                      <a:pt x="3" y="55"/>
                    </a:lnTo>
                    <a:lnTo>
                      <a:pt x="10" y="39"/>
                    </a:lnTo>
                    <a:lnTo>
                      <a:pt x="21" y="24"/>
                    </a:lnTo>
                    <a:lnTo>
                      <a:pt x="34" y="13"/>
                    </a:lnTo>
                    <a:lnTo>
                      <a:pt x="48" y="6"/>
                    </a:lnTo>
                    <a:lnTo>
                      <a:pt x="65" y="1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27" name="Группа 126"/>
          <p:cNvGrpSpPr/>
          <p:nvPr/>
        </p:nvGrpSpPr>
        <p:grpSpPr>
          <a:xfrm>
            <a:off x="11081199" y="125610"/>
            <a:ext cx="540000" cy="648000"/>
            <a:chOff x="460042" y="388558"/>
            <a:chExt cx="562034" cy="723501"/>
          </a:xfrm>
        </p:grpSpPr>
        <p:sp>
          <p:nvSpPr>
            <p:cNvPr id="129" name="Freeform 5"/>
            <p:cNvSpPr>
              <a:spLocks/>
            </p:cNvSpPr>
            <p:nvPr/>
          </p:nvSpPr>
          <p:spPr bwMode="auto">
            <a:xfrm>
              <a:off x="460042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8D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30" name="Freeform 6"/>
            <p:cNvSpPr>
              <a:spLocks/>
            </p:cNvSpPr>
            <p:nvPr/>
          </p:nvSpPr>
          <p:spPr bwMode="auto">
            <a:xfrm>
              <a:off x="460042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1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31" name="Freeform 7"/>
            <p:cNvSpPr>
              <a:spLocks/>
            </p:cNvSpPr>
            <p:nvPr/>
          </p:nvSpPr>
          <p:spPr bwMode="auto">
            <a:xfrm>
              <a:off x="597165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F7E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32" name="Freeform 8"/>
            <p:cNvSpPr>
              <a:spLocks/>
            </p:cNvSpPr>
            <p:nvPr/>
          </p:nvSpPr>
          <p:spPr bwMode="auto">
            <a:xfrm>
              <a:off x="597165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4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33" name="Freeform 9"/>
            <p:cNvSpPr>
              <a:spLocks/>
            </p:cNvSpPr>
            <p:nvPr/>
          </p:nvSpPr>
          <p:spPr bwMode="auto">
            <a:xfrm>
              <a:off x="460042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1E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34" name="Freeform 10"/>
            <p:cNvSpPr>
              <a:spLocks/>
            </p:cNvSpPr>
            <p:nvPr/>
          </p:nvSpPr>
          <p:spPr bwMode="auto">
            <a:xfrm>
              <a:off x="460042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87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35" name="Freeform 11"/>
            <p:cNvSpPr>
              <a:spLocks/>
            </p:cNvSpPr>
            <p:nvPr/>
          </p:nvSpPr>
          <p:spPr bwMode="auto">
            <a:xfrm>
              <a:off x="597165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FCE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36" name="Freeform 12"/>
            <p:cNvSpPr>
              <a:spLocks/>
            </p:cNvSpPr>
            <p:nvPr/>
          </p:nvSpPr>
          <p:spPr bwMode="auto">
            <a:xfrm>
              <a:off x="597165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grpSp>
          <p:nvGrpSpPr>
            <p:cNvPr id="137" name="Группа 136"/>
            <p:cNvGrpSpPr/>
            <p:nvPr/>
          </p:nvGrpSpPr>
          <p:grpSpPr>
            <a:xfrm>
              <a:off x="460042" y="1030801"/>
              <a:ext cx="562034" cy="81258"/>
              <a:chOff x="460042" y="1109868"/>
              <a:chExt cx="562034" cy="81258"/>
            </a:xfrm>
          </p:grpSpPr>
          <p:sp>
            <p:nvSpPr>
              <p:cNvPr id="147" name="Freeform 13"/>
              <p:cNvSpPr>
                <a:spLocks/>
              </p:cNvSpPr>
              <p:nvPr/>
            </p:nvSpPr>
            <p:spPr bwMode="auto">
              <a:xfrm>
                <a:off x="460042" y="1111561"/>
                <a:ext cx="74486" cy="79565"/>
              </a:xfrm>
              <a:custGeom>
                <a:avLst/>
                <a:gdLst>
                  <a:gd name="T0" fmla="*/ 0 w 44"/>
                  <a:gd name="T1" fmla="*/ 0 h 47"/>
                  <a:gd name="T2" fmla="*/ 9 w 44"/>
                  <a:gd name="T3" fmla="*/ 0 h 47"/>
                  <a:gd name="T4" fmla="*/ 22 w 44"/>
                  <a:gd name="T5" fmla="*/ 39 h 47"/>
                  <a:gd name="T6" fmla="*/ 22 w 44"/>
                  <a:gd name="T7" fmla="*/ 39 h 47"/>
                  <a:gd name="T8" fmla="*/ 36 w 44"/>
                  <a:gd name="T9" fmla="*/ 0 h 47"/>
                  <a:gd name="T10" fmla="*/ 44 w 44"/>
                  <a:gd name="T11" fmla="*/ 0 h 47"/>
                  <a:gd name="T12" fmla="*/ 44 w 44"/>
                  <a:gd name="T13" fmla="*/ 47 h 47"/>
                  <a:gd name="T14" fmla="*/ 38 w 44"/>
                  <a:gd name="T15" fmla="*/ 47 h 47"/>
                  <a:gd name="T16" fmla="*/ 38 w 44"/>
                  <a:gd name="T17" fmla="*/ 7 h 47"/>
                  <a:gd name="T18" fmla="*/ 38 w 44"/>
                  <a:gd name="T19" fmla="*/ 7 h 47"/>
                  <a:gd name="T20" fmla="*/ 26 w 44"/>
                  <a:gd name="T21" fmla="*/ 47 h 47"/>
                  <a:gd name="T22" fmla="*/ 19 w 44"/>
                  <a:gd name="T23" fmla="*/ 47 h 47"/>
                  <a:gd name="T24" fmla="*/ 6 w 44"/>
                  <a:gd name="T25" fmla="*/ 7 h 47"/>
                  <a:gd name="T26" fmla="*/ 6 w 44"/>
                  <a:gd name="T27" fmla="*/ 7 h 47"/>
                  <a:gd name="T28" fmla="*/ 6 w 44"/>
                  <a:gd name="T29" fmla="*/ 47 h 47"/>
                  <a:gd name="T30" fmla="*/ 0 w 44"/>
                  <a:gd name="T31" fmla="*/ 47 h 47"/>
                  <a:gd name="T32" fmla="*/ 0 w 44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7">
                    <a:moveTo>
                      <a:pt x="0" y="0"/>
                    </a:moveTo>
                    <a:lnTo>
                      <a:pt x="9" y="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47"/>
                    </a:lnTo>
                    <a:lnTo>
                      <a:pt x="38" y="4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26" y="47"/>
                    </a:lnTo>
                    <a:lnTo>
                      <a:pt x="19" y="4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48" name="Rectangle 14"/>
              <p:cNvSpPr>
                <a:spLocks noChangeArrowheads="1"/>
              </p:cNvSpPr>
              <p:nvPr/>
            </p:nvSpPr>
            <p:spPr bwMode="auto">
              <a:xfrm>
                <a:off x="549764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49" name="Freeform 15"/>
              <p:cNvSpPr>
                <a:spLocks/>
              </p:cNvSpPr>
              <p:nvPr/>
            </p:nvSpPr>
            <p:spPr bwMode="auto">
              <a:xfrm>
                <a:off x="576850" y="1111561"/>
                <a:ext cx="62636" cy="79565"/>
              </a:xfrm>
              <a:custGeom>
                <a:avLst/>
                <a:gdLst>
                  <a:gd name="T0" fmla="*/ 0 w 37"/>
                  <a:gd name="T1" fmla="*/ 0 h 47"/>
                  <a:gd name="T2" fmla="*/ 6 w 37"/>
                  <a:gd name="T3" fmla="*/ 0 h 47"/>
                  <a:gd name="T4" fmla="*/ 6 w 37"/>
                  <a:gd name="T5" fmla="*/ 19 h 47"/>
                  <a:gd name="T6" fmla="*/ 31 w 37"/>
                  <a:gd name="T7" fmla="*/ 19 h 47"/>
                  <a:gd name="T8" fmla="*/ 31 w 37"/>
                  <a:gd name="T9" fmla="*/ 0 h 47"/>
                  <a:gd name="T10" fmla="*/ 37 w 37"/>
                  <a:gd name="T11" fmla="*/ 0 h 47"/>
                  <a:gd name="T12" fmla="*/ 37 w 37"/>
                  <a:gd name="T13" fmla="*/ 47 h 47"/>
                  <a:gd name="T14" fmla="*/ 31 w 37"/>
                  <a:gd name="T15" fmla="*/ 47 h 47"/>
                  <a:gd name="T16" fmla="*/ 31 w 37"/>
                  <a:gd name="T17" fmla="*/ 24 h 47"/>
                  <a:gd name="T18" fmla="*/ 6 w 37"/>
                  <a:gd name="T19" fmla="*/ 24 h 47"/>
                  <a:gd name="T20" fmla="*/ 6 w 37"/>
                  <a:gd name="T21" fmla="*/ 47 h 47"/>
                  <a:gd name="T22" fmla="*/ 0 w 37"/>
                  <a:gd name="T23" fmla="*/ 47 h 47"/>
                  <a:gd name="T24" fmla="*/ 0 w 3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7">
                    <a:moveTo>
                      <a:pt x="0" y="0"/>
                    </a:moveTo>
                    <a:lnTo>
                      <a:pt x="6" y="0"/>
                    </a:lnTo>
                    <a:lnTo>
                      <a:pt x="6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6" y="24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50" name="Freeform 16"/>
              <p:cNvSpPr>
                <a:spLocks noEditPoints="1"/>
              </p:cNvSpPr>
              <p:nvPr/>
            </p:nvSpPr>
            <p:spPr bwMode="auto">
              <a:xfrm>
                <a:off x="654722" y="1111561"/>
                <a:ext cx="59251" cy="79565"/>
              </a:xfrm>
              <a:custGeom>
                <a:avLst/>
                <a:gdLst>
                  <a:gd name="T0" fmla="*/ 0 w 52"/>
                  <a:gd name="T1" fmla="*/ 0 h 69"/>
                  <a:gd name="T2" fmla="*/ 29 w 52"/>
                  <a:gd name="T3" fmla="*/ 0 h 69"/>
                  <a:gd name="T4" fmla="*/ 52 w 52"/>
                  <a:gd name="T5" fmla="*/ 20 h 69"/>
                  <a:gd name="T6" fmla="*/ 29 w 52"/>
                  <a:gd name="T7" fmla="*/ 40 h 69"/>
                  <a:gd name="T8" fmla="*/ 10 w 52"/>
                  <a:gd name="T9" fmla="*/ 40 h 69"/>
                  <a:gd name="T10" fmla="*/ 10 w 52"/>
                  <a:gd name="T11" fmla="*/ 69 h 69"/>
                  <a:gd name="T12" fmla="*/ 0 w 52"/>
                  <a:gd name="T13" fmla="*/ 69 h 69"/>
                  <a:gd name="T14" fmla="*/ 0 w 52"/>
                  <a:gd name="T15" fmla="*/ 0 h 69"/>
                  <a:gd name="T16" fmla="*/ 29 w 52"/>
                  <a:gd name="T17" fmla="*/ 32 h 69"/>
                  <a:gd name="T18" fmla="*/ 42 w 52"/>
                  <a:gd name="T19" fmla="*/ 20 h 69"/>
                  <a:gd name="T20" fmla="*/ 29 w 52"/>
                  <a:gd name="T21" fmla="*/ 8 h 69"/>
                  <a:gd name="T22" fmla="*/ 10 w 52"/>
                  <a:gd name="T23" fmla="*/ 8 h 69"/>
                  <a:gd name="T24" fmla="*/ 10 w 52"/>
                  <a:gd name="T25" fmla="*/ 32 h 69"/>
                  <a:gd name="T26" fmla="*/ 29 w 52"/>
                  <a:gd name="T2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45" y="0"/>
                      <a:pt x="52" y="8"/>
                      <a:pt x="52" y="20"/>
                    </a:cubicBezTo>
                    <a:cubicBezTo>
                      <a:pt x="52" y="32"/>
                      <a:pt x="45" y="40"/>
                      <a:pt x="29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69"/>
                      <a:pt x="0" y="69"/>
                      <a:pt x="0" y="69"/>
                    </a:cubicBezTo>
                    <a:lnTo>
                      <a:pt x="0" y="0"/>
                    </a:lnTo>
                    <a:close/>
                    <a:moveTo>
                      <a:pt x="29" y="32"/>
                    </a:moveTo>
                    <a:cubicBezTo>
                      <a:pt x="38" y="32"/>
                      <a:pt x="42" y="28"/>
                      <a:pt x="42" y="20"/>
                    </a:cubicBezTo>
                    <a:cubicBezTo>
                      <a:pt x="42" y="12"/>
                      <a:pt x="38" y="8"/>
                      <a:pt x="2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32"/>
                      <a:pt x="10" y="32"/>
                      <a:pt x="10" y="32"/>
                    </a:cubicBez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51" name="Freeform 17"/>
              <p:cNvSpPr>
                <a:spLocks/>
              </p:cNvSpPr>
              <p:nvPr/>
            </p:nvSpPr>
            <p:spPr bwMode="auto">
              <a:xfrm>
                <a:off x="724130" y="1111561"/>
                <a:ext cx="57558" cy="79565"/>
              </a:xfrm>
              <a:custGeom>
                <a:avLst/>
                <a:gdLst>
                  <a:gd name="T0" fmla="*/ 0 w 34"/>
                  <a:gd name="T1" fmla="*/ 0 h 47"/>
                  <a:gd name="T2" fmla="*/ 34 w 34"/>
                  <a:gd name="T3" fmla="*/ 0 h 47"/>
                  <a:gd name="T4" fmla="*/ 34 w 34"/>
                  <a:gd name="T5" fmla="*/ 5 h 47"/>
                  <a:gd name="T6" fmla="*/ 6 w 34"/>
                  <a:gd name="T7" fmla="*/ 5 h 47"/>
                  <a:gd name="T8" fmla="*/ 6 w 34"/>
                  <a:gd name="T9" fmla="*/ 20 h 47"/>
                  <a:gd name="T10" fmla="*/ 31 w 34"/>
                  <a:gd name="T11" fmla="*/ 20 h 47"/>
                  <a:gd name="T12" fmla="*/ 31 w 34"/>
                  <a:gd name="T13" fmla="*/ 25 h 47"/>
                  <a:gd name="T14" fmla="*/ 6 w 34"/>
                  <a:gd name="T15" fmla="*/ 25 h 47"/>
                  <a:gd name="T16" fmla="*/ 6 w 34"/>
                  <a:gd name="T17" fmla="*/ 41 h 47"/>
                  <a:gd name="T18" fmla="*/ 34 w 34"/>
                  <a:gd name="T19" fmla="*/ 41 h 47"/>
                  <a:gd name="T20" fmla="*/ 34 w 34"/>
                  <a:gd name="T21" fmla="*/ 47 h 47"/>
                  <a:gd name="T22" fmla="*/ 0 w 34"/>
                  <a:gd name="T23" fmla="*/ 47 h 47"/>
                  <a:gd name="T24" fmla="*/ 0 w 34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6" y="5"/>
                    </a:lnTo>
                    <a:lnTo>
                      <a:pt x="6" y="20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6" y="25"/>
                    </a:lnTo>
                    <a:lnTo>
                      <a:pt x="6" y="41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52" name="Freeform 18"/>
              <p:cNvSpPr>
                <a:spLocks/>
              </p:cNvSpPr>
              <p:nvPr/>
            </p:nvSpPr>
            <p:spPr bwMode="auto">
              <a:xfrm>
                <a:off x="793538" y="1111561"/>
                <a:ext cx="45708" cy="79565"/>
              </a:xfrm>
              <a:custGeom>
                <a:avLst/>
                <a:gdLst>
                  <a:gd name="T0" fmla="*/ 0 w 27"/>
                  <a:gd name="T1" fmla="*/ 0 h 47"/>
                  <a:gd name="T2" fmla="*/ 27 w 27"/>
                  <a:gd name="T3" fmla="*/ 0 h 47"/>
                  <a:gd name="T4" fmla="*/ 27 w 27"/>
                  <a:gd name="T5" fmla="*/ 5 h 47"/>
                  <a:gd name="T6" fmla="*/ 6 w 27"/>
                  <a:gd name="T7" fmla="*/ 5 h 47"/>
                  <a:gd name="T8" fmla="*/ 6 w 27"/>
                  <a:gd name="T9" fmla="*/ 47 h 47"/>
                  <a:gd name="T10" fmla="*/ 0 w 27"/>
                  <a:gd name="T11" fmla="*/ 47 h 47"/>
                  <a:gd name="T12" fmla="*/ 0 w 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7">
                    <a:moveTo>
                      <a:pt x="0" y="0"/>
                    </a:moveTo>
                    <a:lnTo>
                      <a:pt x="27" y="0"/>
                    </a:lnTo>
                    <a:lnTo>
                      <a:pt x="27" y="5"/>
                    </a:lnTo>
                    <a:lnTo>
                      <a:pt x="6" y="5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53" name="Rectangle 19"/>
              <p:cNvSpPr>
                <a:spLocks noChangeArrowheads="1"/>
              </p:cNvSpPr>
              <p:nvPr/>
            </p:nvSpPr>
            <p:spPr bwMode="auto">
              <a:xfrm>
                <a:off x="849403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54" name="Freeform 20"/>
              <p:cNvSpPr>
                <a:spLocks noEditPoints="1"/>
              </p:cNvSpPr>
              <p:nvPr/>
            </p:nvSpPr>
            <p:spPr bwMode="auto">
              <a:xfrm>
                <a:off x="871410" y="1109868"/>
                <a:ext cx="76179" cy="81258"/>
              </a:xfrm>
              <a:custGeom>
                <a:avLst/>
                <a:gdLst>
                  <a:gd name="T0" fmla="*/ 34 w 68"/>
                  <a:gd name="T1" fmla="*/ 72 h 72"/>
                  <a:gd name="T2" fmla="*/ 0 w 68"/>
                  <a:gd name="T3" fmla="*/ 36 h 72"/>
                  <a:gd name="T4" fmla="*/ 34 w 68"/>
                  <a:gd name="T5" fmla="*/ 0 h 72"/>
                  <a:gd name="T6" fmla="*/ 68 w 68"/>
                  <a:gd name="T7" fmla="*/ 36 h 72"/>
                  <a:gd name="T8" fmla="*/ 34 w 68"/>
                  <a:gd name="T9" fmla="*/ 72 h 72"/>
                  <a:gd name="T10" fmla="*/ 34 w 68"/>
                  <a:gd name="T11" fmla="*/ 8 h 72"/>
                  <a:gd name="T12" fmla="*/ 10 w 68"/>
                  <a:gd name="T13" fmla="*/ 36 h 72"/>
                  <a:gd name="T14" fmla="*/ 34 w 68"/>
                  <a:gd name="T15" fmla="*/ 64 h 72"/>
                  <a:gd name="T16" fmla="*/ 58 w 68"/>
                  <a:gd name="T17" fmla="*/ 36 h 72"/>
                  <a:gd name="T18" fmla="*/ 34 w 68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2">
                    <a:moveTo>
                      <a:pt x="34" y="72"/>
                    </a:moveTo>
                    <a:cubicBezTo>
                      <a:pt x="11" y="72"/>
                      <a:pt x="0" y="54"/>
                      <a:pt x="0" y="36"/>
                    </a:cubicBezTo>
                    <a:cubicBezTo>
                      <a:pt x="0" y="15"/>
                      <a:pt x="13" y="0"/>
                      <a:pt x="34" y="0"/>
                    </a:cubicBezTo>
                    <a:cubicBezTo>
                      <a:pt x="55" y="0"/>
                      <a:pt x="68" y="15"/>
                      <a:pt x="68" y="36"/>
                    </a:cubicBezTo>
                    <a:cubicBezTo>
                      <a:pt x="68" y="54"/>
                      <a:pt x="57" y="72"/>
                      <a:pt x="34" y="72"/>
                    </a:cubicBezTo>
                    <a:close/>
                    <a:moveTo>
                      <a:pt x="34" y="8"/>
                    </a:moveTo>
                    <a:cubicBezTo>
                      <a:pt x="19" y="8"/>
                      <a:pt x="10" y="20"/>
                      <a:pt x="10" y="36"/>
                    </a:cubicBezTo>
                    <a:cubicBezTo>
                      <a:pt x="10" y="53"/>
                      <a:pt x="18" y="64"/>
                      <a:pt x="34" y="64"/>
                    </a:cubicBezTo>
                    <a:cubicBezTo>
                      <a:pt x="50" y="64"/>
                      <a:pt x="58" y="53"/>
                      <a:pt x="58" y="36"/>
                    </a:cubicBezTo>
                    <a:cubicBezTo>
                      <a:pt x="58" y="20"/>
                      <a:pt x="49" y="8"/>
                      <a:pt x="34" y="8"/>
                    </a:cubicBez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57" name="Freeform 21"/>
              <p:cNvSpPr>
                <a:spLocks/>
              </p:cNvSpPr>
              <p:nvPr/>
            </p:nvSpPr>
            <p:spPr bwMode="auto">
              <a:xfrm>
                <a:off x="957747" y="1111561"/>
                <a:ext cx="64329" cy="79565"/>
              </a:xfrm>
              <a:custGeom>
                <a:avLst/>
                <a:gdLst>
                  <a:gd name="T0" fmla="*/ 0 w 38"/>
                  <a:gd name="T1" fmla="*/ 0 h 47"/>
                  <a:gd name="T2" fmla="*/ 7 w 38"/>
                  <a:gd name="T3" fmla="*/ 0 h 47"/>
                  <a:gd name="T4" fmla="*/ 7 w 38"/>
                  <a:gd name="T5" fmla="*/ 19 h 47"/>
                  <a:gd name="T6" fmla="*/ 31 w 38"/>
                  <a:gd name="T7" fmla="*/ 19 h 47"/>
                  <a:gd name="T8" fmla="*/ 31 w 38"/>
                  <a:gd name="T9" fmla="*/ 0 h 47"/>
                  <a:gd name="T10" fmla="*/ 38 w 38"/>
                  <a:gd name="T11" fmla="*/ 0 h 47"/>
                  <a:gd name="T12" fmla="*/ 38 w 38"/>
                  <a:gd name="T13" fmla="*/ 47 h 47"/>
                  <a:gd name="T14" fmla="*/ 31 w 38"/>
                  <a:gd name="T15" fmla="*/ 47 h 47"/>
                  <a:gd name="T16" fmla="*/ 31 w 38"/>
                  <a:gd name="T17" fmla="*/ 24 h 47"/>
                  <a:gd name="T18" fmla="*/ 7 w 38"/>
                  <a:gd name="T19" fmla="*/ 24 h 47"/>
                  <a:gd name="T20" fmla="*/ 7 w 38"/>
                  <a:gd name="T21" fmla="*/ 47 h 47"/>
                  <a:gd name="T22" fmla="*/ 0 w 38"/>
                  <a:gd name="T23" fmla="*/ 47 h 47"/>
                  <a:gd name="T24" fmla="*/ 0 w 38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7">
                    <a:moveTo>
                      <a:pt x="0" y="0"/>
                    </a:moveTo>
                    <a:lnTo>
                      <a:pt x="7" y="0"/>
                    </a:lnTo>
                    <a:lnTo>
                      <a:pt x="7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7" y="24"/>
                    </a:lnTo>
                    <a:lnTo>
                      <a:pt x="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501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520815" y="200475"/>
            <a:ext cx="111605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uk-UA" altLang="en-US" sz="3000" b="1" dirty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Продукти Фонду енергоефективності</a:t>
            </a:r>
          </a:p>
        </p:txBody>
      </p:sp>
      <p:sp>
        <p:nvSpPr>
          <p:cNvPr id="6" name="Номер слайда 7"/>
          <p:cNvSpPr txBox="1">
            <a:spLocks/>
          </p:cNvSpPr>
          <p:nvPr/>
        </p:nvSpPr>
        <p:spPr>
          <a:xfrm>
            <a:off x="9648396" y="6525348"/>
            <a:ext cx="2208245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02FE95-47BD-4873-8606-162A2877824F}" type="slidenum">
              <a:rPr lang="uk-UA" smtClean="0"/>
              <a:pPr/>
              <a:t>18</a:t>
            </a:fld>
            <a:endParaRPr lang="uk-UA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97462" y="1084467"/>
            <a:ext cx="4331413" cy="88296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2F53"/>
                </a:solidFill>
                <a:effectLst/>
                <a:ea typeface="Segoe UI" pitchFamily="34" charset="0"/>
                <a:cs typeface="Arial" pitchFamily="34" charset="0"/>
              </a:rPr>
              <a:t>240</a:t>
            </a:r>
            <a:r>
              <a:rPr lang="uk-UA" sz="1800" b="1" dirty="0">
                <a:solidFill>
                  <a:srgbClr val="002F53"/>
                </a:solidFill>
                <a:effectLst/>
                <a:ea typeface="Segoe UI" pitchFamily="34" charset="0"/>
                <a:cs typeface="Arial" pitchFamily="34" charset="0"/>
              </a:rPr>
              <a:t> тис</a:t>
            </a:r>
            <a:r>
              <a:rPr lang="en-US" sz="1800" b="1" dirty="0">
                <a:solidFill>
                  <a:srgbClr val="002F53"/>
                </a:solidFill>
                <a:effectLst/>
                <a:ea typeface="Segoe UI" pitchFamily="34" charset="0"/>
                <a:cs typeface="Arial" pitchFamily="34" charset="0"/>
              </a:rPr>
              <a:t>.</a:t>
            </a:r>
            <a:r>
              <a:rPr lang="en-US" sz="1800" dirty="0">
                <a:solidFill>
                  <a:srgbClr val="002F53"/>
                </a:solidFill>
                <a:effectLst/>
                <a:ea typeface="Segoe UI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002F53"/>
              </a:solidFill>
              <a:effectLst/>
              <a:ea typeface="Segoe UI" pitchFamily="34" charset="0"/>
              <a:cs typeface="Arial" pitchFamily="34" charset="0"/>
            </a:endParaRPr>
          </a:p>
          <a:p>
            <a:pPr algn="l"/>
            <a:r>
              <a:rPr lang="uk-UA" sz="1800" dirty="0">
                <a:solidFill>
                  <a:schemeClr val="tx1"/>
                </a:solidFill>
                <a:effectLst/>
                <a:ea typeface="Segoe UI" pitchFamily="34" charset="0"/>
                <a:cs typeface="Arial" pitchFamily="34" charset="0"/>
              </a:rPr>
              <a:t>Багатоквартирних будинків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63661" y="3934391"/>
            <a:ext cx="1357295" cy="892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255286"/>
                </a:solidFill>
                <a:ea typeface="ＭＳ Ｐゴシック" pitchFamily="1" charset="-128"/>
              </a:rPr>
              <a:t>16</a:t>
            </a:r>
            <a:r>
              <a:rPr lang="uk-UA" sz="2000" b="1" dirty="0">
                <a:solidFill>
                  <a:srgbClr val="255286"/>
                </a:solidFill>
                <a:ea typeface="ＭＳ Ｐゴシック" pitchFamily="1" charset="-128"/>
              </a:rPr>
              <a:t>0 </a:t>
            </a:r>
            <a:r>
              <a:rPr lang="uk-UA" sz="1600" b="1" dirty="0">
                <a:solidFill>
                  <a:srgbClr val="255286"/>
                </a:solidFill>
                <a:ea typeface="ＭＳ Ｐゴシック" pitchFamily="1" charset="-128"/>
              </a:rPr>
              <a:t>тис</a:t>
            </a:r>
            <a:r>
              <a:rPr lang="en-US" sz="1600" b="1" dirty="0">
                <a:solidFill>
                  <a:srgbClr val="255286"/>
                </a:solidFill>
                <a:ea typeface="ＭＳ Ｐゴシック" pitchFamily="1" charset="-128"/>
              </a:rPr>
              <a:t>.</a:t>
            </a:r>
            <a:endParaRPr lang="uk-UA" sz="1600" b="1" dirty="0">
              <a:solidFill>
                <a:srgbClr val="255286"/>
              </a:solidFill>
              <a:ea typeface="ＭＳ Ｐゴシック" pitchFamily="1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616466"/>
                </a:solidFill>
                <a:ea typeface="ＭＳ Ｐゴシック" pitchFamily="1" charset="-128"/>
              </a:rPr>
              <a:t>будинків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616466"/>
                </a:solidFill>
                <a:ea typeface="ＭＳ Ｐゴシック" pitchFamily="1" charset="-128"/>
              </a:rPr>
              <a:t>до </a:t>
            </a:r>
            <a:r>
              <a:rPr lang="en-US" sz="1600" dirty="0">
                <a:solidFill>
                  <a:srgbClr val="616466"/>
                </a:solidFill>
                <a:ea typeface="ＭＳ Ｐゴシック" pitchFamily="1" charset="-128"/>
              </a:rPr>
              <a:t>4 </a:t>
            </a:r>
            <a:r>
              <a:rPr lang="uk-UA" sz="1600" dirty="0">
                <a:solidFill>
                  <a:srgbClr val="616466"/>
                </a:solidFill>
                <a:ea typeface="ＭＳ Ｐゴシック" pitchFamily="1" charset="-128"/>
              </a:rPr>
              <a:t>поверхів</a:t>
            </a:r>
            <a:endParaRPr lang="ru-RU" sz="1600" b="1" dirty="0">
              <a:solidFill>
                <a:srgbClr val="616466"/>
              </a:solidFill>
              <a:ea typeface="ＭＳ Ｐゴシック" pitchFamily="1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7875" y="2253462"/>
            <a:ext cx="1702004" cy="1169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255286"/>
                </a:solidFill>
                <a:ea typeface="ＭＳ Ｐゴシック" pitchFamily="1" charset="-128"/>
              </a:rPr>
              <a:t>80</a:t>
            </a:r>
            <a:r>
              <a:rPr lang="uk-UA" b="1" dirty="0">
                <a:solidFill>
                  <a:srgbClr val="255286"/>
                </a:solidFill>
                <a:ea typeface="ＭＳ Ｐゴシック" pitchFamily="1" charset="-128"/>
              </a:rPr>
              <a:t> </a:t>
            </a:r>
            <a:r>
              <a:rPr lang="uk-UA" sz="1600" b="1" dirty="0">
                <a:solidFill>
                  <a:srgbClr val="255286"/>
                </a:solidFill>
                <a:ea typeface="ＭＳ Ｐゴシック" pitchFamily="1" charset="-128"/>
              </a:rPr>
              <a:t>тис</a:t>
            </a:r>
            <a:r>
              <a:rPr lang="en-US" sz="1600" b="1" dirty="0">
                <a:solidFill>
                  <a:srgbClr val="255286"/>
                </a:solidFill>
                <a:ea typeface="ＭＳ Ｐゴシック" pitchFamily="1" charset="-128"/>
              </a:rPr>
              <a:t>.</a:t>
            </a:r>
            <a:endParaRPr lang="uk-UA" sz="1600" b="1" dirty="0">
              <a:solidFill>
                <a:srgbClr val="255286"/>
              </a:solidFill>
              <a:ea typeface="ＭＳ Ｐゴシック" pitchFamily="1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616466"/>
                </a:solidFill>
                <a:ea typeface="ＭＳ Ｐゴシック" pitchFamily="1" charset="-128"/>
              </a:rPr>
              <a:t>будинків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616466"/>
                </a:solidFill>
                <a:ea typeface="ＭＳ Ｐゴシック" pitchFamily="1" charset="-128"/>
              </a:rPr>
              <a:t>вище 5+ поверхів</a:t>
            </a:r>
            <a:endParaRPr lang="ru-RU" sz="1600" dirty="0">
              <a:solidFill>
                <a:srgbClr val="616466"/>
              </a:solidFill>
              <a:ea typeface="ＭＳ Ｐゴシック" pitchFamily="1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255286"/>
              </a:solidFill>
              <a:ea typeface="ＭＳ Ｐゴシック" pitchFamily="1" charset="-128"/>
            </a:endParaRPr>
          </a:p>
        </p:txBody>
      </p:sp>
      <p:grpSp>
        <p:nvGrpSpPr>
          <p:cNvPr id="17" name="Группа 13"/>
          <p:cNvGrpSpPr/>
          <p:nvPr/>
        </p:nvGrpSpPr>
        <p:grpSpPr>
          <a:xfrm>
            <a:off x="5125410" y="1248886"/>
            <a:ext cx="1017774" cy="4737997"/>
            <a:chOff x="3524250" y="1716761"/>
            <a:chExt cx="611635" cy="2587258"/>
          </a:xfrm>
        </p:grpSpPr>
        <p:cxnSp>
          <p:nvCxnSpPr>
            <p:cNvPr id="18" name="Прямая соединительная линия 9"/>
            <p:cNvCxnSpPr/>
            <p:nvPr/>
          </p:nvCxnSpPr>
          <p:spPr>
            <a:xfrm>
              <a:off x="3524250" y="1716761"/>
              <a:ext cx="0" cy="25872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Стрелка: вправо 52"/>
            <p:cNvSpPr/>
            <p:nvPr/>
          </p:nvSpPr>
          <p:spPr>
            <a:xfrm>
              <a:off x="3558375" y="3419118"/>
              <a:ext cx="577510" cy="513617"/>
            </a:xfrm>
            <a:prstGeom prst="rightArrow">
              <a:avLst/>
            </a:prstGeom>
            <a:solidFill>
              <a:srgbClr val="00B0F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lbri"/>
              </a:endParaRPr>
            </a:p>
          </p:txBody>
        </p:sp>
        <p:sp>
          <p:nvSpPr>
            <p:cNvPr id="20" name="Стрелка: вправо 53"/>
            <p:cNvSpPr/>
            <p:nvPr/>
          </p:nvSpPr>
          <p:spPr>
            <a:xfrm>
              <a:off x="3558375" y="2246583"/>
              <a:ext cx="577510" cy="513617"/>
            </a:xfrm>
            <a:prstGeom prst="rightArrow">
              <a:avLst/>
            </a:prstGeom>
            <a:solidFill>
              <a:schemeClr val="accent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albri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287979" y="3994606"/>
            <a:ext cx="5393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b="1" dirty="0">
                <a:solidFill>
                  <a:srgbClr val="008BC1"/>
                </a:solidFill>
              </a:rPr>
              <a:t>Пакет «Комплексний»</a:t>
            </a:r>
          </a:p>
          <a:p>
            <a:r>
              <a:rPr lang="uk-UA" sz="2000" b="1" dirty="0">
                <a:solidFill>
                  <a:srgbClr val="008BC1"/>
                </a:solidFill>
                <a:ea typeface="Segoe UI" pitchFamily="34" charset="0"/>
                <a:cs typeface="Arial" pitchFamily="34" charset="0"/>
              </a:rPr>
              <a:t>Орієнтовна вартість </a:t>
            </a:r>
            <a:r>
              <a:rPr lang="uk-UA" sz="3600" b="1" dirty="0">
                <a:solidFill>
                  <a:srgbClr val="008BC1"/>
                </a:solidFill>
                <a:ea typeface="Segoe UI" pitchFamily="34" charset="0"/>
                <a:cs typeface="Arial" pitchFamily="34" charset="0"/>
              </a:rPr>
              <a:t>3 - 5</a:t>
            </a:r>
            <a:r>
              <a:rPr lang="uk-UA" sz="2000" b="1" dirty="0">
                <a:solidFill>
                  <a:srgbClr val="008BC1"/>
                </a:solidFill>
                <a:ea typeface="Segoe UI" pitchFamily="34" charset="0"/>
                <a:cs typeface="Arial" pitchFamily="34" charset="0"/>
              </a:rPr>
              <a:t> млн</a:t>
            </a:r>
            <a:r>
              <a:rPr lang="en-US" sz="2000" b="1" dirty="0">
                <a:solidFill>
                  <a:srgbClr val="008BC1"/>
                </a:solidFill>
                <a:ea typeface="Segoe UI" pitchFamily="34" charset="0"/>
                <a:cs typeface="Arial" pitchFamily="34" charset="0"/>
              </a:rPr>
              <a:t>.</a:t>
            </a:r>
            <a:r>
              <a:rPr lang="uk-UA" sz="2000" b="1" dirty="0">
                <a:solidFill>
                  <a:srgbClr val="008BC1"/>
                </a:solidFill>
                <a:ea typeface="Segoe UI" pitchFamily="34" charset="0"/>
                <a:cs typeface="Arial" pitchFamily="34" charset="0"/>
              </a:rPr>
              <a:t> грн</a:t>
            </a:r>
            <a:r>
              <a:rPr lang="en-US" sz="2000" b="1" dirty="0">
                <a:solidFill>
                  <a:srgbClr val="008BC1"/>
                </a:solidFill>
                <a:ea typeface="Segoe UI" pitchFamily="34" charset="0"/>
                <a:cs typeface="Arial" pitchFamily="34" charset="0"/>
              </a:rPr>
              <a:t>.</a:t>
            </a:r>
            <a:r>
              <a:rPr lang="uk-UA" sz="2000" b="1" dirty="0">
                <a:solidFill>
                  <a:srgbClr val="008BC1"/>
                </a:solidFill>
                <a:ea typeface="Segoe UI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uk-UA" sz="1600" dirty="0">
                <a:solidFill>
                  <a:srgbClr val="616466"/>
                </a:solidFill>
              </a:rPr>
              <a:t>(розрахунок будинку на 120 квартир)</a:t>
            </a:r>
          </a:p>
          <a:p>
            <a:pPr lvl="0">
              <a:spcAft>
                <a:spcPts val="600"/>
              </a:spcAft>
            </a:pPr>
            <a:r>
              <a:rPr lang="ru-RU" sz="2000" b="1" dirty="0">
                <a:solidFill>
                  <a:srgbClr val="008BC1"/>
                </a:solidFill>
                <a:ea typeface="Segoe UI" pitchFamily="34" charset="0"/>
                <a:cs typeface="Arial" pitchFamily="34" charset="0"/>
              </a:rPr>
              <a:t>о</a:t>
            </a:r>
            <a:r>
              <a:rPr lang="uk-UA" sz="2000" b="1" dirty="0" err="1">
                <a:solidFill>
                  <a:srgbClr val="008BC1"/>
                </a:solidFill>
                <a:ea typeface="Segoe UI" pitchFamily="34" charset="0"/>
                <a:cs typeface="Arial" pitchFamily="34" charset="0"/>
              </a:rPr>
              <a:t>чікувана</a:t>
            </a:r>
            <a:r>
              <a:rPr lang="uk-UA" sz="2000" b="1" dirty="0">
                <a:solidFill>
                  <a:srgbClr val="008BC1"/>
                </a:solidFill>
                <a:ea typeface="Segoe UI" pitchFamily="34" charset="0"/>
                <a:cs typeface="Arial" pitchFamily="34" charset="0"/>
              </a:rPr>
              <a:t> до </a:t>
            </a:r>
            <a:r>
              <a:rPr lang="uk-UA" sz="2800" b="1" dirty="0">
                <a:solidFill>
                  <a:srgbClr val="008BC1"/>
                </a:solidFill>
                <a:ea typeface="Segoe UI" pitchFamily="34" charset="0"/>
                <a:cs typeface="Arial" pitchFamily="34" charset="0"/>
              </a:rPr>
              <a:t>60%</a:t>
            </a:r>
            <a:r>
              <a:rPr lang="uk-UA" b="1" dirty="0">
                <a:solidFill>
                  <a:srgbClr val="008BC1"/>
                </a:solidFill>
                <a:ea typeface="Segoe UI" pitchFamily="34" charset="0"/>
                <a:cs typeface="Arial" pitchFamily="34" charset="0"/>
              </a:rPr>
              <a:t> зменшення платежів за тепло</a:t>
            </a:r>
            <a:endParaRPr lang="uk-UA" sz="2800" b="1" dirty="0">
              <a:solidFill>
                <a:srgbClr val="008BC1"/>
              </a:solidFill>
              <a:ea typeface="Segoe UI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uk-UA" sz="2800" b="1" dirty="0">
                <a:solidFill>
                  <a:srgbClr val="008BC1"/>
                </a:solidFill>
                <a:ea typeface="Segoe UI" pitchFamily="34" charset="0"/>
                <a:cs typeface="Arial" pitchFamily="34" charset="0"/>
              </a:rPr>
              <a:t>~</a:t>
            </a:r>
            <a:r>
              <a:rPr lang="ru-RU" sz="2800" b="1" dirty="0">
                <a:solidFill>
                  <a:srgbClr val="008BC1"/>
                </a:solidFill>
                <a:ea typeface="Segoe UI" pitchFamily="34" charset="0"/>
                <a:cs typeface="Arial" pitchFamily="34" charset="0"/>
              </a:rPr>
              <a:t>40</a:t>
            </a:r>
            <a:r>
              <a:rPr lang="uk-UA" sz="2800" b="1" dirty="0">
                <a:solidFill>
                  <a:srgbClr val="008BC1"/>
                </a:solidFill>
                <a:ea typeface="Segoe UI" pitchFamily="34" charset="0"/>
                <a:cs typeface="Arial" pitchFamily="34" charset="0"/>
              </a:rPr>
              <a:t>%</a:t>
            </a:r>
            <a:r>
              <a:rPr lang="en-US" sz="2800" b="1" dirty="0">
                <a:solidFill>
                  <a:srgbClr val="008BC1"/>
                </a:solidFill>
                <a:ea typeface="Segoe UI" pitchFamily="34" charset="0"/>
                <a:cs typeface="Arial" pitchFamily="34" charset="0"/>
              </a:rPr>
              <a:t> </a:t>
            </a:r>
            <a:r>
              <a:rPr lang="uk-UA" sz="2000" b="1" dirty="0">
                <a:solidFill>
                  <a:srgbClr val="008BC1"/>
                </a:solidFill>
                <a:ea typeface="Segoe UI" pitchFamily="34" charset="0"/>
                <a:cs typeface="Arial" pitchFamily="34" charset="0"/>
              </a:rPr>
              <a:t>грант від загальної вартості проекту</a:t>
            </a:r>
            <a:endParaRPr lang="en-US" sz="2000" b="1" dirty="0">
              <a:solidFill>
                <a:srgbClr val="008BC1"/>
              </a:solidFill>
              <a:ea typeface="Segoe UI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uk-UA" sz="1600" dirty="0">
              <a:solidFill>
                <a:srgbClr val="6164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7979" y="1248887"/>
            <a:ext cx="521669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b="1" dirty="0">
                <a:solidFill>
                  <a:srgbClr val="002F53"/>
                </a:solidFill>
              </a:rPr>
              <a:t>Пакет «Легкий»</a:t>
            </a:r>
          </a:p>
          <a:p>
            <a:r>
              <a:rPr lang="uk-UA" sz="2000" b="1" dirty="0">
                <a:solidFill>
                  <a:srgbClr val="002F53"/>
                </a:solidFill>
                <a:ea typeface="Segoe UI" pitchFamily="34" charset="0"/>
                <a:cs typeface="Arial" pitchFamily="34" charset="0"/>
              </a:rPr>
              <a:t>Орієнтовна вартість </a:t>
            </a:r>
            <a:r>
              <a:rPr lang="uk-UA" sz="3200" b="1" dirty="0">
                <a:solidFill>
                  <a:srgbClr val="002F53"/>
                </a:solidFill>
                <a:ea typeface="Segoe UI" pitchFamily="34" charset="0"/>
                <a:cs typeface="Arial" pitchFamily="34" charset="0"/>
              </a:rPr>
              <a:t>500 - 600</a:t>
            </a:r>
            <a:r>
              <a:rPr lang="uk-UA" sz="2000" b="1" dirty="0">
                <a:solidFill>
                  <a:srgbClr val="002F53"/>
                </a:solidFill>
                <a:ea typeface="Segoe UI" pitchFamily="34" charset="0"/>
                <a:cs typeface="Arial" pitchFamily="34" charset="0"/>
              </a:rPr>
              <a:t> тис</a:t>
            </a:r>
            <a:r>
              <a:rPr lang="en-US" sz="2000" b="1" dirty="0">
                <a:solidFill>
                  <a:srgbClr val="002F53"/>
                </a:solidFill>
                <a:ea typeface="Segoe UI" pitchFamily="34" charset="0"/>
                <a:cs typeface="Arial" pitchFamily="34" charset="0"/>
              </a:rPr>
              <a:t>.</a:t>
            </a:r>
            <a:r>
              <a:rPr lang="uk-UA" sz="2000" b="1" dirty="0">
                <a:solidFill>
                  <a:srgbClr val="002F53"/>
                </a:solidFill>
                <a:ea typeface="Segoe UI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F53"/>
                </a:solidFill>
                <a:ea typeface="Segoe UI" pitchFamily="34" charset="0"/>
                <a:cs typeface="Arial" pitchFamily="34" charset="0"/>
              </a:rPr>
              <a:t>г</a:t>
            </a:r>
            <a:r>
              <a:rPr lang="uk-UA" sz="2000" b="1" dirty="0" err="1">
                <a:solidFill>
                  <a:srgbClr val="002F53"/>
                </a:solidFill>
                <a:ea typeface="Segoe UI" pitchFamily="34" charset="0"/>
                <a:cs typeface="Arial" pitchFamily="34" charset="0"/>
              </a:rPr>
              <a:t>рн</a:t>
            </a:r>
            <a:r>
              <a:rPr lang="en-US" sz="2000" b="1" dirty="0">
                <a:solidFill>
                  <a:srgbClr val="002F53"/>
                </a:solidFill>
                <a:ea typeface="Segoe UI" pitchFamily="34" charset="0"/>
                <a:cs typeface="Arial" pitchFamily="34" charset="0"/>
              </a:rPr>
              <a:t>.</a:t>
            </a:r>
            <a:r>
              <a:rPr lang="uk-UA" sz="2000" b="1" dirty="0">
                <a:solidFill>
                  <a:srgbClr val="255286"/>
                </a:solidFill>
                <a:ea typeface="Segoe UI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uk-UA" sz="1600" dirty="0">
                <a:solidFill>
                  <a:srgbClr val="616466"/>
                </a:solidFill>
              </a:rPr>
              <a:t>(розрахунок будинку на 120 квартир)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002F53"/>
                </a:solidFill>
                <a:ea typeface="Segoe UI" pitchFamily="34" charset="0"/>
                <a:cs typeface="Arial" pitchFamily="34" charset="0"/>
              </a:rPr>
              <a:t>о</a:t>
            </a:r>
            <a:r>
              <a:rPr lang="uk-UA" sz="2000" b="1" dirty="0" err="1">
                <a:solidFill>
                  <a:srgbClr val="002F53"/>
                </a:solidFill>
                <a:ea typeface="Segoe UI" pitchFamily="34" charset="0"/>
                <a:cs typeface="Arial" pitchFamily="34" charset="0"/>
              </a:rPr>
              <a:t>чікувана</a:t>
            </a:r>
            <a:r>
              <a:rPr lang="uk-UA" sz="2400" b="1" dirty="0">
                <a:solidFill>
                  <a:srgbClr val="002F53"/>
                </a:solidFill>
                <a:ea typeface="Segoe UI" pitchFamily="34" charset="0"/>
                <a:cs typeface="Arial" pitchFamily="34" charset="0"/>
              </a:rPr>
              <a:t> </a:t>
            </a:r>
            <a:r>
              <a:rPr lang="uk-UA" sz="2800" b="1" dirty="0">
                <a:solidFill>
                  <a:srgbClr val="002F53"/>
                </a:solidFill>
                <a:ea typeface="Segoe UI" pitchFamily="34" charset="0"/>
                <a:cs typeface="Arial" pitchFamily="34" charset="0"/>
              </a:rPr>
              <a:t>~20%</a:t>
            </a:r>
            <a:r>
              <a:rPr lang="uk-UA" b="1" dirty="0">
                <a:solidFill>
                  <a:srgbClr val="002F53"/>
                </a:solidFill>
                <a:ea typeface="Segoe UI" pitchFamily="34" charset="0"/>
                <a:cs typeface="Arial" pitchFamily="34" charset="0"/>
              </a:rPr>
              <a:t> зменшення платежів за тепло</a:t>
            </a:r>
            <a:endParaRPr lang="uk-UA" sz="2800" b="1" dirty="0">
              <a:solidFill>
                <a:srgbClr val="002F53"/>
              </a:solidFill>
              <a:ea typeface="Segoe UI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uk-UA" sz="2800" b="1" dirty="0">
                <a:solidFill>
                  <a:srgbClr val="002F53"/>
                </a:solidFill>
                <a:ea typeface="Segoe UI" pitchFamily="34" charset="0"/>
                <a:cs typeface="Arial" pitchFamily="34" charset="0"/>
              </a:rPr>
              <a:t>~</a:t>
            </a:r>
            <a:r>
              <a:rPr lang="ru-RU" sz="2800" b="1" dirty="0">
                <a:solidFill>
                  <a:srgbClr val="002F53"/>
                </a:solidFill>
                <a:ea typeface="Segoe UI" pitchFamily="34" charset="0"/>
                <a:cs typeface="Arial" pitchFamily="34" charset="0"/>
              </a:rPr>
              <a:t>40</a:t>
            </a:r>
            <a:r>
              <a:rPr lang="uk-UA" sz="2800" b="1" dirty="0">
                <a:solidFill>
                  <a:srgbClr val="002F53"/>
                </a:solidFill>
                <a:ea typeface="Segoe UI" pitchFamily="34" charset="0"/>
                <a:cs typeface="Arial" pitchFamily="34" charset="0"/>
              </a:rPr>
              <a:t>%</a:t>
            </a:r>
            <a:r>
              <a:rPr lang="en-US" sz="2800" b="1" dirty="0">
                <a:solidFill>
                  <a:srgbClr val="002F53"/>
                </a:solidFill>
                <a:ea typeface="Segoe UI" pitchFamily="34" charset="0"/>
                <a:cs typeface="Arial" pitchFamily="34" charset="0"/>
              </a:rPr>
              <a:t> </a:t>
            </a:r>
            <a:r>
              <a:rPr lang="uk-UA" b="1" dirty="0">
                <a:solidFill>
                  <a:srgbClr val="002F53"/>
                </a:solidFill>
                <a:ea typeface="Segoe UI" pitchFamily="34" charset="0"/>
                <a:cs typeface="Arial" pitchFamily="34" charset="0"/>
              </a:rPr>
              <a:t>грант від загальної вартості проекту</a:t>
            </a:r>
            <a:endParaRPr lang="en-US" b="1" dirty="0">
              <a:solidFill>
                <a:srgbClr val="002F53"/>
              </a:solidFill>
              <a:ea typeface="Segoe UI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uk-UA" sz="1600" dirty="0">
              <a:solidFill>
                <a:srgbClr val="616466"/>
              </a:solidFill>
            </a:endParaRPr>
          </a:p>
          <a:p>
            <a:pPr>
              <a:spcAft>
                <a:spcPts val="600"/>
              </a:spcAft>
            </a:pPr>
            <a:r>
              <a:rPr lang="uk-UA" sz="1600" dirty="0">
                <a:solidFill>
                  <a:srgbClr val="616466"/>
                </a:solidFill>
              </a:rPr>
              <a:t> </a:t>
            </a:r>
            <a:endParaRPr lang="ru-RU" sz="1600" dirty="0">
              <a:solidFill>
                <a:srgbClr val="616466"/>
              </a:solidFill>
            </a:endParaRPr>
          </a:p>
        </p:txBody>
      </p:sp>
      <p:sp>
        <p:nvSpPr>
          <p:cNvPr id="24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002F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TextBox 24"/>
          <p:cNvSpPr txBox="1"/>
          <p:nvPr/>
        </p:nvSpPr>
        <p:spPr>
          <a:xfrm>
            <a:off x="479376" y="6419852"/>
            <a:ext cx="333062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1400" i="1">
                <a:solidFill>
                  <a:srgbClr val="616466"/>
                </a:solidFill>
                <a:latin typeface="Calibri Light" panose="020F03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uk-UA" dirty="0"/>
              <a:t>Джерело: аналіз Робочої Групи</a:t>
            </a:r>
          </a:p>
        </p:txBody>
      </p:sp>
      <p:sp>
        <p:nvSpPr>
          <p:cNvPr id="35" name="Freeform 6"/>
          <p:cNvSpPr>
            <a:spLocks noEditPoints="1"/>
          </p:cNvSpPr>
          <p:nvPr/>
        </p:nvSpPr>
        <p:spPr bwMode="auto">
          <a:xfrm>
            <a:off x="640255" y="2281873"/>
            <a:ext cx="1250823" cy="2602224"/>
          </a:xfrm>
          <a:custGeom>
            <a:avLst/>
            <a:gdLst>
              <a:gd name="T0" fmla="*/ 1210 w 2123"/>
              <a:gd name="T1" fmla="*/ 2017 h 3736"/>
              <a:gd name="T2" fmla="*/ 1210 w 2123"/>
              <a:gd name="T3" fmla="*/ 2508 h 3736"/>
              <a:gd name="T4" fmla="*/ 1701 w 2123"/>
              <a:gd name="T5" fmla="*/ 2508 h 3736"/>
              <a:gd name="T6" fmla="*/ 1701 w 2123"/>
              <a:gd name="T7" fmla="*/ 2017 h 3736"/>
              <a:gd name="T8" fmla="*/ 1210 w 2123"/>
              <a:gd name="T9" fmla="*/ 2017 h 3736"/>
              <a:gd name="T10" fmla="*/ 423 w 2123"/>
              <a:gd name="T11" fmla="*/ 2017 h 3736"/>
              <a:gd name="T12" fmla="*/ 423 w 2123"/>
              <a:gd name="T13" fmla="*/ 2508 h 3736"/>
              <a:gd name="T14" fmla="*/ 913 w 2123"/>
              <a:gd name="T15" fmla="*/ 2508 h 3736"/>
              <a:gd name="T16" fmla="*/ 913 w 2123"/>
              <a:gd name="T17" fmla="*/ 2017 h 3736"/>
              <a:gd name="T18" fmla="*/ 423 w 2123"/>
              <a:gd name="T19" fmla="*/ 2017 h 3736"/>
              <a:gd name="T20" fmla="*/ 1210 w 2123"/>
              <a:gd name="T21" fmla="*/ 1229 h 3736"/>
              <a:gd name="T22" fmla="*/ 1210 w 2123"/>
              <a:gd name="T23" fmla="*/ 1719 h 3736"/>
              <a:gd name="T24" fmla="*/ 1701 w 2123"/>
              <a:gd name="T25" fmla="*/ 1719 h 3736"/>
              <a:gd name="T26" fmla="*/ 1701 w 2123"/>
              <a:gd name="T27" fmla="*/ 1229 h 3736"/>
              <a:gd name="T28" fmla="*/ 1210 w 2123"/>
              <a:gd name="T29" fmla="*/ 1229 h 3736"/>
              <a:gd name="T30" fmla="*/ 423 w 2123"/>
              <a:gd name="T31" fmla="*/ 1229 h 3736"/>
              <a:gd name="T32" fmla="*/ 423 w 2123"/>
              <a:gd name="T33" fmla="*/ 1719 h 3736"/>
              <a:gd name="T34" fmla="*/ 913 w 2123"/>
              <a:gd name="T35" fmla="*/ 1719 h 3736"/>
              <a:gd name="T36" fmla="*/ 913 w 2123"/>
              <a:gd name="T37" fmla="*/ 1229 h 3736"/>
              <a:gd name="T38" fmla="*/ 423 w 2123"/>
              <a:gd name="T39" fmla="*/ 1229 h 3736"/>
              <a:gd name="T40" fmla="*/ 1210 w 2123"/>
              <a:gd name="T41" fmla="*/ 440 h 3736"/>
              <a:gd name="T42" fmla="*/ 1210 w 2123"/>
              <a:gd name="T43" fmla="*/ 930 h 3736"/>
              <a:gd name="T44" fmla="*/ 1701 w 2123"/>
              <a:gd name="T45" fmla="*/ 930 h 3736"/>
              <a:gd name="T46" fmla="*/ 1701 w 2123"/>
              <a:gd name="T47" fmla="*/ 440 h 3736"/>
              <a:gd name="T48" fmla="*/ 1210 w 2123"/>
              <a:gd name="T49" fmla="*/ 440 h 3736"/>
              <a:gd name="T50" fmla="*/ 423 w 2123"/>
              <a:gd name="T51" fmla="*/ 440 h 3736"/>
              <a:gd name="T52" fmla="*/ 423 w 2123"/>
              <a:gd name="T53" fmla="*/ 930 h 3736"/>
              <a:gd name="T54" fmla="*/ 913 w 2123"/>
              <a:gd name="T55" fmla="*/ 930 h 3736"/>
              <a:gd name="T56" fmla="*/ 913 w 2123"/>
              <a:gd name="T57" fmla="*/ 440 h 3736"/>
              <a:gd name="T58" fmla="*/ 423 w 2123"/>
              <a:gd name="T59" fmla="*/ 440 h 3736"/>
              <a:gd name="T60" fmla="*/ 0 w 2123"/>
              <a:gd name="T61" fmla="*/ 0 h 3736"/>
              <a:gd name="T62" fmla="*/ 2123 w 2123"/>
              <a:gd name="T63" fmla="*/ 0 h 3736"/>
              <a:gd name="T64" fmla="*/ 2123 w 2123"/>
              <a:gd name="T65" fmla="*/ 3736 h 3736"/>
              <a:gd name="T66" fmla="*/ 1307 w 2123"/>
              <a:gd name="T67" fmla="*/ 3736 h 3736"/>
              <a:gd name="T68" fmla="*/ 1307 w 2123"/>
              <a:gd name="T69" fmla="*/ 2901 h 3736"/>
              <a:gd name="T70" fmla="*/ 817 w 2123"/>
              <a:gd name="T71" fmla="*/ 2901 h 3736"/>
              <a:gd name="T72" fmla="*/ 817 w 2123"/>
              <a:gd name="T73" fmla="*/ 3736 h 3736"/>
              <a:gd name="T74" fmla="*/ 0 w 2123"/>
              <a:gd name="T75" fmla="*/ 3736 h 3736"/>
              <a:gd name="T76" fmla="*/ 0 w 2123"/>
              <a:gd name="T77" fmla="*/ 0 h 3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23" h="3736">
                <a:moveTo>
                  <a:pt x="1210" y="2017"/>
                </a:moveTo>
                <a:lnTo>
                  <a:pt x="1210" y="2508"/>
                </a:lnTo>
                <a:lnTo>
                  <a:pt x="1701" y="2508"/>
                </a:lnTo>
                <a:lnTo>
                  <a:pt x="1701" y="2017"/>
                </a:lnTo>
                <a:lnTo>
                  <a:pt x="1210" y="2017"/>
                </a:lnTo>
                <a:close/>
                <a:moveTo>
                  <a:pt x="423" y="2017"/>
                </a:moveTo>
                <a:lnTo>
                  <a:pt x="423" y="2508"/>
                </a:lnTo>
                <a:lnTo>
                  <a:pt x="913" y="2508"/>
                </a:lnTo>
                <a:lnTo>
                  <a:pt x="913" y="2017"/>
                </a:lnTo>
                <a:lnTo>
                  <a:pt x="423" y="2017"/>
                </a:lnTo>
                <a:close/>
                <a:moveTo>
                  <a:pt x="1210" y="1229"/>
                </a:moveTo>
                <a:lnTo>
                  <a:pt x="1210" y="1719"/>
                </a:lnTo>
                <a:lnTo>
                  <a:pt x="1701" y="1719"/>
                </a:lnTo>
                <a:lnTo>
                  <a:pt x="1701" y="1229"/>
                </a:lnTo>
                <a:lnTo>
                  <a:pt x="1210" y="1229"/>
                </a:lnTo>
                <a:close/>
                <a:moveTo>
                  <a:pt x="423" y="1229"/>
                </a:moveTo>
                <a:lnTo>
                  <a:pt x="423" y="1719"/>
                </a:lnTo>
                <a:lnTo>
                  <a:pt x="913" y="1719"/>
                </a:lnTo>
                <a:lnTo>
                  <a:pt x="913" y="1229"/>
                </a:lnTo>
                <a:lnTo>
                  <a:pt x="423" y="1229"/>
                </a:lnTo>
                <a:close/>
                <a:moveTo>
                  <a:pt x="1210" y="440"/>
                </a:moveTo>
                <a:lnTo>
                  <a:pt x="1210" y="930"/>
                </a:lnTo>
                <a:lnTo>
                  <a:pt x="1701" y="930"/>
                </a:lnTo>
                <a:lnTo>
                  <a:pt x="1701" y="440"/>
                </a:lnTo>
                <a:lnTo>
                  <a:pt x="1210" y="440"/>
                </a:lnTo>
                <a:close/>
                <a:moveTo>
                  <a:pt x="423" y="440"/>
                </a:moveTo>
                <a:lnTo>
                  <a:pt x="423" y="930"/>
                </a:lnTo>
                <a:lnTo>
                  <a:pt x="913" y="930"/>
                </a:lnTo>
                <a:lnTo>
                  <a:pt x="913" y="440"/>
                </a:lnTo>
                <a:lnTo>
                  <a:pt x="423" y="440"/>
                </a:lnTo>
                <a:close/>
                <a:moveTo>
                  <a:pt x="0" y="0"/>
                </a:moveTo>
                <a:lnTo>
                  <a:pt x="2123" y="0"/>
                </a:lnTo>
                <a:lnTo>
                  <a:pt x="2123" y="3736"/>
                </a:lnTo>
                <a:lnTo>
                  <a:pt x="1307" y="3736"/>
                </a:lnTo>
                <a:lnTo>
                  <a:pt x="1307" y="2901"/>
                </a:lnTo>
                <a:lnTo>
                  <a:pt x="817" y="2901"/>
                </a:lnTo>
                <a:lnTo>
                  <a:pt x="817" y="3736"/>
                </a:lnTo>
                <a:lnTo>
                  <a:pt x="0" y="3736"/>
                </a:lnTo>
                <a:lnTo>
                  <a:pt x="0" y="0"/>
                </a:lnTo>
                <a:close/>
              </a:path>
            </a:pathLst>
          </a:custGeom>
          <a:solidFill>
            <a:srgbClr val="5B8BA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Freeform 6"/>
          <p:cNvSpPr>
            <a:spLocks noEditPoints="1"/>
          </p:cNvSpPr>
          <p:nvPr/>
        </p:nvSpPr>
        <p:spPr bwMode="auto">
          <a:xfrm>
            <a:off x="2229666" y="3762692"/>
            <a:ext cx="823981" cy="1116658"/>
          </a:xfrm>
          <a:custGeom>
            <a:avLst/>
            <a:gdLst>
              <a:gd name="T0" fmla="*/ 1210 w 2123"/>
              <a:gd name="T1" fmla="*/ 2017 h 3736"/>
              <a:gd name="T2" fmla="*/ 1210 w 2123"/>
              <a:gd name="T3" fmla="*/ 2508 h 3736"/>
              <a:gd name="T4" fmla="*/ 1701 w 2123"/>
              <a:gd name="T5" fmla="*/ 2508 h 3736"/>
              <a:gd name="T6" fmla="*/ 1701 w 2123"/>
              <a:gd name="T7" fmla="*/ 2017 h 3736"/>
              <a:gd name="T8" fmla="*/ 1210 w 2123"/>
              <a:gd name="T9" fmla="*/ 2017 h 3736"/>
              <a:gd name="T10" fmla="*/ 423 w 2123"/>
              <a:gd name="T11" fmla="*/ 2017 h 3736"/>
              <a:gd name="T12" fmla="*/ 423 w 2123"/>
              <a:gd name="T13" fmla="*/ 2508 h 3736"/>
              <a:gd name="T14" fmla="*/ 913 w 2123"/>
              <a:gd name="T15" fmla="*/ 2508 h 3736"/>
              <a:gd name="T16" fmla="*/ 913 w 2123"/>
              <a:gd name="T17" fmla="*/ 2017 h 3736"/>
              <a:gd name="T18" fmla="*/ 423 w 2123"/>
              <a:gd name="T19" fmla="*/ 2017 h 3736"/>
              <a:gd name="T20" fmla="*/ 1210 w 2123"/>
              <a:gd name="T21" fmla="*/ 1229 h 3736"/>
              <a:gd name="T22" fmla="*/ 1210 w 2123"/>
              <a:gd name="T23" fmla="*/ 1719 h 3736"/>
              <a:gd name="T24" fmla="*/ 1701 w 2123"/>
              <a:gd name="T25" fmla="*/ 1719 h 3736"/>
              <a:gd name="T26" fmla="*/ 1701 w 2123"/>
              <a:gd name="T27" fmla="*/ 1229 h 3736"/>
              <a:gd name="T28" fmla="*/ 1210 w 2123"/>
              <a:gd name="T29" fmla="*/ 1229 h 3736"/>
              <a:gd name="T30" fmla="*/ 423 w 2123"/>
              <a:gd name="T31" fmla="*/ 1229 h 3736"/>
              <a:gd name="T32" fmla="*/ 423 w 2123"/>
              <a:gd name="T33" fmla="*/ 1719 h 3736"/>
              <a:gd name="T34" fmla="*/ 913 w 2123"/>
              <a:gd name="T35" fmla="*/ 1719 h 3736"/>
              <a:gd name="T36" fmla="*/ 913 w 2123"/>
              <a:gd name="T37" fmla="*/ 1229 h 3736"/>
              <a:gd name="T38" fmla="*/ 423 w 2123"/>
              <a:gd name="T39" fmla="*/ 1229 h 3736"/>
              <a:gd name="T40" fmla="*/ 1210 w 2123"/>
              <a:gd name="T41" fmla="*/ 440 h 3736"/>
              <a:gd name="T42" fmla="*/ 1210 w 2123"/>
              <a:gd name="T43" fmla="*/ 930 h 3736"/>
              <a:gd name="T44" fmla="*/ 1701 w 2123"/>
              <a:gd name="T45" fmla="*/ 930 h 3736"/>
              <a:gd name="T46" fmla="*/ 1701 w 2123"/>
              <a:gd name="T47" fmla="*/ 440 h 3736"/>
              <a:gd name="T48" fmla="*/ 1210 w 2123"/>
              <a:gd name="T49" fmla="*/ 440 h 3736"/>
              <a:gd name="T50" fmla="*/ 423 w 2123"/>
              <a:gd name="T51" fmla="*/ 440 h 3736"/>
              <a:gd name="T52" fmla="*/ 423 w 2123"/>
              <a:gd name="T53" fmla="*/ 930 h 3736"/>
              <a:gd name="T54" fmla="*/ 913 w 2123"/>
              <a:gd name="T55" fmla="*/ 930 h 3736"/>
              <a:gd name="T56" fmla="*/ 913 w 2123"/>
              <a:gd name="T57" fmla="*/ 440 h 3736"/>
              <a:gd name="T58" fmla="*/ 423 w 2123"/>
              <a:gd name="T59" fmla="*/ 440 h 3736"/>
              <a:gd name="T60" fmla="*/ 0 w 2123"/>
              <a:gd name="T61" fmla="*/ 0 h 3736"/>
              <a:gd name="T62" fmla="*/ 2123 w 2123"/>
              <a:gd name="T63" fmla="*/ 0 h 3736"/>
              <a:gd name="T64" fmla="*/ 2123 w 2123"/>
              <a:gd name="T65" fmla="*/ 3736 h 3736"/>
              <a:gd name="T66" fmla="*/ 1307 w 2123"/>
              <a:gd name="T67" fmla="*/ 3736 h 3736"/>
              <a:gd name="T68" fmla="*/ 1307 w 2123"/>
              <a:gd name="T69" fmla="*/ 2901 h 3736"/>
              <a:gd name="T70" fmla="*/ 817 w 2123"/>
              <a:gd name="T71" fmla="*/ 2901 h 3736"/>
              <a:gd name="T72" fmla="*/ 817 w 2123"/>
              <a:gd name="T73" fmla="*/ 3736 h 3736"/>
              <a:gd name="T74" fmla="*/ 0 w 2123"/>
              <a:gd name="T75" fmla="*/ 3736 h 3736"/>
              <a:gd name="T76" fmla="*/ 0 w 2123"/>
              <a:gd name="T77" fmla="*/ 0 h 3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23" h="3736">
                <a:moveTo>
                  <a:pt x="1210" y="2017"/>
                </a:moveTo>
                <a:lnTo>
                  <a:pt x="1210" y="2508"/>
                </a:lnTo>
                <a:lnTo>
                  <a:pt x="1701" y="2508"/>
                </a:lnTo>
                <a:lnTo>
                  <a:pt x="1701" y="2017"/>
                </a:lnTo>
                <a:lnTo>
                  <a:pt x="1210" y="2017"/>
                </a:lnTo>
                <a:close/>
                <a:moveTo>
                  <a:pt x="423" y="2017"/>
                </a:moveTo>
                <a:lnTo>
                  <a:pt x="423" y="2508"/>
                </a:lnTo>
                <a:lnTo>
                  <a:pt x="913" y="2508"/>
                </a:lnTo>
                <a:lnTo>
                  <a:pt x="913" y="2017"/>
                </a:lnTo>
                <a:lnTo>
                  <a:pt x="423" y="2017"/>
                </a:lnTo>
                <a:close/>
                <a:moveTo>
                  <a:pt x="1210" y="1229"/>
                </a:moveTo>
                <a:lnTo>
                  <a:pt x="1210" y="1719"/>
                </a:lnTo>
                <a:lnTo>
                  <a:pt x="1701" y="1719"/>
                </a:lnTo>
                <a:lnTo>
                  <a:pt x="1701" y="1229"/>
                </a:lnTo>
                <a:lnTo>
                  <a:pt x="1210" y="1229"/>
                </a:lnTo>
                <a:close/>
                <a:moveTo>
                  <a:pt x="423" y="1229"/>
                </a:moveTo>
                <a:lnTo>
                  <a:pt x="423" y="1719"/>
                </a:lnTo>
                <a:lnTo>
                  <a:pt x="913" y="1719"/>
                </a:lnTo>
                <a:lnTo>
                  <a:pt x="913" y="1229"/>
                </a:lnTo>
                <a:lnTo>
                  <a:pt x="423" y="1229"/>
                </a:lnTo>
                <a:close/>
                <a:moveTo>
                  <a:pt x="1210" y="440"/>
                </a:moveTo>
                <a:lnTo>
                  <a:pt x="1210" y="930"/>
                </a:lnTo>
                <a:lnTo>
                  <a:pt x="1701" y="930"/>
                </a:lnTo>
                <a:lnTo>
                  <a:pt x="1701" y="440"/>
                </a:lnTo>
                <a:lnTo>
                  <a:pt x="1210" y="440"/>
                </a:lnTo>
                <a:close/>
                <a:moveTo>
                  <a:pt x="423" y="440"/>
                </a:moveTo>
                <a:lnTo>
                  <a:pt x="423" y="930"/>
                </a:lnTo>
                <a:lnTo>
                  <a:pt x="913" y="930"/>
                </a:lnTo>
                <a:lnTo>
                  <a:pt x="913" y="440"/>
                </a:lnTo>
                <a:lnTo>
                  <a:pt x="423" y="440"/>
                </a:lnTo>
                <a:close/>
                <a:moveTo>
                  <a:pt x="0" y="0"/>
                </a:moveTo>
                <a:lnTo>
                  <a:pt x="2123" y="0"/>
                </a:lnTo>
                <a:lnTo>
                  <a:pt x="2123" y="3736"/>
                </a:lnTo>
                <a:lnTo>
                  <a:pt x="1307" y="3736"/>
                </a:lnTo>
                <a:lnTo>
                  <a:pt x="1307" y="2901"/>
                </a:lnTo>
                <a:lnTo>
                  <a:pt x="817" y="2901"/>
                </a:lnTo>
                <a:lnTo>
                  <a:pt x="817" y="3736"/>
                </a:lnTo>
                <a:lnTo>
                  <a:pt x="0" y="3736"/>
                </a:lnTo>
                <a:lnTo>
                  <a:pt x="0" y="0"/>
                </a:lnTo>
                <a:close/>
              </a:path>
            </a:pathLst>
          </a:custGeom>
          <a:solidFill>
            <a:srgbClr val="5B8BA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11081199" y="125610"/>
            <a:ext cx="540000" cy="648000"/>
            <a:chOff x="460042" y="388558"/>
            <a:chExt cx="562034" cy="723501"/>
          </a:xfrm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460042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8D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460042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1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597165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F7E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597165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4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460042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1E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460042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87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597165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FCE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597165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460042" y="1030801"/>
              <a:ext cx="562034" cy="81258"/>
              <a:chOff x="460042" y="1109868"/>
              <a:chExt cx="562034" cy="81258"/>
            </a:xfrm>
          </p:grpSpPr>
          <p:sp>
            <p:nvSpPr>
              <p:cNvPr id="43" name="Freeform 13"/>
              <p:cNvSpPr>
                <a:spLocks/>
              </p:cNvSpPr>
              <p:nvPr/>
            </p:nvSpPr>
            <p:spPr bwMode="auto">
              <a:xfrm>
                <a:off x="460042" y="1111561"/>
                <a:ext cx="74486" cy="79565"/>
              </a:xfrm>
              <a:custGeom>
                <a:avLst/>
                <a:gdLst>
                  <a:gd name="T0" fmla="*/ 0 w 44"/>
                  <a:gd name="T1" fmla="*/ 0 h 47"/>
                  <a:gd name="T2" fmla="*/ 9 w 44"/>
                  <a:gd name="T3" fmla="*/ 0 h 47"/>
                  <a:gd name="T4" fmla="*/ 22 w 44"/>
                  <a:gd name="T5" fmla="*/ 39 h 47"/>
                  <a:gd name="T6" fmla="*/ 22 w 44"/>
                  <a:gd name="T7" fmla="*/ 39 h 47"/>
                  <a:gd name="T8" fmla="*/ 36 w 44"/>
                  <a:gd name="T9" fmla="*/ 0 h 47"/>
                  <a:gd name="T10" fmla="*/ 44 w 44"/>
                  <a:gd name="T11" fmla="*/ 0 h 47"/>
                  <a:gd name="T12" fmla="*/ 44 w 44"/>
                  <a:gd name="T13" fmla="*/ 47 h 47"/>
                  <a:gd name="T14" fmla="*/ 38 w 44"/>
                  <a:gd name="T15" fmla="*/ 47 h 47"/>
                  <a:gd name="T16" fmla="*/ 38 w 44"/>
                  <a:gd name="T17" fmla="*/ 7 h 47"/>
                  <a:gd name="T18" fmla="*/ 38 w 44"/>
                  <a:gd name="T19" fmla="*/ 7 h 47"/>
                  <a:gd name="T20" fmla="*/ 26 w 44"/>
                  <a:gd name="T21" fmla="*/ 47 h 47"/>
                  <a:gd name="T22" fmla="*/ 19 w 44"/>
                  <a:gd name="T23" fmla="*/ 47 h 47"/>
                  <a:gd name="T24" fmla="*/ 6 w 44"/>
                  <a:gd name="T25" fmla="*/ 7 h 47"/>
                  <a:gd name="T26" fmla="*/ 6 w 44"/>
                  <a:gd name="T27" fmla="*/ 7 h 47"/>
                  <a:gd name="T28" fmla="*/ 6 w 44"/>
                  <a:gd name="T29" fmla="*/ 47 h 47"/>
                  <a:gd name="T30" fmla="*/ 0 w 44"/>
                  <a:gd name="T31" fmla="*/ 47 h 47"/>
                  <a:gd name="T32" fmla="*/ 0 w 44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7">
                    <a:moveTo>
                      <a:pt x="0" y="0"/>
                    </a:moveTo>
                    <a:lnTo>
                      <a:pt x="9" y="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47"/>
                    </a:lnTo>
                    <a:lnTo>
                      <a:pt x="38" y="4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26" y="47"/>
                    </a:lnTo>
                    <a:lnTo>
                      <a:pt x="19" y="4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44" name="Rectangle 14"/>
              <p:cNvSpPr>
                <a:spLocks noChangeArrowheads="1"/>
              </p:cNvSpPr>
              <p:nvPr/>
            </p:nvSpPr>
            <p:spPr bwMode="auto">
              <a:xfrm>
                <a:off x="549764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45" name="Freeform 15"/>
              <p:cNvSpPr>
                <a:spLocks/>
              </p:cNvSpPr>
              <p:nvPr/>
            </p:nvSpPr>
            <p:spPr bwMode="auto">
              <a:xfrm>
                <a:off x="576850" y="1111561"/>
                <a:ext cx="62636" cy="79565"/>
              </a:xfrm>
              <a:custGeom>
                <a:avLst/>
                <a:gdLst>
                  <a:gd name="T0" fmla="*/ 0 w 37"/>
                  <a:gd name="T1" fmla="*/ 0 h 47"/>
                  <a:gd name="T2" fmla="*/ 6 w 37"/>
                  <a:gd name="T3" fmla="*/ 0 h 47"/>
                  <a:gd name="T4" fmla="*/ 6 w 37"/>
                  <a:gd name="T5" fmla="*/ 19 h 47"/>
                  <a:gd name="T6" fmla="*/ 31 w 37"/>
                  <a:gd name="T7" fmla="*/ 19 h 47"/>
                  <a:gd name="T8" fmla="*/ 31 w 37"/>
                  <a:gd name="T9" fmla="*/ 0 h 47"/>
                  <a:gd name="T10" fmla="*/ 37 w 37"/>
                  <a:gd name="T11" fmla="*/ 0 h 47"/>
                  <a:gd name="T12" fmla="*/ 37 w 37"/>
                  <a:gd name="T13" fmla="*/ 47 h 47"/>
                  <a:gd name="T14" fmla="*/ 31 w 37"/>
                  <a:gd name="T15" fmla="*/ 47 h 47"/>
                  <a:gd name="T16" fmla="*/ 31 w 37"/>
                  <a:gd name="T17" fmla="*/ 24 h 47"/>
                  <a:gd name="T18" fmla="*/ 6 w 37"/>
                  <a:gd name="T19" fmla="*/ 24 h 47"/>
                  <a:gd name="T20" fmla="*/ 6 w 37"/>
                  <a:gd name="T21" fmla="*/ 47 h 47"/>
                  <a:gd name="T22" fmla="*/ 0 w 37"/>
                  <a:gd name="T23" fmla="*/ 47 h 47"/>
                  <a:gd name="T24" fmla="*/ 0 w 3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7">
                    <a:moveTo>
                      <a:pt x="0" y="0"/>
                    </a:moveTo>
                    <a:lnTo>
                      <a:pt x="6" y="0"/>
                    </a:lnTo>
                    <a:lnTo>
                      <a:pt x="6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6" y="24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46" name="Freeform 16"/>
              <p:cNvSpPr>
                <a:spLocks noEditPoints="1"/>
              </p:cNvSpPr>
              <p:nvPr/>
            </p:nvSpPr>
            <p:spPr bwMode="auto">
              <a:xfrm>
                <a:off x="654722" y="1111561"/>
                <a:ext cx="59251" cy="79565"/>
              </a:xfrm>
              <a:custGeom>
                <a:avLst/>
                <a:gdLst>
                  <a:gd name="T0" fmla="*/ 0 w 52"/>
                  <a:gd name="T1" fmla="*/ 0 h 69"/>
                  <a:gd name="T2" fmla="*/ 29 w 52"/>
                  <a:gd name="T3" fmla="*/ 0 h 69"/>
                  <a:gd name="T4" fmla="*/ 52 w 52"/>
                  <a:gd name="T5" fmla="*/ 20 h 69"/>
                  <a:gd name="T6" fmla="*/ 29 w 52"/>
                  <a:gd name="T7" fmla="*/ 40 h 69"/>
                  <a:gd name="T8" fmla="*/ 10 w 52"/>
                  <a:gd name="T9" fmla="*/ 40 h 69"/>
                  <a:gd name="T10" fmla="*/ 10 w 52"/>
                  <a:gd name="T11" fmla="*/ 69 h 69"/>
                  <a:gd name="T12" fmla="*/ 0 w 52"/>
                  <a:gd name="T13" fmla="*/ 69 h 69"/>
                  <a:gd name="T14" fmla="*/ 0 w 52"/>
                  <a:gd name="T15" fmla="*/ 0 h 69"/>
                  <a:gd name="T16" fmla="*/ 29 w 52"/>
                  <a:gd name="T17" fmla="*/ 32 h 69"/>
                  <a:gd name="T18" fmla="*/ 42 w 52"/>
                  <a:gd name="T19" fmla="*/ 20 h 69"/>
                  <a:gd name="T20" fmla="*/ 29 w 52"/>
                  <a:gd name="T21" fmla="*/ 8 h 69"/>
                  <a:gd name="T22" fmla="*/ 10 w 52"/>
                  <a:gd name="T23" fmla="*/ 8 h 69"/>
                  <a:gd name="T24" fmla="*/ 10 w 52"/>
                  <a:gd name="T25" fmla="*/ 32 h 69"/>
                  <a:gd name="T26" fmla="*/ 29 w 52"/>
                  <a:gd name="T2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45" y="0"/>
                      <a:pt x="52" y="8"/>
                      <a:pt x="52" y="20"/>
                    </a:cubicBezTo>
                    <a:cubicBezTo>
                      <a:pt x="52" y="32"/>
                      <a:pt x="45" y="40"/>
                      <a:pt x="29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69"/>
                      <a:pt x="0" y="69"/>
                      <a:pt x="0" y="69"/>
                    </a:cubicBezTo>
                    <a:lnTo>
                      <a:pt x="0" y="0"/>
                    </a:lnTo>
                    <a:close/>
                    <a:moveTo>
                      <a:pt x="29" y="32"/>
                    </a:moveTo>
                    <a:cubicBezTo>
                      <a:pt x="38" y="32"/>
                      <a:pt x="42" y="28"/>
                      <a:pt x="42" y="20"/>
                    </a:cubicBezTo>
                    <a:cubicBezTo>
                      <a:pt x="42" y="12"/>
                      <a:pt x="38" y="8"/>
                      <a:pt x="2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32"/>
                      <a:pt x="10" y="32"/>
                      <a:pt x="10" y="32"/>
                    </a:cubicBez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47" name="Freeform 17"/>
              <p:cNvSpPr>
                <a:spLocks/>
              </p:cNvSpPr>
              <p:nvPr/>
            </p:nvSpPr>
            <p:spPr bwMode="auto">
              <a:xfrm>
                <a:off x="724130" y="1111561"/>
                <a:ext cx="57558" cy="79565"/>
              </a:xfrm>
              <a:custGeom>
                <a:avLst/>
                <a:gdLst>
                  <a:gd name="T0" fmla="*/ 0 w 34"/>
                  <a:gd name="T1" fmla="*/ 0 h 47"/>
                  <a:gd name="T2" fmla="*/ 34 w 34"/>
                  <a:gd name="T3" fmla="*/ 0 h 47"/>
                  <a:gd name="T4" fmla="*/ 34 w 34"/>
                  <a:gd name="T5" fmla="*/ 5 h 47"/>
                  <a:gd name="T6" fmla="*/ 6 w 34"/>
                  <a:gd name="T7" fmla="*/ 5 h 47"/>
                  <a:gd name="T8" fmla="*/ 6 w 34"/>
                  <a:gd name="T9" fmla="*/ 20 h 47"/>
                  <a:gd name="T10" fmla="*/ 31 w 34"/>
                  <a:gd name="T11" fmla="*/ 20 h 47"/>
                  <a:gd name="T12" fmla="*/ 31 w 34"/>
                  <a:gd name="T13" fmla="*/ 25 h 47"/>
                  <a:gd name="T14" fmla="*/ 6 w 34"/>
                  <a:gd name="T15" fmla="*/ 25 h 47"/>
                  <a:gd name="T16" fmla="*/ 6 w 34"/>
                  <a:gd name="T17" fmla="*/ 41 h 47"/>
                  <a:gd name="T18" fmla="*/ 34 w 34"/>
                  <a:gd name="T19" fmla="*/ 41 h 47"/>
                  <a:gd name="T20" fmla="*/ 34 w 34"/>
                  <a:gd name="T21" fmla="*/ 47 h 47"/>
                  <a:gd name="T22" fmla="*/ 0 w 34"/>
                  <a:gd name="T23" fmla="*/ 47 h 47"/>
                  <a:gd name="T24" fmla="*/ 0 w 34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6" y="5"/>
                    </a:lnTo>
                    <a:lnTo>
                      <a:pt x="6" y="20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6" y="25"/>
                    </a:lnTo>
                    <a:lnTo>
                      <a:pt x="6" y="41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48" name="Freeform 18"/>
              <p:cNvSpPr>
                <a:spLocks/>
              </p:cNvSpPr>
              <p:nvPr/>
            </p:nvSpPr>
            <p:spPr bwMode="auto">
              <a:xfrm>
                <a:off x="793538" y="1111561"/>
                <a:ext cx="45708" cy="79565"/>
              </a:xfrm>
              <a:custGeom>
                <a:avLst/>
                <a:gdLst>
                  <a:gd name="T0" fmla="*/ 0 w 27"/>
                  <a:gd name="T1" fmla="*/ 0 h 47"/>
                  <a:gd name="T2" fmla="*/ 27 w 27"/>
                  <a:gd name="T3" fmla="*/ 0 h 47"/>
                  <a:gd name="T4" fmla="*/ 27 w 27"/>
                  <a:gd name="T5" fmla="*/ 5 h 47"/>
                  <a:gd name="T6" fmla="*/ 6 w 27"/>
                  <a:gd name="T7" fmla="*/ 5 h 47"/>
                  <a:gd name="T8" fmla="*/ 6 w 27"/>
                  <a:gd name="T9" fmla="*/ 47 h 47"/>
                  <a:gd name="T10" fmla="*/ 0 w 27"/>
                  <a:gd name="T11" fmla="*/ 47 h 47"/>
                  <a:gd name="T12" fmla="*/ 0 w 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7">
                    <a:moveTo>
                      <a:pt x="0" y="0"/>
                    </a:moveTo>
                    <a:lnTo>
                      <a:pt x="27" y="0"/>
                    </a:lnTo>
                    <a:lnTo>
                      <a:pt x="27" y="5"/>
                    </a:lnTo>
                    <a:lnTo>
                      <a:pt x="6" y="5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49" name="Rectangle 19"/>
              <p:cNvSpPr>
                <a:spLocks noChangeArrowheads="1"/>
              </p:cNvSpPr>
              <p:nvPr/>
            </p:nvSpPr>
            <p:spPr bwMode="auto">
              <a:xfrm>
                <a:off x="849403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50" name="Freeform 20"/>
              <p:cNvSpPr>
                <a:spLocks noEditPoints="1"/>
              </p:cNvSpPr>
              <p:nvPr/>
            </p:nvSpPr>
            <p:spPr bwMode="auto">
              <a:xfrm>
                <a:off x="871410" y="1109868"/>
                <a:ext cx="76179" cy="81258"/>
              </a:xfrm>
              <a:custGeom>
                <a:avLst/>
                <a:gdLst>
                  <a:gd name="T0" fmla="*/ 34 w 68"/>
                  <a:gd name="T1" fmla="*/ 72 h 72"/>
                  <a:gd name="T2" fmla="*/ 0 w 68"/>
                  <a:gd name="T3" fmla="*/ 36 h 72"/>
                  <a:gd name="T4" fmla="*/ 34 w 68"/>
                  <a:gd name="T5" fmla="*/ 0 h 72"/>
                  <a:gd name="T6" fmla="*/ 68 w 68"/>
                  <a:gd name="T7" fmla="*/ 36 h 72"/>
                  <a:gd name="T8" fmla="*/ 34 w 68"/>
                  <a:gd name="T9" fmla="*/ 72 h 72"/>
                  <a:gd name="T10" fmla="*/ 34 w 68"/>
                  <a:gd name="T11" fmla="*/ 8 h 72"/>
                  <a:gd name="T12" fmla="*/ 10 w 68"/>
                  <a:gd name="T13" fmla="*/ 36 h 72"/>
                  <a:gd name="T14" fmla="*/ 34 w 68"/>
                  <a:gd name="T15" fmla="*/ 64 h 72"/>
                  <a:gd name="T16" fmla="*/ 58 w 68"/>
                  <a:gd name="T17" fmla="*/ 36 h 72"/>
                  <a:gd name="T18" fmla="*/ 34 w 68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2">
                    <a:moveTo>
                      <a:pt x="34" y="72"/>
                    </a:moveTo>
                    <a:cubicBezTo>
                      <a:pt x="11" y="72"/>
                      <a:pt x="0" y="54"/>
                      <a:pt x="0" y="36"/>
                    </a:cubicBezTo>
                    <a:cubicBezTo>
                      <a:pt x="0" y="15"/>
                      <a:pt x="13" y="0"/>
                      <a:pt x="34" y="0"/>
                    </a:cubicBezTo>
                    <a:cubicBezTo>
                      <a:pt x="55" y="0"/>
                      <a:pt x="68" y="15"/>
                      <a:pt x="68" y="36"/>
                    </a:cubicBezTo>
                    <a:cubicBezTo>
                      <a:pt x="68" y="54"/>
                      <a:pt x="57" y="72"/>
                      <a:pt x="34" y="72"/>
                    </a:cubicBezTo>
                    <a:close/>
                    <a:moveTo>
                      <a:pt x="34" y="8"/>
                    </a:moveTo>
                    <a:cubicBezTo>
                      <a:pt x="19" y="8"/>
                      <a:pt x="10" y="20"/>
                      <a:pt x="10" y="36"/>
                    </a:cubicBezTo>
                    <a:cubicBezTo>
                      <a:pt x="10" y="53"/>
                      <a:pt x="18" y="64"/>
                      <a:pt x="34" y="64"/>
                    </a:cubicBezTo>
                    <a:cubicBezTo>
                      <a:pt x="50" y="64"/>
                      <a:pt x="58" y="53"/>
                      <a:pt x="58" y="36"/>
                    </a:cubicBezTo>
                    <a:cubicBezTo>
                      <a:pt x="58" y="20"/>
                      <a:pt x="49" y="8"/>
                      <a:pt x="34" y="8"/>
                    </a:cubicBez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51" name="Freeform 21"/>
              <p:cNvSpPr>
                <a:spLocks/>
              </p:cNvSpPr>
              <p:nvPr/>
            </p:nvSpPr>
            <p:spPr bwMode="auto">
              <a:xfrm>
                <a:off x="957747" y="1111561"/>
                <a:ext cx="64329" cy="79565"/>
              </a:xfrm>
              <a:custGeom>
                <a:avLst/>
                <a:gdLst>
                  <a:gd name="T0" fmla="*/ 0 w 38"/>
                  <a:gd name="T1" fmla="*/ 0 h 47"/>
                  <a:gd name="T2" fmla="*/ 7 w 38"/>
                  <a:gd name="T3" fmla="*/ 0 h 47"/>
                  <a:gd name="T4" fmla="*/ 7 w 38"/>
                  <a:gd name="T5" fmla="*/ 19 h 47"/>
                  <a:gd name="T6" fmla="*/ 31 w 38"/>
                  <a:gd name="T7" fmla="*/ 19 h 47"/>
                  <a:gd name="T8" fmla="*/ 31 w 38"/>
                  <a:gd name="T9" fmla="*/ 0 h 47"/>
                  <a:gd name="T10" fmla="*/ 38 w 38"/>
                  <a:gd name="T11" fmla="*/ 0 h 47"/>
                  <a:gd name="T12" fmla="*/ 38 w 38"/>
                  <a:gd name="T13" fmla="*/ 47 h 47"/>
                  <a:gd name="T14" fmla="*/ 31 w 38"/>
                  <a:gd name="T15" fmla="*/ 47 h 47"/>
                  <a:gd name="T16" fmla="*/ 31 w 38"/>
                  <a:gd name="T17" fmla="*/ 24 h 47"/>
                  <a:gd name="T18" fmla="*/ 7 w 38"/>
                  <a:gd name="T19" fmla="*/ 24 h 47"/>
                  <a:gd name="T20" fmla="*/ 7 w 38"/>
                  <a:gd name="T21" fmla="*/ 47 h 47"/>
                  <a:gd name="T22" fmla="*/ 0 w 38"/>
                  <a:gd name="T23" fmla="*/ 47 h 47"/>
                  <a:gd name="T24" fmla="*/ 0 w 38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7">
                    <a:moveTo>
                      <a:pt x="0" y="0"/>
                    </a:moveTo>
                    <a:lnTo>
                      <a:pt x="7" y="0"/>
                    </a:lnTo>
                    <a:lnTo>
                      <a:pt x="7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7" y="24"/>
                    </a:lnTo>
                    <a:lnTo>
                      <a:pt x="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597446" y="5089927"/>
            <a:ext cx="42586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в </a:t>
            </a:r>
            <a:r>
              <a:rPr lang="uk-UA" sz="3200" b="1" dirty="0">
                <a:solidFill>
                  <a:srgbClr val="008BC1"/>
                </a:solidFill>
              </a:rPr>
              <a:t>28</a:t>
            </a:r>
            <a:r>
              <a:rPr lang="uk-UA" sz="2800" b="1" dirty="0">
                <a:solidFill>
                  <a:srgbClr val="008BC1"/>
                </a:solidFill>
              </a:rPr>
              <a:t> </a:t>
            </a:r>
            <a:r>
              <a:rPr lang="uk-UA" b="1" dirty="0">
                <a:solidFill>
                  <a:srgbClr val="008BC1"/>
                </a:solidFill>
              </a:rPr>
              <a:t>тис</a:t>
            </a:r>
            <a:r>
              <a:rPr lang="uk-UA" sz="2800" b="1" dirty="0">
                <a:solidFill>
                  <a:srgbClr val="008BC1"/>
                </a:solidFill>
              </a:rPr>
              <a:t> </a:t>
            </a:r>
            <a:r>
              <a:rPr lang="uk-UA" dirty="0"/>
              <a:t>багатоквартирних будинках вже створено ОСББ</a:t>
            </a:r>
            <a:endParaRPr lang="ru-RU" b="1" dirty="0">
              <a:solidFill>
                <a:srgbClr val="008B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65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80768" y="188640"/>
            <a:ext cx="10400549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defPPr>
              <a:defRPr lang="ru-RU"/>
            </a:defPPr>
            <a:lvl1pPr indent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879279" algn="l"/>
              </a:tabLst>
              <a:defRPr sz="3500" cap="all">
                <a:solidFill>
                  <a:srgbClr val="255286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endParaRPr lang="uk-UA" altLang="ru-RU" sz="3200" b="1" dirty="0">
              <a:latin typeface="+mn-lt"/>
            </a:endParaRPr>
          </a:p>
        </p:txBody>
      </p:sp>
      <p:sp>
        <p:nvSpPr>
          <p:cNvPr id="126" name="Прямоугольник 36"/>
          <p:cNvSpPr/>
          <p:nvPr/>
        </p:nvSpPr>
        <p:spPr>
          <a:xfrm>
            <a:off x="0" y="4639660"/>
            <a:ext cx="12192000" cy="816572"/>
          </a:xfrm>
          <a:prstGeom prst="rect">
            <a:avLst/>
          </a:prstGeom>
          <a:solidFill>
            <a:srgbClr val="1E9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8453435" y="2019565"/>
            <a:ext cx="2690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rgbClr val="758085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uk-UA" sz="2000" b="1" dirty="0">
                <a:solidFill>
                  <a:srgbClr val="008BC1"/>
                </a:solidFill>
                <a:latin typeface="+mn-lt"/>
              </a:rPr>
              <a:t>~</a:t>
            </a:r>
            <a:r>
              <a:rPr lang="en-US" sz="2000" b="1" dirty="0">
                <a:solidFill>
                  <a:srgbClr val="008BC1"/>
                </a:solidFill>
                <a:latin typeface="+mn-lt"/>
              </a:rPr>
              <a:t>20%</a:t>
            </a:r>
            <a:r>
              <a:rPr lang="uk-UA" sz="2000" b="1" dirty="0">
                <a:solidFill>
                  <a:srgbClr val="008BC1"/>
                </a:solidFill>
                <a:latin typeface="+mn-lt"/>
              </a:rPr>
              <a:t> зменшення</a:t>
            </a:r>
            <a:r>
              <a:rPr lang="uk-UA" sz="2000" dirty="0">
                <a:solidFill>
                  <a:srgbClr val="008BC1"/>
                </a:solidFill>
                <a:latin typeface="+mn-lt"/>
              </a:rPr>
              <a:t> </a:t>
            </a:r>
          </a:p>
          <a:p>
            <a:r>
              <a:rPr lang="uk-UA" dirty="0">
                <a:latin typeface="+mn-lt"/>
              </a:rPr>
              <a:t>платежів за опалення та ГВП</a:t>
            </a:r>
            <a:endParaRPr lang="ru-RU" dirty="0">
              <a:latin typeface="+mn-lt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453435" y="3168204"/>
            <a:ext cx="39848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8BC1"/>
                </a:solidFill>
              </a:rPr>
              <a:t>~</a:t>
            </a:r>
            <a:r>
              <a:rPr lang="uk-UA" sz="2000" b="1" dirty="0">
                <a:solidFill>
                  <a:srgbClr val="008BC1"/>
                </a:solidFill>
                <a:cs typeface="Arial" pitchFamily="34" charset="0"/>
              </a:rPr>
              <a:t>1,5 роки</a:t>
            </a:r>
          </a:p>
          <a:p>
            <a:r>
              <a:rPr lang="uk-UA" sz="1600" dirty="0">
                <a:solidFill>
                  <a:srgbClr val="758085">
                    <a:lumMod val="50000"/>
                  </a:srgbClr>
                </a:solidFill>
                <a:cs typeface="Arial" pitchFamily="34" charset="0"/>
              </a:rPr>
              <a:t>простий термін окупності проекту </a:t>
            </a:r>
          </a:p>
          <a:p>
            <a:r>
              <a:rPr lang="uk-UA" sz="1600" dirty="0">
                <a:solidFill>
                  <a:srgbClr val="758085">
                    <a:lumMod val="50000"/>
                  </a:srgbClr>
                </a:solidFill>
                <a:cs typeface="Arial" pitchFamily="34" charset="0"/>
              </a:rPr>
              <a:t>(з врахуванням гранту) </a:t>
            </a:r>
            <a:endParaRPr lang="en-US" sz="1600" dirty="0">
              <a:solidFill>
                <a:srgbClr val="758085">
                  <a:lumMod val="50000"/>
                </a:srgbClr>
              </a:solidFill>
              <a:cs typeface="Arial" pitchFamily="34" charset="0"/>
            </a:endParaRPr>
          </a:p>
        </p:txBody>
      </p:sp>
      <p:pic>
        <p:nvPicPr>
          <p:cNvPr id="132" name="Picture 14" descr="Картинки по запросу heat meter pn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5552" r="63183" b="57713"/>
          <a:stretch/>
        </p:blipFill>
        <p:spPr bwMode="auto">
          <a:xfrm>
            <a:off x="656331" y="4747579"/>
            <a:ext cx="696800" cy="56411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Прямоугольник 18"/>
          <p:cNvSpPr/>
          <p:nvPr/>
        </p:nvSpPr>
        <p:spPr>
          <a:xfrm>
            <a:off x="1385055" y="4773766"/>
            <a:ext cx="2113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ea typeface="ＭＳ Ｐゴシック" pitchFamily="1" charset="-128"/>
                <a:cs typeface="Arial" pitchFamily="34" charset="0"/>
              </a:rPr>
              <a:t>Встановлення загально-будинкового лічильника</a:t>
            </a:r>
            <a:endParaRPr lang="en-US" sz="1400" b="1" dirty="0">
              <a:solidFill>
                <a:schemeClr val="bg1"/>
              </a:solidFill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134" name="Picture 16" descr="Картинки по запросу weather icon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2048" y="4729522"/>
            <a:ext cx="712052" cy="62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Прямоугольник 39"/>
          <p:cNvSpPr/>
          <p:nvPr/>
        </p:nvSpPr>
        <p:spPr>
          <a:xfrm>
            <a:off x="4334100" y="4762781"/>
            <a:ext cx="200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cs typeface="Arial" pitchFamily="34" charset="0"/>
              </a:rPr>
              <a:t>Встановлення ІТП </a:t>
            </a:r>
          </a:p>
          <a:p>
            <a:r>
              <a:rPr lang="uk-UA" sz="1400" b="1" dirty="0">
                <a:solidFill>
                  <a:schemeClr val="bg1"/>
                </a:solidFill>
                <a:ea typeface="ＭＳ Ｐゴシック" pitchFamily="1" charset="-128"/>
                <a:cs typeface="Arial" pitchFamily="34" charset="0"/>
              </a:rPr>
              <a:t>(погодне регулювання)</a:t>
            </a:r>
            <a:endParaRPr lang="en-US" sz="1400" b="1" dirty="0">
              <a:solidFill>
                <a:schemeClr val="bg1"/>
              </a:solidFill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136" name="Picture 18" descr="Картинки по запросу pipe icon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1" r="33981" b="54305"/>
          <a:stretch/>
        </p:blipFill>
        <p:spPr bwMode="auto">
          <a:xfrm>
            <a:off x="9283945" y="4762781"/>
            <a:ext cx="703011" cy="62189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Прямоугольник 19"/>
          <p:cNvSpPr/>
          <p:nvPr/>
        </p:nvSpPr>
        <p:spPr>
          <a:xfrm>
            <a:off x="9986956" y="4751796"/>
            <a:ext cx="1778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ea typeface="ＭＳ Ｐゴシック" pitchFamily="1" charset="-128"/>
                <a:cs typeface="Arial" pitchFamily="34" charset="0"/>
              </a:rPr>
              <a:t>Заміна або ізоляція розподільчих труб</a:t>
            </a:r>
            <a:endParaRPr lang="en-US" sz="1400" b="1" dirty="0">
              <a:solidFill>
                <a:schemeClr val="bg1"/>
              </a:solidFill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38" name="Прямоугольник 47"/>
          <p:cNvSpPr/>
          <p:nvPr/>
        </p:nvSpPr>
        <p:spPr>
          <a:xfrm>
            <a:off x="3622048" y="6080390"/>
            <a:ext cx="3134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ea typeface="ＭＳ Ｐゴシック" pitchFamily="1" charset="-128"/>
                <a:cs typeface="Arial" pitchFamily="34" charset="0"/>
              </a:rPr>
              <a:t>Заміна або ремонт вікон та дверей в місцях загального користування</a:t>
            </a:r>
            <a:endParaRPr lang="en-US" sz="1400" dirty="0"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39" name="Прямоугольник 48"/>
          <p:cNvSpPr/>
          <p:nvPr/>
        </p:nvSpPr>
        <p:spPr>
          <a:xfrm>
            <a:off x="7784019" y="6080390"/>
            <a:ext cx="2829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ea typeface="ＭＳ Ｐゴシック" pitchFamily="1" charset="-128"/>
                <a:cs typeface="Arial" pitchFamily="34" charset="0"/>
              </a:rPr>
              <a:t>Встановлення або заміна теплообмінника для гарячої води</a:t>
            </a:r>
            <a:endParaRPr lang="en-US" sz="1400" dirty="0"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140" name="Picture 23" descr="Картинки по запросу window open  icon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6"/>
          <a:stretch/>
        </p:blipFill>
        <p:spPr bwMode="auto">
          <a:xfrm>
            <a:off x="2919038" y="6052247"/>
            <a:ext cx="703011" cy="62045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5" descr="Картинки по запросу heat exchanger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008" y="6069504"/>
            <a:ext cx="703011" cy="61471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TextBox 141"/>
          <p:cNvSpPr txBox="1"/>
          <p:nvPr/>
        </p:nvSpPr>
        <p:spPr>
          <a:xfrm>
            <a:off x="4334100" y="5614977"/>
            <a:ext cx="352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 b="1" u="sng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uk-UA" sz="1800" u="none" dirty="0">
                <a:solidFill>
                  <a:srgbClr val="002F53"/>
                </a:solidFill>
                <a:latin typeface="+mn-lt"/>
              </a:rPr>
              <a:t>Додаткові (</a:t>
            </a:r>
            <a:r>
              <a:rPr lang="uk-UA" sz="1800" u="none" dirty="0" err="1">
                <a:solidFill>
                  <a:srgbClr val="002F53"/>
                </a:solidFill>
                <a:latin typeface="+mn-lt"/>
              </a:rPr>
              <a:t>опціональні</a:t>
            </a:r>
            <a:r>
              <a:rPr lang="uk-UA" sz="1800" u="none" dirty="0">
                <a:solidFill>
                  <a:srgbClr val="002F53"/>
                </a:solidFill>
                <a:latin typeface="+mn-lt"/>
              </a:rPr>
              <a:t>) заходи:</a:t>
            </a:r>
            <a:endParaRPr lang="ru-RU" sz="1800" u="none" dirty="0">
              <a:solidFill>
                <a:srgbClr val="002F53"/>
              </a:solidFill>
              <a:latin typeface="+mn-lt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708508" y="4145956"/>
            <a:ext cx="686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F53"/>
                </a:solidFill>
                <a:ea typeface="ＭＳ Ｐゴシック" pitchFamily="1" charset="-128"/>
                <a:cs typeface="Arial" pitchFamily="34" charset="0"/>
              </a:rPr>
              <a:t>Основні (обов'язкові) заходи (якщо не проведено раніше):</a:t>
            </a:r>
            <a:endParaRPr lang="ru-RU" b="1" dirty="0">
              <a:solidFill>
                <a:srgbClr val="002F53"/>
              </a:solidFill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144" name="Picture 2" descr="Картинки по запросу pipes icon"/>
          <p:cNvPicPr>
            <a:picLocks noChangeAspect="1" noChangeArrowheads="1"/>
          </p:cNvPicPr>
          <p:nvPr/>
        </p:nvPicPr>
        <p:blipFill rotWithShape="1"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6" t="50000" r="34288" b="5124"/>
          <a:stretch/>
        </p:blipFill>
        <p:spPr bwMode="auto">
          <a:xfrm>
            <a:off x="6478085" y="4734781"/>
            <a:ext cx="690977" cy="65158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Прямоугольник 43"/>
          <p:cNvSpPr/>
          <p:nvPr/>
        </p:nvSpPr>
        <p:spPr>
          <a:xfrm>
            <a:off x="7159586" y="4762781"/>
            <a:ext cx="2040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ea typeface="ＭＳ Ｐゴシック" pitchFamily="1" charset="-128"/>
                <a:cs typeface="Arial" pitchFamily="34" charset="0"/>
              </a:rPr>
              <a:t>Балансування системи опалення та ГВП</a:t>
            </a:r>
            <a:endParaRPr lang="en-US" sz="1400" b="1" dirty="0">
              <a:solidFill>
                <a:schemeClr val="bg1"/>
              </a:solidFill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9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F624018-897C-4EA5-A76A-8176DF55CBEC}" type="slidenum">
              <a:rPr lang="ru-RU" smtClean="0"/>
              <a:t>19</a:t>
            </a:fld>
            <a:endParaRPr lang="ru-RU" dirty="0"/>
          </a:p>
        </p:txBody>
      </p:sp>
      <p:sp>
        <p:nvSpPr>
          <p:cNvPr id="60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002F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1" name="Прямоугольник 1"/>
          <p:cNvSpPr>
            <a:spLocks noChangeArrowheads="1"/>
          </p:cNvSpPr>
          <p:nvPr/>
        </p:nvSpPr>
        <p:spPr bwMode="auto">
          <a:xfrm>
            <a:off x="520815" y="200475"/>
            <a:ext cx="111605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uk-UA" altLang="en-US" sz="3000" b="1" dirty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Пакет «Легкий»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0994" y="6419852"/>
            <a:ext cx="333062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1400" i="1">
                <a:solidFill>
                  <a:srgbClr val="616466"/>
                </a:solidFill>
                <a:latin typeface="Calibri Light" panose="020F03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uk-UA" dirty="0"/>
              <a:t>Джерело: аналіз Робочої Групи</a:t>
            </a:r>
          </a:p>
        </p:txBody>
      </p:sp>
      <p:grpSp>
        <p:nvGrpSpPr>
          <p:cNvPr id="56" name="Group 4"/>
          <p:cNvGrpSpPr>
            <a:grpSpLocks noChangeAspect="1"/>
          </p:cNvGrpSpPr>
          <p:nvPr/>
        </p:nvGrpSpPr>
        <p:grpSpPr bwMode="auto">
          <a:xfrm>
            <a:off x="5186469" y="1206498"/>
            <a:ext cx="2443163" cy="1978025"/>
            <a:chOff x="3362" y="980"/>
            <a:chExt cx="1539" cy="1246"/>
          </a:xfrm>
          <a:solidFill>
            <a:srgbClr val="5B8BA3"/>
          </a:solidFill>
        </p:grpSpPr>
        <p:sp>
          <p:nvSpPr>
            <p:cNvPr id="57" name="Freeform 6"/>
            <p:cNvSpPr>
              <a:spLocks noEditPoints="1"/>
            </p:cNvSpPr>
            <p:nvPr/>
          </p:nvSpPr>
          <p:spPr bwMode="auto">
            <a:xfrm>
              <a:off x="3778" y="980"/>
              <a:ext cx="707" cy="1246"/>
            </a:xfrm>
            <a:custGeom>
              <a:avLst/>
              <a:gdLst>
                <a:gd name="T0" fmla="*/ 1210 w 2123"/>
                <a:gd name="T1" fmla="*/ 2017 h 3736"/>
                <a:gd name="T2" fmla="*/ 1210 w 2123"/>
                <a:gd name="T3" fmla="*/ 2508 h 3736"/>
                <a:gd name="T4" fmla="*/ 1701 w 2123"/>
                <a:gd name="T5" fmla="*/ 2508 h 3736"/>
                <a:gd name="T6" fmla="*/ 1701 w 2123"/>
                <a:gd name="T7" fmla="*/ 2017 h 3736"/>
                <a:gd name="T8" fmla="*/ 1210 w 2123"/>
                <a:gd name="T9" fmla="*/ 2017 h 3736"/>
                <a:gd name="T10" fmla="*/ 423 w 2123"/>
                <a:gd name="T11" fmla="*/ 2017 h 3736"/>
                <a:gd name="T12" fmla="*/ 423 w 2123"/>
                <a:gd name="T13" fmla="*/ 2508 h 3736"/>
                <a:gd name="T14" fmla="*/ 913 w 2123"/>
                <a:gd name="T15" fmla="*/ 2508 h 3736"/>
                <a:gd name="T16" fmla="*/ 913 w 2123"/>
                <a:gd name="T17" fmla="*/ 2017 h 3736"/>
                <a:gd name="T18" fmla="*/ 423 w 2123"/>
                <a:gd name="T19" fmla="*/ 2017 h 3736"/>
                <a:gd name="T20" fmla="*/ 1210 w 2123"/>
                <a:gd name="T21" fmla="*/ 1229 h 3736"/>
                <a:gd name="T22" fmla="*/ 1210 w 2123"/>
                <a:gd name="T23" fmla="*/ 1719 h 3736"/>
                <a:gd name="T24" fmla="*/ 1701 w 2123"/>
                <a:gd name="T25" fmla="*/ 1719 h 3736"/>
                <a:gd name="T26" fmla="*/ 1701 w 2123"/>
                <a:gd name="T27" fmla="*/ 1229 h 3736"/>
                <a:gd name="T28" fmla="*/ 1210 w 2123"/>
                <a:gd name="T29" fmla="*/ 1229 h 3736"/>
                <a:gd name="T30" fmla="*/ 423 w 2123"/>
                <a:gd name="T31" fmla="*/ 1229 h 3736"/>
                <a:gd name="T32" fmla="*/ 423 w 2123"/>
                <a:gd name="T33" fmla="*/ 1719 h 3736"/>
                <a:gd name="T34" fmla="*/ 913 w 2123"/>
                <a:gd name="T35" fmla="*/ 1719 h 3736"/>
                <a:gd name="T36" fmla="*/ 913 w 2123"/>
                <a:gd name="T37" fmla="*/ 1229 h 3736"/>
                <a:gd name="T38" fmla="*/ 423 w 2123"/>
                <a:gd name="T39" fmla="*/ 1229 h 3736"/>
                <a:gd name="T40" fmla="*/ 1210 w 2123"/>
                <a:gd name="T41" fmla="*/ 440 h 3736"/>
                <a:gd name="T42" fmla="*/ 1210 w 2123"/>
                <a:gd name="T43" fmla="*/ 930 h 3736"/>
                <a:gd name="T44" fmla="*/ 1701 w 2123"/>
                <a:gd name="T45" fmla="*/ 930 h 3736"/>
                <a:gd name="T46" fmla="*/ 1701 w 2123"/>
                <a:gd name="T47" fmla="*/ 440 h 3736"/>
                <a:gd name="T48" fmla="*/ 1210 w 2123"/>
                <a:gd name="T49" fmla="*/ 440 h 3736"/>
                <a:gd name="T50" fmla="*/ 423 w 2123"/>
                <a:gd name="T51" fmla="*/ 440 h 3736"/>
                <a:gd name="T52" fmla="*/ 423 w 2123"/>
                <a:gd name="T53" fmla="*/ 930 h 3736"/>
                <a:gd name="T54" fmla="*/ 913 w 2123"/>
                <a:gd name="T55" fmla="*/ 930 h 3736"/>
                <a:gd name="T56" fmla="*/ 913 w 2123"/>
                <a:gd name="T57" fmla="*/ 440 h 3736"/>
                <a:gd name="T58" fmla="*/ 423 w 2123"/>
                <a:gd name="T59" fmla="*/ 440 h 3736"/>
                <a:gd name="T60" fmla="*/ 0 w 2123"/>
                <a:gd name="T61" fmla="*/ 0 h 3736"/>
                <a:gd name="T62" fmla="*/ 2123 w 2123"/>
                <a:gd name="T63" fmla="*/ 0 h 3736"/>
                <a:gd name="T64" fmla="*/ 2123 w 2123"/>
                <a:gd name="T65" fmla="*/ 3736 h 3736"/>
                <a:gd name="T66" fmla="*/ 1307 w 2123"/>
                <a:gd name="T67" fmla="*/ 3736 h 3736"/>
                <a:gd name="T68" fmla="*/ 1307 w 2123"/>
                <a:gd name="T69" fmla="*/ 2901 h 3736"/>
                <a:gd name="T70" fmla="*/ 817 w 2123"/>
                <a:gd name="T71" fmla="*/ 2901 h 3736"/>
                <a:gd name="T72" fmla="*/ 817 w 2123"/>
                <a:gd name="T73" fmla="*/ 3736 h 3736"/>
                <a:gd name="T74" fmla="*/ 0 w 2123"/>
                <a:gd name="T75" fmla="*/ 3736 h 3736"/>
                <a:gd name="T76" fmla="*/ 0 w 2123"/>
                <a:gd name="T77" fmla="*/ 0 h 3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3" h="3736">
                  <a:moveTo>
                    <a:pt x="1210" y="2017"/>
                  </a:moveTo>
                  <a:lnTo>
                    <a:pt x="1210" y="2508"/>
                  </a:lnTo>
                  <a:lnTo>
                    <a:pt x="1701" y="2508"/>
                  </a:lnTo>
                  <a:lnTo>
                    <a:pt x="1701" y="2017"/>
                  </a:lnTo>
                  <a:lnTo>
                    <a:pt x="1210" y="2017"/>
                  </a:lnTo>
                  <a:close/>
                  <a:moveTo>
                    <a:pt x="423" y="2017"/>
                  </a:moveTo>
                  <a:lnTo>
                    <a:pt x="423" y="2508"/>
                  </a:lnTo>
                  <a:lnTo>
                    <a:pt x="913" y="2508"/>
                  </a:lnTo>
                  <a:lnTo>
                    <a:pt x="913" y="2017"/>
                  </a:lnTo>
                  <a:lnTo>
                    <a:pt x="423" y="2017"/>
                  </a:lnTo>
                  <a:close/>
                  <a:moveTo>
                    <a:pt x="1210" y="1229"/>
                  </a:moveTo>
                  <a:lnTo>
                    <a:pt x="1210" y="1719"/>
                  </a:lnTo>
                  <a:lnTo>
                    <a:pt x="1701" y="1719"/>
                  </a:lnTo>
                  <a:lnTo>
                    <a:pt x="1701" y="1229"/>
                  </a:lnTo>
                  <a:lnTo>
                    <a:pt x="1210" y="1229"/>
                  </a:lnTo>
                  <a:close/>
                  <a:moveTo>
                    <a:pt x="423" y="1229"/>
                  </a:moveTo>
                  <a:lnTo>
                    <a:pt x="423" y="1719"/>
                  </a:lnTo>
                  <a:lnTo>
                    <a:pt x="913" y="1719"/>
                  </a:lnTo>
                  <a:lnTo>
                    <a:pt x="913" y="1229"/>
                  </a:lnTo>
                  <a:lnTo>
                    <a:pt x="423" y="1229"/>
                  </a:lnTo>
                  <a:close/>
                  <a:moveTo>
                    <a:pt x="1210" y="440"/>
                  </a:moveTo>
                  <a:lnTo>
                    <a:pt x="1210" y="930"/>
                  </a:lnTo>
                  <a:lnTo>
                    <a:pt x="1701" y="930"/>
                  </a:lnTo>
                  <a:lnTo>
                    <a:pt x="1701" y="440"/>
                  </a:lnTo>
                  <a:lnTo>
                    <a:pt x="1210" y="440"/>
                  </a:lnTo>
                  <a:close/>
                  <a:moveTo>
                    <a:pt x="423" y="440"/>
                  </a:moveTo>
                  <a:lnTo>
                    <a:pt x="423" y="930"/>
                  </a:lnTo>
                  <a:lnTo>
                    <a:pt x="913" y="930"/>
                  </a:lnTo>
                  <a:lnTo>
                    <a:pt x="913" y="440"/>
                  </a:lnTo>
                  <a:lnTo>
                    <a:pt x="423" y="440"/>
                  </a:lnTo>
                  <a:close/>
                  <a:moveTo>
                    <a:pt x="0" y="0"/>
                  </a:moveTo>
                  <a:lnTo>
                    <a:pt x="2123" y="0"/>
                  </a:lnTo>
                  <a:lnTo>
                    <a:pt x="2123" y="3736"/>
                  </a:lnTo>
                  <a:lnTo>
                    <a:pt x="1307" y="3736"/>
                  </a:lnTo>
                  <a:lnTo>
                    <a:pt x="1307" y="2901"/>
                  </a:lnTo>
                  <a:lnTo>
                    <a:pt x="817" y="2901"/>
                  </a:lnTo>
                  <a:lnTo>
                    <a:pt x="817" y="3736"/>
                  </a:lnTo>
                  <a:lnTo>
                    <a:pt x="0" y="373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4549" y="1092"/>
              <a:ext cx="352" cy="1134"/>
            </a:xfrm>
            <a:custGeom>
              <a:avLst/>
              <a:gdLst>
                <a:gd name="T0" fmla="*/ 227 w 1057"/>
                <a:gd name="T1" fmla="*/ 1837 h 3401"/>
                <a:gd name="T2" fmla="*/ 227 w 1057"/>
                <a:gd name="T3" fmla="*/ 2283 h 3401"/>
                <a:gd name="T4" fmla="*/ 674 w 1057"/>
                <a:gd name="T5" fmla="*/ 2283 h 3401"/>
                <a:gd name="T6" fmla="*/ 674 w 1057"/>
                <a:gd name="T7" fmla="*/ 1837 h 3401"/>
                <a:gd name="T8" fmla="*/ 227 w 1057"/>
                <a:gd name="T9" fmla="*/ 1837 h 3401"/>
                <a:gd name="T10" fmla="*/ 227 w 1057"/>
                <a:gd name="T11" fmla="*/ 1118 h 3401"/>
                <a:gd name="T12" fmla="*/ 227 w 1057"/>
                <a:gd name="T13" fmla="*/ 1565 h 3401"/>
                <a:gd name="T14" fmla="*/ 674 w 1057"/>
                <a:gd name="T15" fmla="*/ 1565 h 3401"/>
                <a:gd name="T16" fmla="*/ 674 w 1057"/>
                <a:gd name="T17" fmla="*/ 1118 h 3401"/>
                <a:gd name="T18" fmla="*/ 227 w 1057"/>
                <a:gd name="T19" fmla="*/ 1118 h 3401"/>
                <a:gd name="T20" fmla="*/ 227 w 1057"/>
                <a:gd name="T21" fmla="*/ 401 h 3401"/>
                <a:gd name="T22" fmla="*/ 227 w 1057"/>
                <a:gd name="T23" fmla="*/ 848 h 3401"/>
                <a:gd name="T24" fmla="*/ 674 w 1057"/>
                <a:gd name="T25" fmla="*/ 848 h 3401"/>
                <a:gd name="T26" fmla="*/ 674 w 1057"/>
                <a:gd name="T27" fmla="*/ 401 h 3401"/>
                <a:gd name="T28" fmla="*/ 227 w 1057"/>
                <a:gd name="T29" fmla="*/ 401 h 3401"/>
                <a:gd name="T30" fmla="*/ 0 w 1057"/>
                <a:gd name="T31" fmla="*/ 0 h 3401"/>
                <a:gd name="T32" fmla="*/ 1057 w 1057"/>
                <a:gd name="T33" fmla="*/ 0 h 3401"/>
                <a:gd name="T34" fmla="*/ 1057 w 1057"/>
                <a:gd name="T35" fmla="*/ 3401 h 3401"/>
                <a:gd name="T36" fmla="*/ 315 w 1057"/>
                <a:gd name="T37" fmla="*/ 3401 h 3401"/>
                <a:gd name="T38" fmla="*/ 315 w 1057"/>
                <a:gd name="T39" fmla="*/ 2642 h 3401"/>
                <a:gd name="T40" fmla="*/ 0 w 1057"/>
                <a:gd name="T41" fmla="*/ 2642 h 3401"/>
                <a:gd name="T42" fmla="*/ 0 w 1057"/>
                <a:gd name="T43" fmla="*/ 0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7" h="3401">
                  <a:moveTo>
                    <a:pt x="227" y="1837"/>
                  </a:moveTo>
                  <a:lnTo>
                    <a:pt x="227" y="2283"/>
                  </a:lnTo>
                  <a:lnTo>
                    <a:pt x="674" y="2283"/>
                  </a:lnTo>
                  <a:lnTo>
                    <a:pt x="674" y="1837"/>
                  </a:lnTo>
                  <a:lnTo>
                    <a:pt x="227" y="1837"/>
                  </a:lnTo>
                  <a:close/>
                  <a:moveTo>
                    <a:pt x="227" y="1118"/>
                  </a:moveTo>
                  <a:lnTo>
                    <a:pt x="227" y="1565"/>
                  </a:lnTo>
                  <a:lnTo>
                    <a:pt x="674" y="1565"/>
                  </a:lnTo>
                  <a:lnTo>
                    <a:pt x="674" y="1118"/>
                  </a:lnTo>
                  <a:lnTo>
                    <a:pt x="227" y="1118"/>
                  </a:lnTo>
                  <a:close/>
                  <a:moveTo>
                    <a:pt x="227" y="401"/>
                  </a:moveTo>
                  <a:lnTo>
                    <a:pt x="227" y="848"/>
                  </a:lnTo>
                  <a:lnTo>
                    <a:pt x="674" y="848"/>
                  </a:lnTo>
                  <a:lnTo>
                    <a:pt x="674" y="401"/>
                  </a:lnTo>
                  <a:lnTo>
                    <a:pt x="227" y="401"/>
                  </a:lnTo>
                  <a:close/>
                  <a:moveTo>
                    <a:pt x="0" y="0"/>
                  </a:moveTo>
                  <a:lnTo>
                    <a:pt x="1057" y="0"/>
                  </a:lnTo>
                  <a:lnTo>
                    <a:pt x="1057" y="3401"/>
                  </a:lnTo>
                  <a:lnTo>
                    <a:pt x="315" y="3401"/>
                  </a:lnTo>
                  <a:lnTo>
                    <a:pt x="315" y="2642"/>
                  </a:lnTo>
                  <a:lnTo>
                    <a:pt x="0" y="26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8"/>
            <p:cNvSpPr>
              <a:spLocks noEditPoints="1"/>
            </p:cNvSpPr>
            <p:nvPr/>
          </p:nvSpPr>
          <p:spPr bwMode="auto">
            <a:xfrm>
              <a:off x="3362" y="1092"/>
              <a:ext cx="352" cy="1134"/>
            </a:xfrm>
            <a:custGeom>
              <a:avLst/>
              <a:gdLst>
                <a:gd name="T0" fmla="*/ 384 w 1057"/>
                <a:gd name="T1" fmla="*/ 1837 h 3401"/>
                <a:gd name="T2" fmla="*/ 384 w 1057"/>
                <a:gd name="T3" fmla="*/ 2282 h 3401"/>
                <a:gd name="T4" fmla="*/ 830 w 1057"/>
                <a:gd name="T5" fmla="*/ 2282 h 3401"/>
                <a:gd name="T6" fmla="*/ 830 w 1057"/>
                <a:gd name="T7" fmla="*/ 1837 h 3401"/>
                <a:gd name="T8" fmla="*/ 384 w 1057"/>
                <a:gd name="T9" fmla="*/ 1837 h 3401"/>
                <a:gd name="T10" fmla="*/ 384 w 1057"/>
                <a:gd name="T11" fmla="*/ 1118 h 3401"/>
                <a:gd name="T12" fmla="*/ 384 w 1057"/>
                <a:gd name="T13" fmla="*/ 1565 h 3401"/>
                <a:gd name="T14" fmla="*/ 830 w 1057"/>
                <a:gd name="T15" fmla="*/ 1565 h 3401"/>
                <a:gd name="T16" fmla="*/ 830 w 1057"/>
                <a:gd name="T17" fmla="*/ 1118 h 3401"/>
                <a:gd name="T18" fmla="*/ 384 w 1057"/>
                <a:gd name="T19" fmla="*/ 1118 h 3401"/>
                <a:gd name="T20" fmla="*/ 384 w 1057"/>
                <a:gd name="T21" fmla="*/ 401 h 3401"/>
                <a:gd name="T22" fmla="*/ 384 w 1057"/>
                <a:gd name="T23" fmla="*/ 848 h 3401"/>
                <a:gd name="T24" fmla="*/ 830 w 1057"/>
                <a:gd name="T25" fmla="*/ 848 h 3401"/>
                <a:gd name="T26" fmla="*/ 830 w 1057"/>
                <a:gd name="T27" fmla="*/ 401 h 3401"/>
                <a:gd name="T28" fmla="*/ 384 w 1057"/>
                <a:gd name="T29" fmla="*/ 401 h 3401"/>
                <a:gd name="T30" fmla="*/ 0 w 1057"/>
                <a:gd name="T31" fmla="*/ 0 h 3401"/>
                <a:gd name="T32" fmla="*/ 1057 w 1057"/>
                <a:gd name="T33" fmla="*/ 0 h 3401"/>
                <a:gd name="T34" fmla="*/ 1057 w 1057"/>
                <a:gd name="T35" fmla="*/ 2642 h 3401"/>
                <a:gd name="T36" fmla="*/ 742 w 1057"/>
                <a:gd name="T37" fmla="*/ 2642 h 3401"/>
                <a:gd name="T38" fmla="*/ 742 w 1057"/>
                <a:gd name="T39" fmla="*/ 3401 h 3401"/>
                <a:gd name="T40" fmla="*/ 0 w 1057"/>
                <a:gd name="T41" fmla="*/ 3401 h 3401"/>
                <a:gd name="T42" fmla="*/ 0 w 1057"/>
                <a:gd name="T43" fmla="*/ 0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7" h="3401">
                  <a:moveTo>
                    <a:pt x="384" y="1837"/>
                  </a:moveTo>
                  <a:lnTo>
                    <a:pt x="384" y="2282"/>
                  </a:lnTo>
                  <a:lnTo>
                    <a:pt x="830" y="2282"/>
                  </a:lnTo>
                  <a:lnTo>
                    <a:pt x="830" y="1837"/>
                  </a:lnTo>
                  <a:lnTo>
                    <a:pt x="384" y="1837"/>
                  </a:lnTo>
                  <a:close/>
                  <a:moveTo>
                    <a:pt x="384" y="1118"/>
                  </a:moveTo>
                  <a:lnTo>
                    <a:pt x="384" y="1565"/>
                  </a:lnTo>
                  <a:lnTo>
                    <a:pt x="830" y="1565"/>
                  </a:lnTo>
                  <a:lnTo>
                    <a:pt x="830" y="1118"/>
                  </a:lnTo>
                  <a:lnTo>
                    <a:pt x="384" y="1118"/>
                  </a:lnTo>
                  <a:close/>
                  <a:moveTo>
                    <a:pt x="384" y="401"/>
                  </a:moveTo>
                  <a:lnTo>
                    <a:pt x="384" y="848"/>
                  </a:lnTo>
                  <a:lnTo>
                    <a:pt x="830" y="848"/>
                  </a:lnTo>
                  <a:lnTo>
                    <a:pt x="830" y="401"/>
                  </a:lnTo>
                  <a:lnTo>
                    <a:pt x="384" y="401"/>
                  </a:lnTo>
                  <a:close/>
                  <a:moveTo>
                    <a:pt x="0" y="0"/>
                  </a:moveTo>
                  <a:lnTo>
                    <a:pt x="1057" y="0"/>
                  </a:lnTo>
                  <a:lnTo>
                    <a:pt x="1057" y="2642"/>
                  </a:lnTo>
                  <a:lnTo>
                    <a:pt x="742" y="2642"/>
                  </a:lnTo>
                  <a:lnTo>
                    <a:pt x="742" y="3401"/>
                  </a:lnTo>
                  <a:lnTo>
                    <a:pt x="0" y="340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469080" y="2892424"/>
            <a:ext cx="1603378" cy="1076325"/>
            <a:chOff x="4211638" y="2863850"/>
            <a:chExt cx="1603378" cy="1076325"/>
          </a:xfrm>
        </p:grpSpPr>
        <p:grpSp>
          <p:nvGrpSpPr>
            <p:cNvPr id="62" name="Group 4"/>
            <p:cNvGrpSpPr>
              <a:grpSpLocks noChangeAspect="1"/>
            </p:cNvGrpSpPr>
            <p:nvPr/>
          </p:nvGrpSpPr>
          <p:grpSpPr bwMode="auto">
            <a:xfrm>
              <a:off x="4211638" y="2863850"/>
              <a:ext cx="712787" cy="1062038"/>
              <a:chOff x="2581" y="1804"/>
              <a:chExt cx="449" cy="669"/>
            </a:xfrm>
            <a:solidFill>
              <a:srgbClr val="616466"/>
            </a:solidFill>
          </p:grpSpPr>
          <p:sp>
            <p:nvSpPr>
              <p:cNvPr id="63" name="Freeform 6"/>
              <p:cNvSpPr>
                <a:spLocks/>
              </p:cNvSpPr>
              <p:nvPr/>
            </p:nvSpPr>
            <p:spPr bwMode="auto">
              <a:xfrm>
                <a:off x="2916" y="2094"/>
                <a:ext cx="79" cy="79"/>
              </a:xfrm>
              <a:custGeom>
                <a:avLst/>
                <a:gdLst>
                  <a:gd name="T0" fmla="*/ 188 w 394"/>
                  <a:gd name="T1" fmla="*/ 0 h 394"/>
                  <a:gd name="T2" fmla="*/ 218 w 394"/>
                  <a:gd name="T3" fmla="*/ 1 h 394"/>
                  <a:gd name="T4" fmla="*/ 250 w 394"/>
                  <a:gd name="T5" fmla="*/ 7 h 394"/>
                  <a:gd name="T6" fmla="*/ 278 w 394"/>
                  <a:gd name="T7" fmla="*/ 17 h 394"/>
                  <a:gd name="T8" fmla="*/ 306 w 394"/>
                  <a:gd name="T9" fmla="*/ 32 h 394"/>
                  <a:gd name="T10" fmla="*/ 331 w 394"/>
                  <a:gd name="T11" fmla="*/ 52 h 394"/>
                  <a:gd name="T12" fmla="*/ 352 w 394"/>
                  <a:gd name="T13" fmla="*/ 74 h 394"/>
                  <a:gd name="T14" fmla="*/ 370 w 394"/>
                  <a:gd name="T15" fmla="*/ 100 h 394"/>
                  <a:gd name="T16" fmla="*/ 383 w 394"/>
                  <a:gd name="T17" fmla="*/ 130 h 394"/>
                  <a:gd name="T18" fmla="*/ 391 w 394"/>
                  <a:gd name="T19" fmla="*/ 160 h 394"/>
                  <a:gd name="T20" fmla="*/ 394 w 394"/>
                  <a:gd name="T21" fmla="*/ 191 h 394"/>
                  <a:gd name="T22" fmla="*/ 393 w 394"/>
                  <a:gd name="T23" fmla="*/ 222 h 394"/>
                  <a:gd name="T24" fmla="*/ 386 w 394"/>
                  <a:gd name="T25" fmla="*/ 254 h 394"/>
                  <a:gd name="T26" fmla="*/ 375 w 394"/>
                  <a:gd name="T27" fmla="*/ 282 h 394"/>
                  <a:gd name="T28" fmla="*/ 360 w 394"/>
                  <a:gd name="T29" fmla="*/ 309 h 394"/>
                  <a:gd name="T30" fmla="*/ 340 w 394"/>
                  <a:gd name="T31" fmla="*/ 333 h 394"/>
                  <a:gd name="T32" fmla="*/ 317 w 394"/>
                  <a:gd name="T33" fmla="*/ 354 h 394"/>
                  <a:gd name="T34" fmla="*/ 291 w 394"/>
                  <a:gd name="T35" fmla="*/ 371 h 394"/>
                  <a:gd name="T36" fmla="*/ 263 w 394"/>
                  <a:gd name="T37" fmla="*/ 383 h 394"/>
                  <a:gd name="T38" fmla="*/ 232 w 394"/>
                  <a:gd name="T39" fmla="*/ 391 h 394"/>
                  <a:gd name="T40" fmla="*/ 201 w 394"/>
                  <a:gd name="T41" fmla="*/ 394 h 394"/>
                  <a:gd name="T42" fmla="*/ 169 w 394"/>
                  <a:gd name="T43" fmla="*/ 392 h 394"/>
                  <a:gd name="T44" fmla="*/ 139 w 394"/>
                  <a:gd name="T45" fmla="*/ 385 h 394"/>
                  <a:gd name="T46" fmla="*/ 109 w 394"/>
                  <a:gd name="T47" fmla="*/ 374 h 394"/>
                  <a:gd name="T48" fmla="*/ 82 w 394"/>
                  <a:gd name="T49" fmla="*/ 358 h 394"/>
                  <a:gd name="T50" fmla="*/ 58 w 394"/>
                  <a:gd name="T51" fmla="*/ 337 h 394"/>
                  <a:gd name="T52" fmla="*/ 37 w 394"/>
                  <a:gd name="T53" fmla="*/ 314 h 394"/>
                  <a:gd name="T54" fmla="*/ 21 w 394"/>
                  <a:gd name="T55" fmla="*/ 287 h 394"/>
                  <a:gd name="T56" fmla="*/ 10 w 394"/>
                  <a:gd name="T57" fmla="*/ 258 h 394"/>
                  <a:gd name="T58" fmla="*/ 2 w 394"/>
                  <a:gd name="T59" fmla="*/ 229 h 394"/>
                  <a:gd name="T60" fmla="*/ 0 w 394"/>
                  <a:gd name="T61" fmla="*/ 197 h 394"/>
                  <a:gd name="T62" fmla="*/ 2 w 394"/>
                  <a:gd name="T63" fmla="*/ 169 h 394"/>
                  <a:gd name="T64" fmla="*/ 8 w 394"/>
                  <a:gd name="T65" fmla="*/ 141 h 394"/>
                  <a:gd name="T66" fmla="*/ 18 w 394"/>
                  <a:gd name="T67" fmla="*/ 115 h 394"/>
                  <a:gd name="T68" fmla="*/ 31 w 394"/>
                  <a:gd name="T69" fmla="*/ 89 h 394"/>
                  <a:gd name="T70" fmla="*/ 50 w 394"/>
                  <a:gd name="T71" fmla="*/ 65 h 394"/>
                  <a:gd name="T72" fmla="*/ 73 w 394"/>
                  <a:gd name="T73" fmla="*/ 43 h 394"/>
                  <a:gd name="T74" fmla="*/ 98 w 394"/>
                  <a:gd name="T75" fmla="*/ 26 h 394"/>
                  <a:gd name="T76" fmla="*/ 127 w 394"/>
                  <a:gd name="T77" fmla="*/ 12 h 394"/>
                  <a:gd name="T78" fmla="*/ 156 w 394"/>
                  <a:gd name="T79" fmla="*/ 4 h 394"/>
                  <a:gd name="T80" fmla="*/ 188 w 394"/>
                  <a:gd name="T81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4" h="394">
                    <a:moveTo>
                      <a:pt x="188" y="0"/>
                    </a:moveTo>
                    <a:lnTo>
                      <a:pt x="218" y="1"/>
                    </a:lnTo>
                    <a:lnTo>
                      <a:pt x="250" y="7"/>
                    </a:lnTo>
                    <a:lnTo>
                      <a:pt x="278" y="17"/>
                    </a:lnTo>
                    <a:lnTo>
                      <a:pt x="306" y="32"/>
                    </a:lnTo>
                    <a:lnTo>
                      <a:pt x="331" y="52"/>
                    </a:lnTo>
                    <a:lnTo>
                      <a:pt x="352" y="74"/>
                    </a:lnTo>
                    <a:lnTo>
                      <a:pt x="370" y="100"/>
                    </a:lnTo>
                    <a:lnTo>
                      <a:pt x="383" y="130"/>
                    </a:lnTo>
                    <a:lnTo>
                      <a:pt x="391" y="160"/>
                    </a:lnTo>
                    <a:lnTo>
                      <a:pt x="394" y="191"/>
                    </a:lnTo>
                    <a:lnTo>
                      <a:pt x="393" y="222"/>
                    </a:lnTo>
                    <a:lnTo>
                      <a:pt x="386" y="254"/>
                    </a:lnTo>
                    <a:lnTo>
                      <a:pt x="375" y="282"/>
                    </a:lnTo>
                    <a:lnTo>
                      <a:pt x="360" y="309"/>
                    </a:lnTo>
                    <a:lnTo>
                      <a:pt x="340" y="333"/>
                    </a:lnTo>
                    <a:lnTo>
                      <a:pt x="317" y="354"/>
                    </a:lnTo>
                    <a:lnTo>
                      <a:pt x="291" y="371"/>
                    </a:lnTo>
                    <a:lnTo>
                      <a:pt x="263" y="383"/>
                    </a:lnTo>
                    <a:lnTo>
                      <a:pt x="232" y="391"/>
                    </a:lnTo>
                    <a:lnTo>
                      <a:pt x="201" y="394"/>
                    </a:lnTo>
                    <a:lnTo>
                      <a:pt x="169" y="392"/>
                    </a:lnTo>
                    <a:lnTo>
                      <a:pt x="139" y="385"/>
                    </a:lnTo>
                    <a:lnTo>
                      <a:pt x="109" y="374"/>
                    </a:lnTo>
                    <a:lnTo>
                      <a:pt x="82" y="358"/>
                    </a:lnTo>
                    <a:lnTo>
                      <a:pt x="58" y="337"/>
                    </a:lnTo>
                    <a:lnTo>
                      <a:pt x="37" y="314"/>
                    </a:lnTo>
                    <a:lnTo>
                      <a:pt x="21" y="287"/>
                    </a:lnTo>
                    <a:lnTo>
                      <a:pt x="10" y="258"/>
                    </a:lnTo>
                    <a:lnTo>
                      <a:pt x="2" y="229"/>
                    </a:lnTo>
                    <a:lnTo>
                      <a:pt x="0" y="197"/>
                    </a:lnTo>
                    <a:lnTo>
                      <a:pt x="2" y="169"/>
                    </a:lnTo>
                    <a:lnTo>
                      <a:pt x="8" y="141"/>
                    </a:lnTo>
                    <a:lnTo>
                      <a:pt x="18" y="115"/>
                    </a:lnTo>
                    <a:lnTo>
                      <a:pt x="31" y="89"/>
                    </a:lnTo>
                    <a:lnTo>
                      <a:pt x="50" y="65"/>
                    </a:lnTo>
                    <a:lnTo>
                      <a:pt x="73" y="43"/>
                    </a:lnTo>
                    <a:lnTo>
                      <a:pt x="98" y="26"/>
                    </a:lnTo>
                    <a:lnTo>
                      <a:pt x="127" y="12"/>
                    </a:lnTo>
                    <a:lnTo>
                      <a:pt x="156" y="4"/>
                    </a:lnTo>
                    <a:lnTo>
                      <a:pt x="1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7"/>
              <p:cNvSpPr>
                <a:spLocks/>
              </p:cNvSpPr>
              <p:nvPr/>
            </p:nvSpPr>
            <p:spPr bwMode="auto">
              <a:xfrm>
                <a:off x="2640" y="1856"/>
                <a:ext cx="130" cy="129"/>
              </a:xfrm>
              <a:custGeom>
                <a:avLst/>
                <a:gdLst>
                  <a:gd name="T0" fmla="*/ 325 w 646"/>
                  <a:gd name="T1" fmla="*/ 0 h 648"/>
                  <a:gd name="T2" fmla="*/ 363 w 646"/>
                  <a:gd name="T3" fmla="*/ 3 h 648"/>
                  <a:gd name="T4" fmla="*/ 399 w 646"/>
                  <a:gd name="T5" fmla="*/ 9 h 648"/>
                  <a:gd name="T6" fmla="*/ 435 w 646"/>
                  <a:gd name="T7" fmla="*/ 21 h 648"/>
                  <a:gd name="T8" fmla="*/ 470 w 646"/>
                  <a:gd name="T9" fmla="*/ 36 h 648"/>
                  <a:gd name="T10" fmla="*/ 502 w 646"/>
                  <a:gd name="T11" fmla="*/ 54 h 648"/>
                  <a:gd name="T12" fmla="*/ 533 w 646"/>
                  <a:gd name="T13" fmla="*/ 77 h 648"/>
                  <a:gd name="T14" fmla="*/ 560 w 646"/>
                  <a:gd name="T15" fmla="*/ 103 h 648"/>
                  <a:gd name="T16" fmla="*/ 585 w 646"/>
                  <a:gd name="T17" fmla="*/ 132 h 648"/>
                  <a:gd name="T18" fmla="*/ 605 w 646"/>
                  <a:gd name="T19" fmla="*/ 165 h 648"/>
                  <a:gd name="T20" fmla="*/ 621 w 646"/>
                  <a:gd name="T21" fmla="*/ 199 h 648"/>
                  <a:gd name="T22" fmla="*/ 633 w 646"/>
                  <a:gd name="T23" fmla="*/ 234 h 648"/>
                  <a:gd name="T24" fmla="*/ 641 w 646"/>
                  <a:gd name="T25" fmla="*/ 271 h 648"/>
                  <a:gd name="T26" fmla="*/ 646 w 646"/>
                  <a:gd name="T27" fmla="*/ 307 h 648"/>
                  <a:gd name="T28" fmla="*/ 646 w 646"/>
                  <a:gd name="T29" fmla="*/ 345 h 648"/>
                  <a:gd name="T30" fmla="*/ 641 w 646"/>
                  <a:gd name="T31" fmla="*/ 383 h 648"/>
                  <a:gd name="T32" fmla="*/ 632 w 646"/>
                  <a:gd name="T33" fmla="*/ 419 h 648"/>
                  <a:gd name="T34" fmla="*/ 619 w 646"/>
                  <a:gd name="T35" fmla="*/ 456 h 648"/>
                  <a:gd name="T36" fmla="*/ 599 w 646"/>
                  <a:gd name="T37" fmla="*/ 492 h 648"/>
                  <a:gd name="T38" fmla="*/ 575 w 646"/>
                  <a:gd name="T39" fmla="*/ 526 h 648"/>
                  <a:gd name="T40" fmla="*/ 547 w 646"/>
                  <a:gd name="T41" fmla="*/ 556 h 648"/>
                  <a:gd name="T42" fmla="*/ 515 w 646"/>
                  <a:gd name="T43" fmla="*/ 583 h 648"/>
                  <a:gd name="T44" fmla="*/ 482 w 646"/>
                  <a:gd name="T45" fmla="*/ 605 h 648"/>
                  <a:gd name="T46" fmla="*/ 444 w 646"/>
                  <a:gd name="T47" fmla="*/ 623 h 648"/>
                  <a:gd name="T48" fmla="*/ 406 w 646"/>
                  <a:gd name="T49" fmla="*/ 637 h 648"/>
                  <a:gd name="T50" fmla="*/ 365 w 646"/>
                  <a:gd name="T51" fmla="*/ 645 h 648"/>
                  <a:gd name="T52" fmla="*/ 323 w 646"/>
                  <a:gd name="T53" fmla="*/ 648 h 648"/>
                  <a:gd name="T54" fmla="*/ 283 w 646"/>
                  <a:gd name="T55" fmla="*/ 645 h 648"/>
                  <a:gd name="T56" fmla="*/ 244 w 646"/>
                  <a:gd name="T57" fmla="*/ 638 h 648"/>
                  <a:gd name="T58" fmla="*/ 206 w 646"/>
                  <a:gd name="T59" fmla="*/ 626 h 648"/>
                  <a:gd name="T60" fmla="*/ 170 w 646"/>
                  <a:gd name="T61" fmla="*/ 609 h 648"/>
                  <a:gd name="T62" fmla="*/ 134 w 646"/>
                  <a:gd name="T63" fmla="*/ 587 h 648"/>
                  <a:gd name="T64" fmla="*/ 102 w 646"/>
                  <a:gd name="T65" fmla="*/ 560 h 648"/>
                  <a:gd name="T66" fmla="*/ 73 w 646"/>
                  <a:gd name="T67" fmla="*/ 530 h 648"/>
                  <a:gd name="T68" fmla="*/ 50 w 646"/>
                  <a:gd name="T69" fmla="*/ 496 h 648"/>
                  <a:gd name="T70" fmla="*/ 29 w 646"/>
                  <a:gd name="T71" fmla="*/ 460 h 648"/>
                  <a:gd name="T72" fmla="*/ 14 w 646"/>
                  <a:gd name="T73" fmla="*/ 422 h 648"/>
                  <a:gd name="T74" fmla="*/ 4 w 646"/>
                  <a:gd name="T75" fmla="*/ 382 h 648"/>
                  <a:gd name="T76" fmla="*/ 0 w 646"/>
                  <a:gd name="T77" fmla="*/ 340 h 648"/>
                  <a:gd name="T78" fmla="*/ 0 w 646"/>
                  <a:gd name="T79" fmla="*/ 298 h 648"/>
                  <a:gd name="T80" fmla="*/ 6 w 646"/>
                  <a:gd name="T81" fmla="*/ 256 h 648"/>
                  <a:gd name="T82" fmla="*/ 17 w 646"/>
                  <a:gd name="T83" fmla="*/ 217 h 648"/>
                  <a:gd name="T84" fmla="*/ 33 w 646"/>
                  <a:gd name="T85" fmla="*/ 179 h 648"/>
                  <a:gd name="T86" fmla="*/ 54 w 646"/>
                  <a:gd name="T87" fmla="*/ 144 h 648"/>
                  <a:gd name="T88" fmla="*/ 79 w 646"/>
                  <a:gd name="T89" fmla="*/ 111 h 648"/>
                  <a:gd name="T90" fmla="*/ 108 w 646"/>
                  <a:gd name="T91" fmla="*/ 83 h 648"/>
                  <a:gd name="T92" fmla="*/ 140 w 646"/>
                  <a:gd name="T93" fmla="*/ 56 h 648"/>
                  <a:gd name="T94" fmla="*/ 176 w 646"/>
                  <a:gd name="T95" fmla="*/ 36 h 648"/>
                  <a:gd name="T96" fmla="*/ 213 w 646"/>
                  <a:gd name="T97" fmla="*/ 19 h 648"/>
                  <a:gd name="T98" fmla="*/ 250 w 646"/>
                  <a:gd name="T99" fmla="*/ 8 h 648"/>
                  <a:gd name="T100" fmla="*/ 288 w 646"/>
                  <a:gd name="T101" fmla="*/ 2 h 648"/>
                  <a:gd name="T102" fmla="*/ 325 w 646"/>
                  <a:gd name="T103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46" h="648">
                    <a:moveTo>
                      <a:pt x="325" y="0"/>
                    </a:moveTo>
                    <a:lnTo>
                      <a:pt x="363" y="3"/>
                    </a:lnTo>
                    <a:lnTo>
                      <a:pt x="399" y="9"/>
                    </a:lnTo>
                    <a:lnTo>
                      <a:pt x="435" y="21"/>
                    </a:lnTo>
                    <a:lnTo>
                      <a:pt x="470" y="36"/>
                    </a:lnTo>
                    <a:lnTo>
                      <a:pt x="502" y="54"/>
                    </a:lnTo>
                    <a:lnTo>
                      <a:pt x="533" y="77"/>
                    </a:lnTo>
                    <a:lnTo>
                      <a:pt x="560" y="103"/>
                    </a:lnTo>
                    <a:lnTo>
                      <a:pt x="585" y="132"/>
                    </a:lnTo>
                    <a:lnTo>
                      <a:pt x="605" y="165"/>
                    </a:lnTo>
                    <a:lnTo>
                      <a:pt x="621" y="199"/>
                    </a:lnTo>
                    <a:lnTo>
                      <a:pt x="633" y="234"/>
                    </a:lnTo>
                    <a:lnTo>
                      <a:pt x="641" y="271"/>
                    </a:lnTo>
                    <a:lnTo>
                      <a:pt x="646" y="307"/>
                    </a:lnTo>
                    <a:lnTo>
                      <a:pt x="646" y="345"/>
                    </a:lnTo>
                    <a:lnTo>
                      <a:pt x="641" y="383"/>
                    </a:lnTo>
                    <a:lnTo>
                      <a:pt x="632" y="419"/>
                    </a:lnTo>
                    <a:lnTo>
                      <a:pt x="619" y="456"/>
                    </a:lnTo>
                    <a:lnTo>
                      <a:pt x="599" y="492"/>
                    </a:lnTo>
                    <a:lnTo>
                      <a:pt x="575" y="526"/>
                    </a:lnTo>
                    <a:lnTo>
                      <a:pt x="547" y="556"/>
                    </a:lnTo>
                    <a:lnTo>
                      <a:pt x="515" y="583"/>
                    </a:lnTo>
                    <a:lnTo>
                      <a:pt x="482" y="605"/>
                    </a:lnTo>
                    <a:lnTo>
                      <a:pt x="444" y="623"/>
                    </a:lnTo>
                    <a:lnTo>
                      <a:pt x="406" y="637"/>
                    </a:lnTo>
                    <a:lnTo>
                      <a:pt x="365" y="645"/>
                    </a:lnTo>
                    <a:lnTo>
                      <a:pt x="323" y="648"/>
                    </a:lnTo>
                    <a:lnTo>
                      <a:pt x="283" y="645"/>
                    </a:lnTo>
                    <a:lnTo>
                      <a:pt x="244" y="638"/>
                    </a:lnTo>
                    <a:lnTo>
                      <a:pt x="206" y="626"/>
                    </a:lnTo>
                    <a:lnTo>
                      <a:pt x="170" y="609"/>
                    </a:lnTo>
                    <a:lnTo>
                      <a:pt x="134" y="587"/>
                    </a:lnTo>
                    <a:lnTo>
                      <a:pt x="102" y="560"/>
                    </a:lnTo>
                    <a:lnTo>
                      <a:pt x="73" y="530"/>
                    </a:lnTo>
                    <a:lnTo>
                      <a:pt x="50" y="496"/>
                    </a:lnTo>
                    <a:lnTo>
                      <a:pt x="29" y="460"/>
                    </a:lnTo>
                    <a:lnTo>
                      <a:pt x="14" y="422"/>
                    </a:lnTo>
                    <a:lnTo>
                      <a:pt x="4" y="382"/>
                    </a:lnTo>
                    <a:lnTo>
                      <a:pt x="0" y="340"/>
                    </a:lnTo>
                    <a:lnTo>
                      <a:pt x="0" y="298"/>
                    </a:lnTo>
                    <a:lnTo>
                      <a:pt x="6" y="256"/>
                    </a:lnTo>
                    <a:lnTo>
                      <a:pt x="17" y="217"/>
                    </a:lnTo>
                    <a:lnTo>
                      <a:pt x="33" y="179"/>
                    </a:lnTo>
                    <a:lnTo>
                      <a:pt x="54" y="144"/>
                    </a:lnTo>
                    <a:lnTo>
                      <a:pt x="79" y="111"/>
                    </a:lnTo>
                    <a:lnTo>
                      <a:pt x="108" y="83"/>
                    </a:lnTo>
                    <a:lnTo>
                      <a:pt x="140" y="56"/>
                    </a:lnTo>
                    <a:lnTo>
                      <a:pt x="176" y="36"/>
                    </a:lnTo>
                    <a:lnTo>
                      <a:pt x="213" y="19"/>
                    </a:lnTo>
                    <a:lnTo>
                      <a:pt x="250" y="8"/>
                    </a:lnTo>
                    <a:lnTo>
                      <a:pt x="288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8"/>
              <p:cNvSpPr>
                <a:spLocks/>
              </p:cNvSpPr>
              <p:nvPr/>
            </p:nvSpPr>
            <p:spPr bwMode="auto">
              <a:xfrm>
                <a:off x="2764" y="1804"/>
                <a:ext cx="135" cy="136"/>
              </a:xfrm>
              <a:custGeom>
                <a:avLst/>
                <a:gdLst>
                  <a:gd name="T0" fmla="*/ 356 w 676"/>
                  <a:gd name="T1" fmla="*/ 0 h 676"/>
                  <a:gd name="T2" fmla="*/ 398 w 676"/>
                  <a:gd name="T3" fmla="*/ 5 h 676"/>
                  <a:gd name="T4" fmla="*/ 438 w 676"/>
                  <a:gd name="T5" fmla="*/ 15 h 676"/>
                  <a:gd name="T6" fmla="*/ 477 w 676"/>
                  <a:gd name="T7" fmla="*/ 30 h 676"/>
                  <a:gd name="T8" fmla="*/ 514 w 676"/>
                  <a:gd name="T9" fmla="*/ 49 h 676"/>
                  <a:gd name="T10" fmla="*/ 548 w 676"/>
                  <a:gd name="T11" fmla="*/ 72 h 676"/>
                  <a:gd name="T12" fmla="*/ 579 w 676"/>
                  <a:gd name="T13" fmla="*/ 101 h 676"/>
                  <a:gd name="T14" fmla="*/ 607 w 676"/>
                  <a:gd name="T15" fmla="*/ 132 h 676"/>
                  <a:gd name="T16" fmla="*/ 630 w 676"/>
                  <a:gd name="T17" fmla="*/ 168 h 676"/>
                  <a:gd name="T18" fmla="*/ 649 w 676"/>
                  <a:gd name="T19" fmla="*/ 205 h 676"/>
                  <a:gd name="T20" fmla="*/ 663 w 676"/>
                  <a:gd name="T21" fmla="*/ 245 h 676"/>
                  <a:gd name="T22" fmla="*/ 672 w 676"/>
                  <a:gd name="T23" fmla="*/ 286 h 676"/>
                  <a:gd name="T24" fmla="*/ 676 w 676"/>
                  <a:gd name="T25" fmla="*/ 327 h 676"/>
                  <a:gd name="T26" fmla="*/ 674 w 676"/>
                  <a:gd name="T27" fmla="*/ 369 h 676"/>
                  <a:gd name="T28" fmla="*/ 668 w 676"/>
                  <a:gd name="T29" fmla="*/ 411 h 676"/>
                  <a:gd name="T30" fmla="*/ 657 w 676"/>
                  <a:gd name="T31" fmla="*/ 451 h 676"/>
                  <a:gd name="T32" fmla="*/ 641 w 676"/>
                  <a:gd name="T33" fmla="*/ 490 h 676"/>
                  <a:gd name="T34" fmla="*/ 619 w 676"/>
                  <a:gd name="T35" fmla="*/ 526 h 676"/>
                  <a:gd name="T36" fmla="*/ 594 w 676"/>
                  <a:gd name="T37" fmla="*/ 559 h 676"/>
                  <a:gd name="T38" fmla="*/ 564 w 676"/>
                  <a:gd name="T39" fmla="*/ 589 h 676"/>
                  <a:gd name="T40" fmla="*/ 533 w 676"/>
                  <a:gd name="T41" fmla="*/ 614 h 676"/>
                  <a:gd name="T42" fmla="*/ 497 w 676"/>
                  <a:gd name="T43" fmla="*/ 635 h 676"/>
                  <a:gd name="T44" fmla="*/ 460 w 676"/>
                  <a:gd name="T45" fmla="*/ 653 h 676"/>
                  <a:gd name="T46" fmla="*/ 421 w 676"/>
                  <a:gd name="T47" fmla="*/ 666 h 676"/>
                  <a:gd name="T48" fmla="*/ 380 w 676"/>
                  <a:gd name="T49" fmla="*/ 673 h 676"/>
                  <a:gd name="T50" fmla="*/ 338 w 676"/>
                  <a:gd name="T51" fmla="*/ 676 h 676"/>
                  <a:gd name="T52" fmla="*/ 297 w 676"/>
                  <a:gd name="T53" fmla="*/ 673 h 676"/>
                  <a:gd name="T54" fmla="*/ 256 w 676"/>
                  <a:gd name="T55" fmla="*/ 666 h 676"/>
                  <a:gd name="T56" fmla="*/ 217 w 676"/>
                  <a:gd name="T57" fmla="*/ 654 h 676"/>
                  <a:gd name="T58" fmla="*/ 179 w 676"/>
                  <a:gd name="T59" fmla="*/ 636 h 676"/>
                  <a:gd name="T60" fmla="*/ 144 w 676"/>
                  <a:gd name="T61" fmla="*/ 615 h 676"/>
                  <a:gd name="T62" fmla="*/ 112 w 676"/>
                  <a:gd name="T63" fmla="*/ 589 h 676"/>
                  <a:gd name="T64" fmla="*/ 82 w 676"/>
                  <a:gd name="T65" fmla="*/ 558 h 676"/>
                  <a:gd name="T66" fmla="*/ 57 w 676"/>
                  <a:gd name="T67" fmla="*/ 525 h 676"/>
                  <a:gd name="T68" fmla="*/ 36 w 676"/>
                  <a:gd name="T69" fmla="*/ 489 h 676"/>
                  <a:gd name="T70" fmla="*/ 19 w 676"/>
                  <a:gd name="T71" fmla="*/ 450 h 676"/>
                  <a:gd name="T72" fmla="*/ 8 w 676"/>
                  <a:gd name="T73" fmla="*/ 411 h 676"/>
                  <a:gd name="T74" fmla="*/ 2 w 676"/>
                  <a:gd name="T75" fmla="*/ 369 h 676"/>
                  <a:gd name="T76" fmla="*/ 0 w 676"/>
                  <a:gd name="T77" fmla="*/ 327 h 676"/>
                  <a:gd name="T78" fmla="*/ 4 w 676"/>
                  <a:gd name="T79" fmla="*/ 286 h 676"/>
                  <a:gd name="T80" fmla="*/ 12 w 676"/>
                  <a:gd name="T81" fmla="*/ 244 h 676"/>
                  <a:gd name="T82" fmla="*/ 27 w 676"/>
                  <a:gd name="T83" fmla="*/ 205 h 676"/>
                  <a:gd name="T84" fmla="*/ 45 w 676"/>
                  <a:gd name="T85" fmla="*/ 169 h 676"/>
                  <a:gd name="T86" fmla="*/ 68 w 676"/>
                  <a:gd name="T87" fmla="*/ 134 h 676"/>
                  <a:gd name="T88" fmla="*/ 95 w 676"/>
                  <a:gd name="T89" fmla="*/ 104 h 676"/>
                  <a:gd name="T90" fmla="*/ 125 w 676"/>
                  <a:gd name="T91" fmla="*/ 75 h 676"/>
                  <a:gd name="T92" fmla="*/ 158 w 676"/>
                  <a:gd name="T93" fmla="*/ 52 h 676"/>
                  <a:gd name="T94" fmla="*/ 194 w 676"/>
                  <a:gd name="T95" fmla="*/ 32 h 676"/>
                  <a:gd name="T96" fmla="*/ 232 w 676"/>
                  <a:gd name="T97" fmla="*/ 16 h 676"/>
                  <a:gd name="T98" fmla="*/ 273 w 676"/>
                  <a:gd name="T99" fmla="*/ 6 h 676"/>
                  <a:gd name="T100" fmla="*/ 314 w 676"/>
                  <a:gd name="T101" fmla="*/ 0 h 676"/>
                  <a:gd name="T102" fmla="*/ 356 w 676"/>
                  <a:gd name="T103" fmla="*/ 0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6" h="676">
                    <a:moveTo>
                      <a:pt x="356" y="0"/>
                    </a:moveTo>
                    <a:lnTo>
                      <a:pt x="398" y="5"/>
                    </a:lnTo>
                    <a:lnTo>
                      <a:pt x="438" y="15"/>
                    </a:lnTo>
                    <a:lnTo>
                      <a:pt x="477" y="30"/>
                    </a:lnTo>
                    <a:lnTo>
                      <a:pt x="514" y="49"/>
                    </a:lnTo>
                    <a:lnTo>
                      <a:pt x="548" y="72"/>
                    </a:lnTo>
                    <a:lnTo>
                      <a:pt x="579" y="101"/>
                    </a:lnTo>
                    <a:lnTo>
                      <a:pt x="607" y="132"/>
                    </a:lnTo>
                    <a:lnTo>
                      <a:pt x="630" y="168"/>
                    </a:lnTo>
                    <a:lnTo>
                      <a:pt x="649" y="205"/>
                    </a:lnTo>
                    <a:lnTo>
                      <a:pt x="663" y="245"/>
                    </a:lnTo>
                    <a:lnTo>
                      <a:pt x="672" y="286"/>
                    </a:lnTo>
                    <a:lnTo>
                      <a:pt x="676" y="327"/>
                    </a:lnTo>
                    <a:lnTo>
                      <a:pt x="674" y="369"/>
                    </a:lnTo>
                    <a:lnTo>
                      <a:pt x="668" y="411"/>
                    </a:lnTo>
                    <a:lnTo>
                      <a:pt x="657" y="451"/>
                    </a:lnTo>
                    <a:lnTo>
                      <a:pt x="641" y="490"/>
                    </a:lnTo>
                    <a:lnTo>
                      <a:pt x="619" y="526"/>
                    </a:lnTo>
                    <a:lnTo>
                      <a:pt x="594" y="559"/>
                    </a:lnTo>
                    <a:lnTo>
                      <a:pt x="564" y="589"/>
                    </a:lnTo>
                    <a:lnTo>
                      <a:pt x="533" y="614"/>
                    </a:lnTo>
                    <a:lnTo>
                      <a:pt x="497" y="635"/>
                    </a:lnTo>
                    <a:lnTo>
                      <a:pt x="460" y="653"/>
                    </a:lnTo>
                    <a:lnTo>
                      <a:pt x="421" y="666"/>
                    </a:lnTo>
                    <a:lnTo>
                      <a:pt x="380" y="673"/>
                    </a:lnTo>
                    <a:lnTo>
                      <a:pt x="338" y="676"/>
                    </a:lnTo>
                    <a:lnTo>
                      <a:pt x="297" y="673"/>
                    </a:lnTo>
                    <a:lnTo>
                      <a:pt x="256" y="666"/>
                    </a:lnTo>
                    <a:lnTo>
                      <a:pt x="217" y="654"/>
                    </a:lnTo>
                    <a:lnTo>
                      <a:pt x="179" y="636"/>
                    </a:lnTo>
                    <a:lnTo>
                      <a:pt x="144" y="615"/>
                    </a:lnTo>
                    <a:lnTo>
                      <a:pt x="112" y="589"/>
                    </a:lnTo>
                    <a:lnTo>
                      <a:pt x="82" y="558"/>
                    </a:lnTo>
                    <a:lnTo>
                      <a:pt x="57" y="525"/>
                    </a:lnTo>
                    <a:lnTo>
                      <a:pt x="36" y="489"/>
                    </a:lnTo>
                    <a:lnTo>
                      <a:pt x="19" y="450"/>
                    </a:lnTo>
                    <a:lnTo>
                      <a:pt x="8" y="411"/>
                    </a:lnTo>
                    <a:lnTo>
                      <a:pt x="2" y="369"/>
                    </a:lnTo>
                    <a:lnTo>
                      <a:pt x="0" y="327"/>
                    </a:lnTo>
                    <a:lnTo>
                      <a:pt x="4" y="286"/>
                    </a:lnTo>
                    <a:lnTo>
                      <a:pt x="12" y="244"/>
                    </a:lnTo>
                    <a:lnTo>
                      <a:pt x="27" y="205"/>
                    </a:lnTo>
                    <a:lnTo>
                      <a:pt x="45" y="169"/>
                    </a:lnTo>
                    <a:lnTo>
                      <a:pt x="68" y="134"/>
                    </a:lnTo>
                    <a:lnTo>
                      <a:pt x="95" y="104"/>
                    </a:lnTo>
                    <a:lnTo>
                      <a:pt x="125" y="75"/>
                    </a:lnTo>
                    <a:lnTo>
                      <a:pt x="158" y="52"/>
                    </a:lnTo>
                    <a:lnTo>
                      <a:pt x="194" y="32"/>
                    </a:lnTo>
                    <a:lnTo>
                      <a:pt x="232" y="16"/>
                    </a:lnTo>
                    <a:lnTo>
                      <a:pt x="273" y="6"/>
                    </a:lnTo>
                    <a:lnTo>
                      <a:pt x="314" y="0"/>
                    </a:lnTo>
                    <a:lnTo>
                      <a:pt x="3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9"/>
              <p:cNvSpPr>
                <a:spLocks/>
              </p:cNvSpPr>
              <p:nvPr/>
            </p:nvSpPr>
            <p:spPr bwMode="auto">
              <a:xfrm>
                <a:off x="2881" y="2177"/>
                <a:ext cx="149" cy="295"/>
              </a:xfrm>
              <a:custGeom>
                <a:avLst/>
                <a:gdLst>
                  <a:gd name="T0" fmla="*/ 402 w 743"/>
                  <a:gd name="T1" fmla="*/ 2 h 1476"/>
                  <a:gd name="T2" fmla="*/ 458 w 743"/>
                  <a:gd name="T3" fmla="*/ 20 h 1476"/>
                  <a:gd name="T4" fmla="*/ 495 w 743"/>
                  <a:gd name="T5" fmla="*/ 39 h 1476"/>
                  <a:gd name="T6" fmla="*/ 552 w 743"/>
                  <a:gd name="T7" fmla="*/ 82 h 1476"/>
                  <a:gd name="T8" fmla="*/ 624 w 743"/>
                  <a:gd name="T9" fmla="*/ 155 h 1476"/>
                  <a:gd name="T10" fmla="*/ 681 w 743"/>
                  <a:gd name="T11" fmla="*/ 241 h 1476"/>
                  <a:gd name="T12" fmla="*/ 722 w 743"/>
                  <a:gd name="T13" fmla="*/ 338 h 1476"/>
                  <a:gd name="T14" fmla="*/ 739 w 743"/>
                  <a:gd name="T15" fmla="*/ 419 h 1476"/>
                  <a:gd name="T16" fmla="*/ 743 w 743"/>
                  <a:gd name="T17" fmla="*/ 513 h 1476"/>
                  <a:gd name="T18" fmla="*/ 733 w 743"/>
                  <a:gd name="T19" fmla="*/ 546 h 1476"/>
                  <a:gd name="T20" fmla="*/ 705 w 743"/>
                  <a:gd name="T21" fmla="*/ 567 h 1476"/>
                  <a:gd name="T22" fmla="*/ 670 w 743"/>
                  <a:gd name="T23" fmla="*/ 569 h 1476"/>
                  <a:gd name="T24" fmla="*/ 640 w 743"/>
                  <a:gd name="T25" fmla="*/ 551 h 1476"/>
                  <a:gd name="T26" fmla="*/ 626 w 743"/>
                  <a:gd name="T27" fmla="*/ 518 h 1476"/>
                  <a:gd name="T28" fmla="*/ 614 w 743"/>
                  <a:gd name="T29" fmla="*/ 442 h 1476"/>
                  <a:gd name="T30" fmla="*/ 588 w 743"/>
                  <a:gd name="T31" fmla="*/ 369 h 1476"/>
                  <a:gd name="T32" fmla="*/ 569 w 743"/>
                  <a:gd name="T33" fmla="*/ 395 h 1476"/>
                  <a:gd name="T34" fmla="*/ 702 w 743"/>
                  <a:gd name="T35" fmla="*/ 936 h 1476"/>
                  <a:gd name="T36" fmla="*/ 693 w 743"/>
                  <a:gd name="T37" fmla="*/ 956 h 1476"/>
                  <a:gd name="T38" fmla="*/ 675 w 743"/>
                  <a:gd name="T39" fmla="*/ 968 h 1476"/>
                  <a:gd name="T40" fmla="*/ 558 w 743"/>
                  <a:gd name="T41" fmla="*/ 970 h 1476"/>
                  <a:gd name="T42" fmla="*/ 529 w 743"/>
                  <a:gd name="T43" fmla="*/ 1428 h 1476"/>
                  <a:gd name="T44" fmla="*/ 512 w 743"/>
                  <a:gd name="T45" fmla="*/ 1456 h 1476"/>
                  <a:gd name="T46" fmla="*/ 483 w 743"/>
                  <a:gd name="T47" fmla="*/ 1474 h 1476"/>
                  <a:gd name="T48" fmla="*/ 447 w 743"/>
                  <a:gd name="T49" fmla="*/ 1474 h 1476"/>
                  <a:gd name="T50" fmla="*/ 418 w 743"/>
                  <a:gd name="T51" fmla="*/ 1456 h 1476"/>
                  <a:gd name="T52" fmla="*/ 399 w 743"/>
                  <a:gd name="T53" fmla="*/ 1428 h 1476"/>
                  <a:gd name="T54" fmla="*/ 376 w 743"/>
                  <a:gd name="T55" fmla="*/ 970 h 1476"/>
                  <a:gd name="T56" fmla="*/ 344 w 743"/>
                  <a:gd name="T57" fmla="*/ 1411 h 1476"/>
                  <a:gd name="T58" fmla="*/ 334 w 743"/>
                  <a:gd name="T59" fmla="*/ 1443 h 1476"/>
                  <a:gd name="T60" fmla="*/ 310 w 743"/>
                  <a:gd name="T61" fmla="*/ 1467 h 1476"/>
                  <a:gd name="T62" fmla="*/ 276 w 743"/>
                  <a:gd name="T63" fmla="*/ 1476 h 1476"/>
                  <a:gd name="T64" fmla="*/ 243 w 743"/>
                  <a:gd name="T65" fmla="*/ 1467 h 1476"/>
                  <a:gd name="T66" fmla="*/ 218 w 743"/>
                  <a:gd name="T67" fmla="*/ 1443 h 1476"/>
                  <a:gd name="T68" fmla="*/ 208 w 743"/>
                  <a:gd name="T69" fmla="*/ 1411 h 1476"/>
                  <a:gd name="T70" fmla="*/ 79 w 743"/>
                  <a:gd name="T71" fmla="*/ 970 h 1476"/>
                  <a:gd name="T72" fmla="*/ 55 w 743"/>
                  <a:gd name="T73" fmla="*/ 966 h 1476"/>
                  <a:gd name="T74" fmla="*/ 43 w 743"/>
                  <a:gd name="T75" fmla="*/ 955 h 1476"/>
                  <a:gd name="T76" fmla="*/ 41 w 743"/>
                  <a:gd name="T77" fmla="*/ 941 h 1476"/>
                  <a:gd name="T78" fmla="*/ 44 w 743"/>
                  <a:gd name="T79" fmla="*/ 924 h 1476"/>
                  <a:gd name="T80" fmla="*/ 176 w 743"/>
                  <a:gd name="T81" fmla="*/ 333 h 1476"/>
                  <a:gd name="T82" fmla="*/ 141 w 743"/>
                  <a:gd name="T83" fmla="*/ 404 h 1476"/>
                  <a:gd name="T84" fmla="*/ 123 w 743"/>
                  <a:gd name="T85" fmla="*/ 479 h 1476"/>
                  <a:gd name="T86" fmla="*/ 113 w 743"/>
                  <a:gd name="T87" fmla="*/ 535 h 1476"/>
                  <a:gd name="T88" fmla="*/ 90 w 743"/>
                  <a:gd name="T89" fmla="*/ 562 h 1476"/>
                  <a:gd name="T90" fmla="*/ 57 w 743"/>
                  <a:gd name="T91" fmla="*/ 571 h 1476"/>
                  <a:gd name="T92" fmla="*/ 23 w 743"/>
                  <a:gd name="T93" fmla="*/ 559 h 1476"/>
                  <a:gd name="T94" fmla="*/ 3 w 743"/>
                  <a:gd name="T95" fmla="*/ 530 h 1476"/>
                  <a:gd name="T96" fmla="*/ 1 w 743"/>
                  <a:gd name="T97" fmla="*/ 467 h 1476"/>
                  <a:gd name="T98" fmla="*/ 12 w 743"/>
                  <a:gd name="T99" fmla="*/ 376 h 1476"/>
                  <a:gd name="T100" fmla="*/ 39 w 743"/>
                  <a:gd name="T101" fmla="*/ 288 h 1476"/>
                  <a:gd name="T102" fmla="*/ 83 w 743"/>
                  <a:gd name="T103" fmla="*/ 206 h 1476"/>
                  <a:gd name="T104" fmla="*/ 137 w 743"/>
                  <a:gd name="T105" fmla="*/ 134 h 1476"/>
                  <a:gd name="T106" fmla="*/ 201 w 743"/>
                  <a:gd name="T107" fmla="*/ 74 h 1476"/>
                  <a:gd name="T108" fmla="*/ 247 w 743"/>
                  <a:gd name="T109" fmla="*/ 40 h 1476"/>
                  <a:gd name="T110" fmla="*/ 287 w 743"/>
                  <a:gd name="T111" fmla="*/ 19 h 1476"/>
                  <a:gd name="T112" fmla="*/ 343 w 743"/>
                  <a:gd name="T113" fmla="*/ 2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43" h="1476">
                    <a:moveTo>
                      <a:pt x="373" y="0"/>
                    </a:moveTo>
                    <a:lnTo>
                      <a:pt x="402" y="2"/>
                    </a:lnTo>
                    <a:lnTo>
                      <a:pt x="431" y="9"/>
                    </a:lnTo>
                    <a:lnTo>
                      <a:pt x="458" y="20"/>
                    </a:lnTo>
                    <a:lnTo>
                      <a:pt x="477" y="28"/>
                    </a:lnTo>
                    <a:lnTo>
                      <a:pt x="495" y="39"/>
                    </a:lnTo>
                    <a:lnTo>
                      <a:pt x="511" y="50"/>
                    </a:lnTo>
                    <a:lnTo>
                      <a:pt x="552" y="82"/>
                    </a:lnTo>
                    <a:lnTo>
                      <a:pt x="589" y="116"/>
                    </a:lnTo>
                    <a:lnTo>
                      <a:pt x="624" y="155"/>
                    </a:lnTo>
                    <a:lnTo>
                      <a:pt x="655" y="197"/>
                    </a:lnTo>
                    <a:lnTo>
                      <a:pt x="681" y="241"/>
                    </a:lnTo>
                    <a:lnTo>
                      <a:pt x="703" y="288"/>
                    </a:lnTo>
                    <a:lnTo>
                      <a:pt x="722" y="338"/>
                    </a:lnTo>
                    <a:lnTo>
                      <a:pt x="732" y="378"/>
                    </a:lnTo>
                    <a:lnTo>
                      <a:pt x="739" y="419"/>
                    </a:lnTo>
                    <a:lnTo>
                      <a:pt x="743" y="460"/>
                    </a:lnTo>
                    <a:lnTo>
                      <a:pt x="743" y="513"/>
                    </a:lnTo>
                    <a:lnTo>
                      <a:pt x="740" y="530"/>
                    </a:lnTo>
                    <a:lnTo>
                      <a:pt x="733" y="546"/>
                    </a:lnTo>
                    <a:lnTo>
                      <a:pt x="721" y="558"/>
                    </a:lnTo>
                    <a:lnTo>
                      <a:pt x="705" y="567"/>
                    </a:lnTo>
                    <a:lnTo>
                      <a:pt x="688" y="571"/>
                    </a:lnTo>
                    <a:lnTo>
                      <a:pt x="670" y="569"/>
                    </a:lnTo>
                    <a:lnTo>
                      <a:pt x="654" y="562"/>
                    </a:lnTo>
                    <a:lnTo>
                      <a:pt x="640" y="551"/>
                    </a:lnTo>
                    <a:lnTo>
                      <a:pt x="631" y="535"/>
                    </a:lnTo>
                    <a:lnTo>
                      <a:pt x="626" y="518"/>
                    </a:lnTo>
                    <a:lnTo>
                      <a:pt x="621" y="479"/>
                    </a:lnTo>
                    <a:lnTo>
                      <a:pt x="614" y="442"/>
                    </a:lnTo>
                    <a:lnTo>
                      <a:pt x="603" y="404"/>
                    </a:lnTo>
                    <a:lnTo>
                      <a:pt x="588" y="369"/>
                    </a:lnTo>
                    <a:lnTo>
                      <a:pt x="569" y="335"/>
                    </a:lnTo>
                    <a:lnTo>
                      <a:pt x="569" y="395"/>
                    </a:lnTo>
                    <a:lnTo>
                      <a:pt x="701" y="924"/>
                    </a:lnTo>
                    <a:lnTo>
                      <a:pt x="702" y="936"/>
                    </a:lnTo>
                    <a:lnTo>
                      <a:pt x="699" y="946"/>
                    </a:lnTo>
                    <a:lnTo>
                      <a:pt x="693" y="956"/>
                    </a:lnTo>
                    <a:lnTo>
                      <a:pt x="685" y="963"/>
                    </a:lnTo>
                    <a:lnTo>
                      <a:pt x="675" y="968"/>
                    </a:lnTo>
                    <a:lnTo>
                      <a:pt x="664" y="970"/>
                    </a:lnTo>
                    <a:lnTo>
                      <a:pt x="558" y="970"/>
                    </a:lnTo>
                    <a:lnTo>
                      <a:pt x="534" y="1411"/>
                    </a:lnTo>
                    <a:lnTo>
                      <a:pt x="529" y="1428"/>
                    </a:lnTo>
                    <a:lnTo>
                      <a:pt x="522" y="1443"/>
                    </a:lnTo>
                    <a:lnTo>
                      <a:pt x="512" y="1456"/>
                    </a:lnTo>
                    <a:lnTo>
                      <a:pt x="498" y="1467"/>
                    </a:lnTo>
                    <a:lnTo>
                      <a:pt x="483" y="1474"/>
                    </a:lnTo>
                    <a:lnTo>
                      <a:pt x="464" y="1476"/>
                    </a:lnTo>
                    <a:lnTo>
                      <a:pt x="447" y="1474"/>
                    </a:lnTo>
                    <a:lnTo>
                      <a:pt x="432" y="1467"/>
                    </a:lnTo>
                    <a:lnTo>
                      <a:pt x="418" y="1456"/>
                    </a:lnTo>
                    <a:lnTo>
                      <a:pt x="406" y="1443"/>
                    </a:lnTo>
                    <a:lnTo>
                      <a:pt x="399" y="1428"/>
                    </a:lnTo>
                    <a:lnTo>
                      <a:pt x="396" y="1411"/>
                    </a:lnTo>
                    <a:lnTo>
                      <a:pt x="376" y="970"/>
                    </a:lnTo>
                    <a:lnTo>
                      <a:pt x="369" y="970"/>
                    </a:lnTo>
                    <a:lnTo>
                      <a:pt x="344" y="1411"/>
                    </a:lnTo>
                    <a:lnTo>
                      <a:pt x="341" y="1428"/>
                    </a:lnTo>
                    <a:lnTo>
                      <a:pt x="334" y="1443"/>
                    </a:lnTo>
                    <a:lnTo>
                      <a:pt x="323" y="1456"/>
                    </a:lnTo>
                    <a:lnTo>
                      <a:pt x="310" y="1467"/>
                    </a:lnTo>
                    <a:lnTo>
                      <a:pt x="294" y="1474"/>
                    </a:lnTo>
                    <a:lnTo>
                      <a:pt x="276" y="1476"/>
                    </a:lnTo>
                    <a:lnTo>
                      <a:pt x="259" y="1474"/>
                    </a:lnTo>
                    <a:lnTo>
                      <a:pt x="243" y="1467"/>
                    </a:lnTo>
                    <a:lnTo>
                      <a:pt x="230" y="1456"/>
                    </a:lnTo>
                    <a:lnTo>
                      <a:pt x="218" y="1443"/>
                    </a:lnTo>
                    <a:lnTo>
                      <a:pt x="211" y="1428"/>
                    </a:lnTo>
                    <a:lnTo>
                      <a:pt x="208" y="1411"/>
                    </a:lnTo>
                    <a:lnTo>
                      <a:pt x="188" y="970"/>
                    </a:lnTo>
                    <a:lnTo>
                      <a:pt x="79" y="970"/>
                    </a:lnTo>
                    <a:lnTo>
                      <a:pt x="65" y="969"/>
                    </a:lnTo>
                    <a:lnTo>
                      <a:pt x="55" y="966"/>
                    </a:lnTo>
                    <a:lnTo>
                      <a:pt x="48" y="961"/>
                    </a:lnTo>
                    <a:lnTo>
                      <a:pt x="43" y="955"/>
                    </a:lnTo>
                    <a:lnTo>
                      <a:pt x="41" y="948"/>
                    </a:lnTo>
                    <a:lnTo>
                      <a:pt x="41" y="941"/>
                    </a:lnTo>
                    <a:lnTo>
                      <a:pt x="42" y="933"/>
                    </a:lnTo>
                    <a:lnTo>
                      <a:pt x="44" y="924"/>
                    </a:lnTo>
                    <a:lnTo>
                      <a:pt x="176" y="397"/>
                    </a:lnTo>
                    <a:lnTo>
                      <a:pt x="176" y="333"/>
                    </a:lnTo>
                    <a:lnTo>
                      <a:pt x="156" y="368"/>
                    </a:lnTo>
                    <a:lnTo>
                      <a:pt x="141" y="404"/>
                    </a:lnTo>
                    <a:lnTo>
                      <a:pt x="130" y="441"/>
                    </a:lnTo>
                    <a:lnTo>
                      <a:pt x="123" y="479"/>
                    </a:lnTo>
                    <a:lnTo>
                      <a:pt x="117" y="518"/>
                    </a:lnTo>
                    <a:lnTo>
                      <a:pt x="113" y="535"/>
                    </a:lnTo>
                    <a:lnTo>
                      <a:pt x="103" y="551"/>
                    </a:lnTo>
                    <a:lnTo>
                      <a:pt x="90" y="562"/>
                    </a:lnTo>
                    <a:lnTo>
                      <a:pt x="74" y="569"/>
                    </a:lnTo>
                    <a:lnTo>
                      <a:pt x="57" y="571"/>
                    </a:lnTo>
                    <a:lnTo>
                      <a:pt x="38" y="567"/>
                    </a:lnTo>
                    <a:lnTo>
                      <a:pt x="23" y="559"/>
                    </a:lnTo>
                    <a:lnTo>
                      <a:pt x="11" y="546"/>
                    </a:lnTo>
                    <a:lnTo>
                      <a:pt x="3" y="530"/>
                    </a:lnTo>
                    <a:lnTo>
                      <a:pt x="0" y="513"/>
                    </a:lnTo>
                    <a:lnTo>
                      <a:pt x="1" y="467"/>
                    </a:lnTo>
                    <a:lnTo>
                      <a:pt x="5" y="421"/>
                    </a:lnTo>
                    <a:lnTo>
                      <a:pt x="12" y="376"/>
                    </a:lnTo>
                    <a:lnTo>
                      <a:pt x="24" y="331"/>
                    </a:lnTo>
                    <a:lnTo>
                      <a:pt x="39" y="288"/>
                    </a:lnTo>
                    <a:lnTo>
                      <a:pt x="60" y="246"/>
                    </a:lnTo>
                    <a:lnTo>
                      <a:pt x="83" y="206"/>
                    </a:lnTo>
                    <a:lnTo>
                      <a:pt x="110" y="168"/>
                    </a:lnTo>
                    <a:lnTo>
                      <a:pt x="137" y="134"/>
                    </a:lnTo>
                    <a:lnTo>
                      <a:pt x="169" y="102"/>
                    </a:lnTo>
                    <a:lnTo>
                      <a:pt x="201" y="74"/>
                    </a:lnTo>
                    <a:lnTo>
                      <a:pt x="223" y="56"/>
                    </a:lnTo>
                    <a:lnTo>
                      <a:pt x="247" y="40"/>
                    </a:lnTo>
                    <a:lnTo>
                      <a:pt x="266" y="28"/>
                    </a:lnTo>
                    <a:lnTo>
                      <a:pt x="287" y="19"/>
                    </a:lnTo>
                    <a:lnTo>
                      <a:pt x="315" y="8"/>
                    </a:lnTo>
                    <a:lnTo>
                      <a:pt x="343" y="2"/>
                    </a:lnTo>
                    <a:lnTo>
                      <a:pt x="3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10"/>
              <p:cNvSpPr>
                <a:spLocks/>
              </p:cNvSpPr>
              <p:nvPr/>
            </p:nvSpPr>
            <p:spPr bwMode="auto">
              <a:xfrm>
                <a:off x="2753" y="1947"/>
                <a:ext cx="202" cy="524"/>
              </a:xfrm>
              <a:custGeom>
                <a:avLst/>
                <a:gdLst>
                  <a:gd name="T0" fmla="*/ 464 w 1007"/>
                  <a:gd name="T1" fmla="*/ 7 h 2623"/>
                  <a:gd name="T2" fmla="*/ 577 w 1007"/>
                  <a:gd name="T3" fmla="*/ 51 h 2623"/>
                  <a:gd name="T4" fmla="*/ 674 w 1007"/>
                  <a:gd name="T5" fmla="*/ 119 h 2623"/>
                  <a:gd name="T6" fmla="*/ 796 w 1007"/>
                  <a:gd name="T7" fmla="*/ 243 h 2623"/>
                  <a:gd name="T8" fmla="*/ 904 w 1007"/>
                  <a:gd name="T9" fmla="*/ 408 h 2623"/>
                  <a:gd name="T10" fmla="*/ 967 w 1007"/>
                  <a:gd name="T11" fmla="*/ 551 h 2623"/>
                  <a:gd name="T12" fmla="*/ 1007 w 1007"/>
                  <a:gd name="T13" fmla="*/ 682 h 2623"/>
                  <a:gd name="T14" fmla="*/ 902 w 1007"/>
                  <a:gd name="T15" fmla="*/ 712 h 2623"/>
                  <a:gd name="T16" fmla="*/ 826 w 1007"/>
                  <a:gd name="T17" fmla="*/ 771 h 2623"/>
                  <a:gd name="T18" fmla="*/ 774 w 1007"/>
                  <a:gd name="T19" fmla="*/ 762 h 2623"/>
                  <a:gd name="T20" fmla="*/ 727 w 1007"/>
                  <a:gd name="T21" fmla="*/ 1200 h 2623"/>
                  <a:gd name="T22" fmla="*/ 697 w 1007"/>
                  <a:gd name="T23" fmla="*/ 1306 h 2623"/>
                  <a:gd name="T24" fmla="*/ 629 w 1007"/>
                  <a:gd name="T25" fmla="*/ 1446 h 2623"/>
                  <a:gd name="T26" fmla="*/ 599 w 1007"/>
                  <a:gd name="T27" fmla="*/ 1605 h 2623"/>
                  <a:gd name="T28" fmla="*/ 607 w 1007"/>
                  <a:gd name="T29" fmla="*/ 1708 h 2623"/>
                  <a:gd name="T30" fmla="*/ 651 w 1007"/>
                  <a:gd name="T31" fmla="*/ 1763 h 2623"/>
                  <a:gd name="T32" fmla="*/ 689 w 1007"/>
                  <a:gd name="T33" fmla="*/ 1904 h 2623"/>
                  <a:gd name="T34" fmla="*/ 643 w 1007"/>
                  <a:gd name="T35" fmla="*/ 2105 h 2623"/>
                  <a:gd name="T36" fmla="*/ 644 w 1007"/>
                  <a:gd name="T37" fmla="*/ 2127 h 2623"/>
                  <a:gd name="T38" fmla="*/ 663 w 1007"/>
                  <a:gd name="T39" fmla="*/ 2146 h 2623"/>
                  <a:gd name="T40" fmla="*/ 654 w 1007"/>
                  <a:gd name="T41" fmla="*/ 2536 h 2623"/>
                  <a:gd name="T42" fmla="*/ 612 w 1007"/>
                  <a:gd name="T43" fmla="*/ 2598 h 2623"/>
                  <a:gd name="T44" fmla="*/ 541 w 1007"/>
                  <a:gd name="T45" fmla="*/ 2623 h 2623"/>
                  <a:gd name="T46" fmla="*/ 470 w 1007"/>
                  <a:gd name="T47" fmla="*/ 2597 h 2623"/>
                  <a:gd name="T48" fmla="*/ 428 w 1007"/>
                  <a:gd name="T49" fmla="*/ 2535 h 2623"/>
                  <a:gd name="T50" fmla="*/ 347 w 1007"/>
                  <a:gd name="T51" fmla="*/ 2511 h 2623"/>
                  <a:gd name="T52" fmla="*/ 319 w 1007"/>
                  <a:gd name="T53" fmla="*/ 2581 h 2623"/>
                  <a:gd name="T54" fmla="*/ 256 w 1007"/>
                  <a:gd name="T55" fmla="*/ 2620 h 2623"/>
                  <a:gd name="T56" fmla="*/ 180 w 1007"/>
                  <a:gd name="T57" fmla="*/ 2611 h 2623"/>
                  <a:gd name="T58" fmla="*/ 127 w 1007"/>
                  <a:gd name="T59" fmla="*/ 2560 h 2623"/>
                  <a:gd name="T60" fmla="*/ 93 w 1007"/>
                  <a:gd name="T61" fmla="*/ 2012 h 2623"/>
                  <a:gd name="T62" fmla="*/ 276 w 1007"/>
                  <a:gd name="T63" fmla="*/ 1806 h 2623"/>
                  <a:gd name="T64" fmla="*/ 317 w 1007"/>
                  <a:gd name="T65" fmla="*/ 1786 h 2623"/>
                  <a:gd name="T66" fmla="*/ 336 w 1007"/>
                  <a:gd name="T67" fmla="*/ 1749 h 2623"/>
                  <a:gd name="T68" fmla="*/ 337 w 1007"/>
                  <a:gd name="T69" fmla="*/ 1710 h 2623"/>
                  <a:gd name="T70" fmla="*/ 332 w 1007"/>
                  <a:gd name="T71" fmla="*/ 1680 h 2623"/>
                  <a:gd name="T72" fmla="*/ 317 w 1007"/>
                  <a:gd name="T73" fmla="*/ 1630 h 2623"/>
                  <a:gd name="T74" fmla="*/ 296 w 1007"/>
                  <a:gd name="T75" fmla="*/ 1549 h 2623"/>
                  <a:gd name="T76" fmla="*/ 270 w 1007"/>
                  <a:gd name="T77" fmla="*/ 1452 h 2623"/>
                  <a:gd name="T78" fmla="*/ 242 w 1007"/>
                  <a:gd name="T79" fmla="*/ 1353 h 2623"/>
                  <a:gd name="T80" fmla="*/ 220 w 1007"/>
                  <a:gd name="T81" fmla="*/ 1270 h 2623"/>
                  <a:gd name="T82" fmla="*/ 205 w 1007"/>
                  <a:gd name="T83" fmla="*/ 1216 h 2623"/>
                  <a:gd name="T84" fmla="*/ 221 w 1007"/>
                  <a:gd name="T85" fmla="*/ 1208 h 2623"/>
                  <a:gd name="T86" fmla="*/ 299 w 1007"/>
                  <a:gd name="T87" fmla="*/ 1199 h 2623"/>
                  <a:gd name="T88" fmla="*/ 368 w 1007"/>
                  <a:gd name="T89" fmla="*/ 1151 h 2623"/>
                  <a:gd name="T90" fmla="*/ 406 w 1007"/>
                  <a:gd name="T91" fmla="*/ 1074 h 2623"/>
                  <a:gd name="T92" fmla="*/ 404 w 1007"/>
                  <a:gd name="T93" fmla="*/ 913 h 2623"/>
                  <a:gd name="T94" fmla="*/ 369 w 1007"/>
                  <a:gd name="T95" fmla="*/ 733 h 2623"/>
                  <a:gd name="T96" fmla="*/ 301 w 1007"/>
                  <a:gd name="T97" fmla="*/ 570 h 2623"/>
                  <a:gd name="T98" fmla="*/ 192 w 1007"/>
                  <a:gd name="T99" fmla="*/ 407 h 2623"/>
                  <a:gd name="T100" fmla="*/ 53 w 1007"/>
                  <a:gd name="T101" fmla="*/ 269 h 2623"/>
                  <a:gd name="T102" fmla="*/ 146 w 1007"/>
                  <a:gd name="T103" fmla="*/ 101 h 2623"/>
                  <a:gd name="T104" fmla="*/ 176 w 1007"/>
                  <a:gd name="T105" fmla="*/ 77 h 2623"/>
                  <a:gd name="T106" fmla="*/ 236 w 1007"/>
                  <a:gd name="T107" fmla="*/ 40 h 2623"/>
                  <a:gd name="T108" fmla="*/ 322 w 1007"/>
                  <a:gd name="T109" fmla="*/ 9 h 2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07" h="2623">
                    <a:moveTo>
                      <a:pt x="390" y="0"/>
                    </a:moveTo>
                    <a:lnTo>
                      <a:pt x="426" y="1"/>
                    </a:lnTo>
                    <a:lnTo>
                      <a:pt x="464" y="7"/>
                    </a:lnTo>
                    <a:lnTo>
                      <a:pt x="505" y="18"/>
                    </a:lnTo>
                    <a:lnTo>
                      <a:pt x="545" y="34"/>
                    </a:lnTo>
                    <a:lnTo>
                      <a:pt x="577" y="51"/>
                    </a:lnTo>
                    <a:lnTo>
                      <a:pt x="607" y="69"/>
                    </a:lnTo>
                    <a:lnTo>
                      <a:pt x="642" y="93"/>
                    </a:lnTo>
                    <a:lnTo>
                      <a:pt x="674" y="119"/>
                    </a:lnTo>
                    <a:lnTo>
                      <a:pt x="718" y="157"/>
                    </a:lnTo>
                    <a:lnTo>
                      <a:pt x="759" y="199"/>
                    </a:lnTo>
                    <a:lnTo>
                      <a:pt x="796" y="243"/>
                    </a:lnTo>
                    <a:lnTo>
                      <a:pt x="836" y="296"/>
                    </a:lnTo>
                    <a:lnTo>
                      <a:pt x="872" y="351"/>
                    </a:lnTo>
                    <a:lnTo>
                      <a:pt x="904" y="408"/>
                    </a:lnTo>
                    <a:lnTo>
                      <a:pt x="934" y="468"/>
                    </a:lnTo>
                    <a:lnTo>
                      <a:pt x="951" y="508"/>
                    </a:lnTo>
                    <a:lnTo>
                      <a:pt x="967" y="551"/>
                    </a:lnTo>
                    <a:lnTo>
                      <a:pt x="982" y="595"/>
                    </a:lnTo>
                    <a:lnTo>
                      <a:pt x="996" y="639"/>
                    </a:lnTo>
                    <a:lnTo>
                      <a:pt x="1007" y="682"/>
                    </a:lnTo>
                    <a:lnTo>
                      <a:pt x="969" y="689"/>
                    </a:lnTo>
                    <a:lnTo>
                      <a:pt x="935" y="699"/>
                    </a:lnTo>
                    <a:lnTo>
                      <a:pt x="902" y="712"/>
                    </a:lnTo>
                    <a:lnTo>
                      <a:pt x="874" y="729"/>
                    </a:lnTo>
                    <a:lnTo>
                      <a:pt x="848" y="749"/>
                    </a:lnTo>
                    <a:lnTo>
                      <a:pt x="826" y="771"/>
                    </a:lnTo>
                    <a:lnTo>
                      <a:pt x="808" y="798"/>
                    </a:lnTo>
                    <a:lnTo>
                      <a:pt x="792" y="828"/>
                    </a:lnTo>
                    <a:lnTo>
                      <a:pt x="774" y="762"/>
                    </a:lnTo>
                    <a:lnTo>
                      <a:pt x="753" y="698"/>
                    </a:lnTo>
                    <a:lnTo>
                      <a:pt x="727" y="636"/>
                    </a:lnTo>
                    <a:lnTo>
                      <a:pt x="727" y="1200"/>
                    </a:lnTo>
                    <a:lnTo>
                      <a:pt x="727" y="1234"/>
                    </a:lnTo>
                    <a:lnTo>
                      <a:pt x="725" y="1267"/>
                    </a:lnTo>
                    <a:lnTo>
                      <a:pt x="697" y="1306"/>
                    </a:lnTo>
                    <a:lnTo>
                      <a:pt x="671" y="1348"/>
                    </a:lnTo>
                    <a:lnTo>
                      <a:pt x="648" y="1397"/>
                    </a:lnTo>
                    <a:lnTo>
                      <a:pt x="629" y="1446"/>
                    </a:lnTo>
                    <a:lnTo>
                      <a:pt x="613" y="1499"/>
                    </a:lnTo>
                    <a:lnTo>
                      <a:pt x="604" y="1552"/>
                    </a:lnTo>
                    <a:lnTo>
                      <a:pt x="599" y="1605"/>
                    </a:lnTo>
                    <a:lnTo>
                      <a:pt x="598" y="1660"/>
                    </a:lnTo>
                    <a:lnTo>
                      <a:pt x="600" y="1684"/>
                    </a:lnTo>
                    <a:lnTo>
                      <a:pt x="607" y="1708"/>
                    </a:lnTo>
                    <a:lnTo>
                      <a:pt x="618" y="1729"/>
                    </a:lnTo>
                    <a:lnTo>
                      <a:pt x="634" y="1747"/>
                    </a:lnTo>
                    <a:lnTo>
                      <a:pt x="651" y="1763"/>
                    </a:lnTo>
                    <a:lnTo>
                      <a:pt x="672" y="1775"/>
                    </a:lnTo>
                    <a:lnTo>
                      <a:pt x="695" y="1783"/>
                    </a:lnTo>
                    <a:lnTo>
                      <a:pt x="689" y="1904"/>
                    </a:lnTo>
                    <a:lnTo>
                      <a:pt x="644" y="2099"/>
                    </a:lnTo>
                    <a:lnTo>
                      <a:pt x="644" y="2101"/>
                    </a:lnTo>
                    <a:lnTo>
                      <a:pt x="643" y="2105"/>
                    </a:lnTo>
                    <a:lnTo>
                      <a:pt x="642" y="2111"/>
                    </a:lnTo>
                    <a:lnTo>
                      <a:pt x="642" y="2118"/>
                    </a:lnTo>
                    <a:lnTo>
                      <a:pt x="644" y="2127"/>
                    </a:lnTo>
                    <a:lnTo>
                      <a:pt x="647" y="2134"/>
                    </a:lnTo>
                    <a:lnTo>
                      <a:pt x="653" y="2141"/>
                    </a:lnTo>
                    <a:lnTo>
                      <a:pt x="663" y="2146"/>
                    </a:lnTo>
                    <a:lnTo>
                      <a:pt x="676" y="2149"/>
                    </a:lnTo>
                    <a:lnTo>
                      <a:pt x="658" y="2511"/>
                    </a:lnTo>
                    <a:lnTo>
                      <a:pt x="654" y="2536"/>
                    </a:lnTo>
                    <a:lnTo>
                      <a:pt x="645" y="2560"/>
                    </a:lnTo>
                    <a:lnTo>
                      <a:pt x="631" y="2581"/>
                    </a:lnTo>
                    <a:lnTo>
                      <a:pt x="612" y="2598"/>
                    </a:lnTo>
                    <a:lnTo>
                      <a:pt x="591" y="2611"/>
                    </a:lnTo>
                    <a:lnTo>
                      <a:pt x="567" y="2620"/>
                    </a:lnTo>
                    <a:lnTo>
                      <a:pt x="541" y="2623"/>
                    </a:lnTo>
                    <a:lnTo>
                      <a:pt x="516" y="2620"/>
                    </a:lnTo>
                    <a:lnTo>
                      <a:pt x="491" y="2611"/>
                    </a:lnTo>
                    <a:lnTo>
                      <a:pt x="470" y="2597"/>
                    </a:lnTo>
                    <a:lnTo>
                      <a:pt x="452" y="2580"/>
                    </a:lnTo>
                    <a:lnTo>
                      <a:pt x="437" y="2560"/>
                    </a:lnTo>
                    <a:lnTo>
                      <a:pt x="428" y="2535"/>
                    </a:lnTo>
                    <a:lnTo>
                      <a:pt x="424" y="2510"/>
                    </a:lnTo>
                    <a:lnTo>
                      <a:pt x="390" y="1677"/>
                    </a:lnTo>
                    <a:lnTo>
                      <a:pt x="347" y="2511"/>
                    </a:lnTo>
                    <a:lnTo>
                      <a:pt x="343" y="2536"/>
                    </a:lnTo>
                    <a:lnTo>
                      <a:pt x="334" y="2560"/>
                    </a:lnTo>
                    <a:lnTo>
                      <a:pt x="319" y="2581"/>
                    </a:lnTo>
                    <a:lnTo>
                      <a:pt x="301" y="2598"/>
                    </a:lnTo>
                    <a:lnTo>
                      <a:pt x="280" y="2611"/>
                    </a:lnTo>
                    <a:lnTo>
                      <a:pt x="256" y="2620"/>
                    </a:lnTo>
                    <a:lnTo>
                      <a:pt x="230" y="2623"/>
                    </a:lnTo>
                    <a:lnTo>
                      <a:pt x="205" y="2620"/>
                    </a:lnTo>
                    <a:lnTo>
                      <a:pt x="180" y="2611"/>
                    </a:lnTo>
                    <a:lnTo>
                      <a:pt x="159" y="2597"/>
                    </a:lnTo>
                    <a:lnTo>
                      <a:pt x="141" y="2580"/>
                    </a:lnTo>
                    <a:lnTo>
                      <a:pt x="127" y="2560"/>
                    </a:lnTo>
                    <a:lnTo>
                      <a:pt x="117" y="2535"/>
                    </a:lnTo>
                    <a:lnTo>
                      <a:pt x="113" y="2510"/>
                    </a:lnTo>
                    <a:lnTo>
                      <a:pt x="93" y="2012"/>
                    </a:lnTo>
                    <a:lnTo>
                      <a:pt x="104" y="1808"/>
                    </a:lnTo>
                    <a:lnTo>
                      <a:pt x="255" y="1808"/>
                    </a:lnTo>
                    <a:lnTo>
                      <a:pt x="276" y="1806"/>
                    </a:lnTo>
                    <a:lnTo>
                      <a:pt x="293" y="1802"/>
                    </a:lnTo>
                    <a:lnTo>
                      <a:pt x="307" y="1795"/>
                    </a:lnTo>
                    <a:lnTo>
                      <a:pt x="317" y="1786"/>
                    </a:lnTo>
                    <a:lnTo>
                      <a:pt x="326" y="1775"/>
                    </a:lnTo>
                    <a:lnTo>
                      <a:pt x="332" y="1763"/>
                    </a:lnTo>
                    <a:lnTo>
                      <a:pt x="336" y="1749"/>
                    </a:lnTo>
                    <a:lnTo>
                      <a:pt x="337" y="1736"/>
                    </a:lnTo>
                    <a:lnTo>
                      <a:pt x="338" y="1723"/>
                    </a:lnTo>
                    <a:lnTo>
                      <a:pt x="337" y="1710"/>
                    </a:lnTo>
                    <a:lnTo>
                      <a:pt x="336" y="1698"/>
                    </a:lnTo>
                    <a:lnTo>
                      <a:pt x="333" y="1687"/>
                    </a:lnTo>
                    <a:lnTo>
                      <a:pt x="332" y="1680"/>
                    </a:lnTo>
                    <a:lnTo>
                      <a:pt x="328" y="1668"/>
                    </a:lnTo>
                    <a:lnTo>
                      <a:pt x="324" y="1652"/>
                    </a:lnTo>
                    <a:lnTo>
                      <a:pt x="317" y="1630"/>
                    </a:lnTo>
                    <a:lnTo>
                      <a:pt x="311" y="1606"/>
                    </a:lnTo>
                    <a:lnTo>
                      <a:pt x="304" y="1579"/>
                    </a:lnTo>
                    <a:lnTo>
                      <a:pt x="296" y="1549"/>
                    </a:lnTo>
                    <a:lnTo>
                      <a:pt x="287" y="1518"/>
                    </a:lnTo>
                    <a:lnTo>
                      <a:pt x="279" y="1485"/>
                    </a:lnTo>
                    <a:lnTo>
                      <a:pt x="270" y="1452"/>
                    </a:lnTo>
                    <a:lnTo>
                      <a:pt x="259" y="1418"/>
                    </a:lnTo>
                    <a:lnTo>
                      <a:pt x="251" y="1385"/>
                    </a:lnTo>
                    <a:lnTo>
                      <a:pt x="242" y="1353"/>
                    </a:lnTo>
                    <a:lnTo>
                      <a:pt x="234" y="1323"/>
                    </a:lnTo>
                    <a:lnTo>
                      <a:pt x="226" y="1295"/>
                    </a:lnTo>
                    <a:lnTo>
                      <a:pt x="220" y="1270"/>
                    </a:lnTo>
                    <a:lnTo>
                      <a:pt x="214" y="1247"/>
                    </a:lnTo>
                    <a:lnTo>
                      <a:pt x="209" y="1230"/>
                    </a:lnTo>
                    <a:lnTo>
                      <a:pt x="205" y="1216"/>
                    </a:lnTo>
                    <a:lnTo>
                      <a:pt x="203" y="1208"/>
                    </a:lnTo>
                    <a:lnTo>
                      <a:pt x="202" y="1204"/>
                    </a:lnTo>
                    <a:lnTo>
                      <a:pt x="221" y="1208"/>
                    </a:lnTo>
                    <a:lnTo>
                      <a:pt x="241" y="1210"/>
                    </a:lnTo>
                    <a:lnTo>
                      <a:pt x="271" y="1206"/>
                    </a:lnTo>
                    <a:lnTo>
                      <a:pt x="299" y="1199"/>
                    </a:lnTo>
                    <a:lnTo>
                      <a:pt x="325" y="1187"/>
                    </a:lnTo>
                    <a:lnTo>
                      <a:pt x="348" y="1171"/>
                    </a:lnTo>
                    <a:lnTo>
                      <a:pt x="368" y="1151"/>
                    </a:lnTo>
                    <a:lnTo>
                      <a:pt x="386" y="1127"/>
                    </a:lnTo>
                    <a:lnTo>
                      <a:pt x="398" y="1102"/>
                    </a:lnTo>
                    <a:lnTo>
                      <a:pt x="406" y="1074"/>
                    </a:lnTo>
                    <a:lnTo>
                      <a:pt x="409" y="1045"/>
                    </a:lnTo>
                    <a:lnTo>
                      <a:pt x="408" y="979"/>
                    </a:lnTo>
                    <a:lnTo>
                      <a:pt x="404" y="913"/>
                    </a:lnTo>
                    <a:lnTo>
                      <a:pt x="396" y="847"/>
                    </a:lnTo>
                    <a:lnTo>
                      <a:pt x="385" y="790"/>
                    </a:lnTo>
                    <a:lnTo>
                      <a:pt x="369" y="733"/>
                    </a:lnTo>
                    <a:lnTo>
                      <a:pt x="350" y="677"/>
                    </a:lnTo>
                    <a:lnTo>
                      <a:pt x="328" y="622"/>
                    </a:lnTo>
                    <a:lnTo>
                      <a:pt x="301" y="570"/>
                    </a:lnTo>
                    <a:lnTo>
                      <a:pt x="269" y="513"/>
                    </a:lnTo>
                    <a:lnTo>
                      <a:pt x="232" y="459"/>
                    </a:lnTo>
                    <a:lnTo>
                      <a:pt x="192" y="407"/>
                    </a:lnTo>
                    <a:lnTo>
                      <a:pt x="149" y="359"/>
                    </a:lnTo>
                    <a:lnTo>
                      <a:pt x="102" y="313"/>
                    </a:lnTo>
                    <a:lnTo>
                      <a:pt x="53" y="269"/>
                    </a:lnTo>
                    <a:lnTo>
                      <a:pt x="0" y="230"/>
                    </a:lnTo>
                    <a:lnTo>
                      <a:pt x="143" y="104"/>
                    </a:lnTo>
                    <a:lnTo>
                      <a:pt x="146" y="101"/>
                    </a:lnTo>
                    <a:lnTo>
                      <a:pt x="152" y="95"/>
                    </a:lnTo>
                    <a:lnTo>
                      <a:pt x="163" y="87"/>
                    </a:lnTo>
                    <a:lnTo>
                      <a:pt x="176" y="77"/>
                    </a:lnTo>
                    <a:lnTo>
                      <a:pt x="193" y="65"/>
                    </a:lnTo>
                    <a:lnTo>
                      <a:pt x="214" y="53"/>
                    </a:lnTo>
                    <a:lnTo>
                      <a:pt x="236" y="40"/>
                    </a:lnTo>
                    <a:lnTo>
                      <a:pt x="263" y="28"/>
                    </a:lnTo>
                    <a:lnTo>
                      <a:pt x="291" y="18"/>
                    </a:lnTo>
                    <a:lnTo>
                      <a:pt x="322" y="9"/>
                    </a:lnTo>
                    <a:lnTo>
                      <a:pt x="354" y="3"/>
                    </a:lnTo>
                    <a:lnTo>
                      <a:pt x="3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11"/>
              <p:cNvSpPr>
                <a:spLocks/>
              </p:cNvSpPr>
              <p:nvPr/>
            </p:nvSpPr>
            <p:spPr bwMode="auto">
              <a:xfrm>
                <a:off x="2581" y="1990"/>
                <a:ext cx="244" cy="483"/>
              </a:xfrm>
              <a:custGeom>
                <a:avLst/>
                <a:gdLst>
                  <a:gd name="T0" fmla="*/ 673 w 1218"/>
                  <a:gd name="T1" fmla="*/ 5 h 2419"/>
                  <a:gd name="T2" fmla="*/ 760 w 1218"/>
                  <a:gd name="T3" fmla="*/ 35 h 2419"/>
                  <a:gd name="T4" fmla="*/ 843 w 1218"/>
                  <a:gd name="T5" fmla="*/ 87 h 2419"/>
                  <a:gd name="T6" fmla="*/ 987 w 1218"/>
                  <a:gd name="T7" fmla="*/ 215 h 2419"/>
                  <a:gd name="T8" fmla="*/ 1105 w 1218"/>
                  <a:gd name="T9" fmla="*/ 374 h 2419"/>
                  <a:gd name="T10" fmla="*/ 1182 w 1218"/>
                  <a:gd name="T11" fmla="*/ 557 h 2419"/>
                  <a:gd name="T12" fmla="*/ 1216 w 1218"/>
                  <a:gd name="T13" fmla="*/ 747 h 2419"/>
                  <a:gd name="T14" fmla="*/ 1215 w 1218"/>
                  <a:gd name="T15" fmla="*/ 861 h 2419"/>
                  <a:gd name="T16" fmla="*/ 1184 w 1218"/>
                  <a:gd name="T17" fmla="*/ 912 h 2419"/>
                  <a:gd name="T18" fmla="*/ 1127 w 1218"/>
                  <a:gd name="T19" fmla="*/ 936 h 2419"/>
                  <a:gd name="T20" fmla="*/ 1068 w 1218"/>
                  <a:gd name="T21" fmla="*/ 918 h 2419"/>
                  <a:gd name="T22" fmla="*/ 1031 w 1218"/>
                  <a:gd name="T23" fmla="*/ 870 h 2419"/>
                  <a:gd name="T24" fmla="*/ 1014 w 1218"/>
                  <a:gd name="T25" fmla="*/ 759 h 2419"/>
                  <a:gd name="T26" fmla="*/ 974 w 1218"/>
                  <a:gd name="T27" fmla="*/ 629 h 2419"/>
                  <a:gd name="T28" fmla="*/ 932 w 1218"/>
                  <a:gd name="T29" fmla="*/ 677 h 2419"/>
                  <a:gd name="T30" fmla="*/ 1156 w 1218"/>
                  <a:gd name="T31" fmla="*/ 1515 h 2419"/>
                  <a:gd name="T32" fmla="*/ 1132 w 1218"/>
                  <a:gd name="T33" fmla="*/ 1549 h 2419"/>
                  <a:gd name="T34" fmla="*/ 915 w 1218"/>
                  <a:gd name="T35" fmla="*/ 1559 h 2419"/>
                  <a:gd name="T36" fmla="*/ 860 w 1218"/>
                  <a:gd name="T37" fmla="*/ 2359 h 2419"/>
                  <a:gd name="T38" fmla="*/ 808 w 1218"/>
                  <a:gd name="T39" fmla="*/ 2408 h 2419"/>
                  <a:gd name="T40" fmla="*/ 736 w 1218"/>
                  <a:gd name="T41" fmla="*/ 2416 h 2419"/>
                  <a:gd name="T42" fmla="*/ 676 w 1218"/>
                  <a:gd name="T43" fmla="*/ 2378 h 2419"/>
                  <a:gd name="T44" fmla="*/ 650 w 1218"/>
                  <a:gd name="T45" fmla="*/ 2311 h 2419"/>
                  <a:gd name="T46" fmla="*/ 564 w 1218"/>
                  <a:gd name="T47" fmla="*/ 2312 h 2419"/>
                  <a:gd name="T48" fmla="*/ 538 w 1218"/>
                  <a:gd name="T49" fmla="*/ 2379 h 2419"/>
                  <a:gd name="T50" fmla="*/ 477 w 1218"/>
                  <a:gd name="T51" fmla="*/ 2416 h 2419"/>
                  <a:gd name="T52" fmla="*/ 405 w 1218"/>
                  <a:gd name="T53" fmla="*/ 2408 h 2419"/>
                  <a:gd name="T54" fmla="*/ 354 w 1218"/>
                  <a:gd name="T55" fmla="*/ 2358 h 2419"/>
                  <a:gd name="T56" fmla="*/ 306 w 1218"/>
                  <a:gd name="T57" fmla="*/ 1559 h 2419"/>
                  <a:gd name="T58" fmla="*/ 87 w 1218"/>
                  <a:gd name="T59" fmla="*/ 1549 h 2419"/>
                  <a:gd name="T60" fmla="*/ 61 w 1218"/>
                  <a:gd name="T61" fmla="*/ 1506 h 2419"/>
                  <a:gd name="T62" fmla="*/ 287 w 1218"/>
                  <a:gd name="T63" fmla="*/ 546 h 2419"/>
                  <a:gd name="T64" fmla="*/ 228 w 1218"/>
                  <a:gd name="T65" fmla="*/ 670 h 2419"/>
                  <a:gd name="T66" fmla="*/ 197 w 1218"/>
                  <a:gd name="T67" fmla="*/ 803 h 2419"/>
                  <a:gd name="T68" fmla="*/ 178 w 1218"/>
                  <a:gd name="T69" fmla="*/ 889 h 2419"/>
                  <a:gd name="T70" fmla="*/ 132 w 1218"/>
                  <a:gd name="T71" fmla="*/ 928 h 2419"/>
                  <a:gd name="T72" fmla="*/ 71 w 1218"/>
                  <a:gd name="T73" fmla="*/ 931 h 2419"/>
                  <a:gd name="T74" fmla="*/ 20 w 1218"/>
                  <a:gd name="T75" fmla="*/ 898 h 2419"/>
                  <a:gd name="T76" fmla="*/ 0 w 1218"/>
                  <a:gd name="T77" fmla="*/ 840 h 2419"/>
                  <a:gd name="T78" fmla="*/ 2 w 1218"/>
                  <a:gd name="T79" fmla="*/ 736 h 2419"/>
                  <a:gd name="T80" fmla="*/ 33 w 1218"/>
                  <a:gd name="T81" fmla="*/ 565 h 2419"/>
                  <a:gd name="T82" fmla="*/ 78 w 1218"/>
                  <a:gd name="T83" fmla="*/ 441 h 2419"/>
                  <a:gd name="T84" fmla="*/ 156 w 1218"/>
                  <a:gd name="T85" fmla="*/ 307 h 2419"/>
                  <a:gd name="T86" fmla="*/ 287 w 1218"/>
                  <a:gd name="T87" fmla="*/ 158 h 2419"/>
                  <a:gd name="T88" fmla="*/ 412 w 1218"/>
                  <a:gd name="T89" fmla="*/ 61 h 2419"/>
                  <a:gd name="T90" fmla="*/ 509 w 1218"/>
                  <a:gd name="T91" fmla="*/ 15 h 2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18" h="2419">
                    <a:moveTo>
                      <a:pt x="591" y="0"/>
                    </a:moveTo>
                    <a:lnTo>
                      <a:pt x="631" y="0"/>
                    </a:lnTo>
                    <a:lnTo>
                      <a:pt x="673" y="5"/>
                    </a:lnTo>
                    <a:lnTo>
                      <a:pt x="713" y="16"/>
                    </a:lnTo>
                    <a:lnTo>
                      <a:pt x="751" y="32"/>
                    </a:lnTo>
                    <a:lnTo>
                      <a:pt x="760" y="35"/>
                    </a:lnTo>
                    <a:lnTo>
                      <a:pt x="788" y="50"/>
                    </a:lnTo>
                    <a:lnTo>
                      <a:pt x="816" y="67"/>
                    </a:lnTo>
                    <a:lnTo>
                      <a:pt x="843" y="87"/>
                    </a:lnTo>
                    <a:lnTo>
                      <a:pt x="894" y="125"/>
                    </a:lnTo>
                    <a:lnTo>
                      <a:pt x="942" y="167"/>
                    </a:lnTo>
                    <a:lnTo>
                      <a:pt x="987" y="215"/>
                    </a:lnTo>
                    <a:lnTo>
                      <a:pt x="1031" y="266"/>
                    </a:lnTo>
                    <a:lnTo>
                      <a:pt x="1070" y="318"/>
                    </a:lnTo>
                    <a:lnTo>
                      <a:pt x="1105" y="374"/>
                    </a:lnTo>
                    <a:lnTo>
                      <a:pt x="1136" y="433"/>
                    </a:lnTo>
                    <a:lnTo>
                      <a:pt x="1162" y="494"/>
                    </a:lnTo>
                    <a:lnTo>
                      <a:pt x="1182" y="557"/>
                    </a:lnTo>
                    <a:lnTo>
                      <a:pt x="1199" y="621"/>
                    </a:lnTo>
                    <a:lnTo>
                      <a:pt x="1210" y="684"/>
                    </a:lnTo>
                    <a:lnTo>
                      <a:pt x="1216" y="747"/>
                    </a:lnTo>
                    <a:lnTo>
                      <a:pt x="1218" y="794"/>
                    </a:lnTo>
                    <a:lnTo>
                      <a:pt x="1218" y="840"/>
                    </a:lnTo>
                    <a:lnTo>
                      <a:pt x="1215" y="861"/>
                    </a:lnTo>
                    <a:lnTo>
                      <a:pt x="1208" y="881"/>
                    </a:lnTo>
                    <a:lnTo>
                      <a:pt x="1198" y="898"/>
                    </a:lnTo>
                    <a:lnTo>
                      <a:pt x="1184" y="912"/>
                    </a:lnTo>
                    <a:lnTo>
                      <a:pt x="1166" y="924"/>
                    </a:lnTo>
                    <a:lnTo>
                      <a:pt x="1148" y="931"/>
                    </a:lnTo>
                    <a:lnTo>
                      <a:pt x="1127" y="936"/>
                    </a:lnTo>
                    <a:lnTo>
                      <a:pt x="1105" y="934"/>
                    </a:lnTo>
                    <a:lnTo>
                      <a:pt x="1086" y="928"/>
                    </a:lnTo>
                    <a:lnTo>
                      <a:pt x="1068" y="918"/>
                    </a:lnTo>
                    <a:lnTo>
                      <a:pt x="1052" y="905"/>
                    </a:lnTo>
                    <a:lnTo>
                      <a:pt x="1040" y="889"/>
                    </a:lnTo>
                    <a:lnTo>
                      <a:pt x="1031" y="870"/>
                    </a:lnTo>
                    <a:lnTo>
                      <a:pt x="1026" y="849"/>
                    </a:lnTo>
                    <a:lnTo>
                      <a:pt x="1021" y="803"/>
                    </a:lnTo>
                    <a:lnTo>
                      <a:pt x="1014" y="759"/>
                    </a:lnTo>
                    <a:lnTo>
                      <a:pt x="1003" y="714"/>
                    </a:lnTo>
                    <a:lnTo>
                      <a:pt x="990" y="670"/>
                    </a:lnTo>
                    <a:lnTo>
                      <a:pt x="974" y="629"/>
                    </a:lnTo>
                    <a:lnTo>
                      <a:pt x="955" y="587"/>
                    </a:lnTo>
                    <a:lnTo>
                      <a:pt x="932" y="548"/>
                    </a:lnTo>
                    <a:lnTo>
                      <a:pt x="932" y="677"/>
                    </a:lnTo>
                    <a:lnTo>
                      <a:pt x="1156" y="1489"/>
                    </a:lnTo>
                    <a:lnTo>
                      <a:pt x="1157" y="1503"/>
                    </a:lnTo>
                    <a:lnTo>
                      <a:pt x="1156" y="1515"/>
                    </a:lnTo>
                    <a:lnTo>
                      <a:pt x="1151" y="1527"/>
                    </a:lnTo>
                    <a:lnTo>
                      <a:pt x="1144" y="1537"/>
                    </a:lnTo>
                    <a:lnTo>
                      <a:pt x="1132" y="1549"/>
                    </a:lnTo>
                    <a:lnTo>
                      <a:pt x="1116" y="1556"/>
                    </a:lnTo>
                    <a:lnTo>
                      <a:pt x="1099" y="1559"/>
                    </a:lnTo>
                    <a:lnTo>
                      <a:pt x="915" y="1559"/>
                    </a:lnTo>
                    <a:lnTo>
                      <a:pt x="873" y="2312"/>
                    </a:lnTo>
                    <a:lnTo>
                      <a:pt x="869" y="2337"/>
                    </a:lnTo>
                    <a:lnTo>
                      <a:pt x="860" y="2359"/>
                    </a:lnTo>
                    <a:lnTo>
                      <a:pt x="847" y="2379"/>
                    </a:lnTo>
                    <a:lnTo>
                      <a:pt x="829" y="2395"/>
                    </a:lnTo>
                    <a:lnTo>
                      <a:pt x="808" y="2408"/>
                    </a:lnTo>
                    <a:lnTo>
                      <a:pt x="786" y="2416"/>
                    </a:lnTo>
                    <a:lnTo>
                      <a:pt x="762" y="2419"/>
                    </a:lnTo>
                    <a:lnTo>
                      <a:pt x="736" y="2416"/>
                    </a:lnTo>
                    <a:lnTo>
                      <a:pt x="714" y="2408"/>
                    </a:lnTo>
                    <a:lnTo>
                      <a:pt x="693" y="2394"/>
                    </a:lnTo>
                    <a:lnTo>
                      <a:pt x="676" y="2378"/>
                    </a:lnTo>
                    <a:lnTo>
                      <a:pt x="663" y="2358"/>
                    </a:lnTo>
                    <a:lnTo>
                      <a:pt x="654" y="2336"/>
                    </a:lnTo>
                    <a:lnTo>
                      <a:pt x="650" y="2311"/>
                    </a:lnTo>
                    <a:lnTo>
                      <a:pt x="615" y="1559"/>
                    </a:lnTo>
                    <a:lnTo>
                      <a:pt x="606" y="1559"/>
                    </a:lnTo>
                    <a:lnTo>
                      <a:pt x="564" y="2312"/>
                    </a:lnTo>
                    <a:lnTo>
                      <a:pt x="560" y="2337"/>
                    </a:lnTo>
                    <a:lnTo>
                      <a:pt x="551" y="2359"/>
                    </a:lnTo>
                    <a:lnTo>
                      <a:pt x="538" y="2379"/>
                    </a:lnTo>
                    <a:lnTo>
                      <a:pt x="521" y="2395"/>
                    </a:lnTo>
                    <a:lnTo>
                      <a:pt x="499" y="2408"/>
                    </a:lnTo>
                    <a:lnTo>
                      <a:pt x="477" y="2416"/>
                    </a:lnTo>
                    <a:lnTo>
                      <a:pt x="452" y="2419"/>
                    </a:lnTo>
                    <a:lnTo>
                      <a:pt x="428" y="2416"/>
                    </a:lnTo>
                    <a:lnTo>
                      <a:pt x="405" y="2408"/>
                    </a:lnTo>
                    <a:lnTo>
                      <a:pt x="384" y="2394"/>
                    </a:lnTo>
                    <a:lnTo>
                      <a:pt x="367" y="2378"/>
                    </a:lnTo>
                    <a:lnTo>
                      <a:pt x="354" y="2358"/>
                    </a:lnTo>
                    <a:lnTo>
                      <a:pt x="345" y="2336"/>
                    </a:lnTo>
                    <a:lnTo>
                      <a:pt x="341" y="2311"/>
                    </a:lnTo>
                    <a:lnTo>
                      <a:pt x="306" y="1559"/>
                    </a:lnTo>
                    <a:lnTo>
                      <a:pt x="119" y="1559"/>
                    </a:lnTo>
                    <a:lnTo>
                      <a:pt x="103" y="1556"/>
                    </a:lnTo>
                    <a:lnTo>
                      <a:pt x="87" y="1549"/>
                    </a:lnTo>
                    <a:lnTo>
                      <a:pt x="74" y="1537"/>
                    </a:lnTo>
                    <a:lnTo>
                      <a:pt x="66" y="1522"/>
                    </a:lnTo>
                    <a:lnTo>
                      <a:pt x="61" y="1506"/>
                    </a:lnTo>
                    <a:lnTo>
                      <a:pt x="62" y="1490"/>
                    </a:lnTo>
                    <a:lnTo>
                      <a:pt x="287" y="667"/>
                    </a:lnTo>
                    <a:lnTo>
                      <a:pt x="287" y="546"/>
                    </a:lnTo>
                    <a:lnTo>
                      <a:pt x="264" y="586"/>
                    </a:lnTo>
                    <a:lnTo>
                      <a:pt x="245" y="628"/>
                    </a:lnTo>
                    <a:lnTo>
                      <a:pt x="228" y="670"/>
                    </a:lnTo>
                    <a:lnTo>
                      <a:pt x="215" y="714"/>
                    </a:lnTo>
                    <a:lnTo>
                      <a:pt x="204" y="759"/>
                    </a:lnTo>
                    <a:lnTo>
                      <a:pt x="197" y="803"/>
                    </a:lnTo>
                    <a:lnTo>
                      <a:pt x="192" y="849"/>
                    </a:lnTo>
                    <a:lnTo>
                      <a:pt x="187" y="870"/>
                    </a:lnTo>
                    <a:lnTo>
                      <a:pt x="178" y="889"/>
                    </a:lnTo>
                    <a:lnTo>
                      <a:pt x="166" y="905"/>
                    </a:lnTo>
                    <a:lnTo>
                      <a:pt x="150" y="918"/>
                    </a:lnTo>
                    <a:lnTo>
                      <a:pt x="132" y="928"/>
                    </a:lnTo>
                    <a:lnTo>
                      <a:pt x="113" y="934"/>
                    </a:lnTo>
                    <a:lnTo>
                      <a:pt x="92" y="936"/>
                    </a:lnTo>
                    <a:lnTo>
                      <a:pt x="71" y="931"/>
                    </a:lnTo>
                    <a:lnTo>
                      <a:pt x="52" y="924"/>
                    </a:lnTo>
                    <a:lnTo>
                      <a:pt x="35" y="912"/>
                    </a:lnTo>
                    <a:lnTo>
                      <a:pt x="20" y="898"/>
                    </a:lnTo>
                    <a:lnTo>
                      <a:pt x="9" y="881"/>
                    </a:lnTo>
                    <a:lnTo>
                      <a:pt x="3" y="861"/>
                    </a:lnTo>
                    <a:lnTo>
                      <a:pt x="0" y="840"/>
                    </a:lnTo>
                    <a:lnTo>
                      <a:pt x="0" y="839"/>
                    </a:lnTo>
                    <a:lnTo>
                      <a:pt x="0" y="787"/>
                    </a:lnTo>
                    <a:lnTo>
                      <a:pt x="2" y="736"/>
                    </a:lnTo>
                    <a:lnTo>
                      <a:pt x="10" y="671"/>
                    </a:lnTo>
                    <a:lnTo>
                      <a:pt x="21" y="608"/>
                    </a:lnTo>
                    <a:lnTo>
                      <a:pt x="33" y="565"/>
                    </a:lnTo>
                    <a:lnTo>
                      <a:pt x="46" y="524"/>
                    </a:lnTo>
                    <a:lnTo>
                      <a:pt x="61" y="483"/>
                    </a:lnTo>
                    <a:lnTo>
                      <a:pt x="78" y="441"/>
                    </a:lnTo>
                    <a:lnTo>
                      <a:pt x="98" y="402"/>
                    </a:lnTo>
                    <a:lnTo>
                      <a:pt x="120" y="363"/>
                    </a:lnTo>
                    <a:lnTo>
                      <a:pt x="156" y="307"/>
                    </a:lnTo>
                    <a:lnTo>
                      <a:pt x="195" y="254"/>
                    </a:lnTo>
                    <a:lnTo>
                      <a:pt x="239" y="205"/>
                    </a:lnTo>
                    <a:lnTo>
                      <a:pt x="287" y="158"/>
                    </a:lnTo>
                    <a:lnTo>
                      <a:pt x="333" y="117"/>
                    </a:lnTo>
                    <a:lnTo>
                      <a:pt x="383" y="81"/>
                    </a:lnTo>
                    <a:lnTo>
                      <a:pt x="412" y="61"/>
                    </a:lnTo>
                    <a:lnTo>
                      <a:pt x="440" y="44"/>
                    </a:lnTo>
                    <a:lnTo>
                      <a:pt x="471" y="31"/>
                    </a:lnTo>
                    <a:lnTo>
                      <a:pt x="509" y="15"/>
                    </a:lnTo>
                    <a:lnTo>
                      <a:pt x="549" y="5"/>
                    </a:lnTo>
                    <a:lnTo>
                      <a:pt x="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9" name="Group 14"/>
            <p:cNvGrpSpPr>
              <a:grpSpLocks noChangeAspect="1"/>
            </p:cNvGrpSpPr>
            <p:nvPr/>
          </p:nvGrpSpPr>
          <p:grpSpPr bwMode="auto">
            <a:xfrm>
              <a:off x="5054603" y="3206750"/>
              <a:ext cx="760413" cy="733425"/>
              <a:chOff x="3112" y="2020"/>
              <a:chExt cx="479" cy="462"/>
            </a:xfrm>
            <a:solidFill>
              <a:srgbClr val="616466"/>
            </a:solidFill>
          </p:grpSpPr>
          <p:sp>
            <p:nvSpPr>
              <p:cNvPr id="70" name="Freeform 16"/>
              <p:cNvSpPr>
                <a:spLocks noEditPoints="1"/>
              </p:cNvSpPr>
              <p:nvPr/>
            </p:nvSpPr>
            <p:spPr bwMode="auto">
              <a:xfrm>
                <a:off x="3349" y="2137"/>
                <a:ext cx="242" cy="345"/>
              </a:xfrm>
              <a:custGeom>
                <a:avLst/>
                <a:gdLst>
                  <a:gd name="T0" fmla="*/ 757 w 1695"/>
                  <a:gd name="T1" fmla="*/ 443 h 2413"/>
                  <a:gd name="T2" fmla="*/ 716 w 1695"/>
                  <a:gd name="T3" fmla="*/ 444 h 2413"/>
                  <a:gd name="T4" fmla="*/ 677 w 1695"/>
                  <a:gd name="T5" fmla="*/ 468 h 2413"/>
                  <a:gd name="T6" fmla="*/ 1020 w 1695"/>
                  <a:gd name="T7" fmla="*/ 564 h 2413"/>
                  <a:gd name="T8" fmla="*/ 1176 w 1695"/>
                  <a:gd name="T9" fmla="*/ 444 h 2413"/>
                  <a:gd name="T10" fmla="*/ 1134 w 1695"/>
                  <a:gd name="T11" fmla="*/ 443 h 2413"/>
                  <a:gd name="T12" fmla="*/ 1107 w 1695"/>
                  <a:gd name="T13" fmla="*/ 428 h 2413"/>
                  <a:gd name="T14" fmla="*/ 945 w 1695"/>
                  <a:gd name="T15" fmla="*/ 489 h 2413"/>
                  <a:gd name="T16" fmla="*/ 784 w 1695"/>
                  <a:gd name="T17" fmla="*/ 428 h 2413"/>
                  <a:gd name="T18" fmla="*/ 1059 w 1695"/>
                  <a:gd name="T19" fmla="*/ 28 h 2413"/>
                  <a:gd name="T20" fmla="*/ 1178 w 1695"/>
                  <a:gd name="T21" fmla="*/ 167 h 2413"/>
                  <a:gd name="T22" fmla="*/ 1204 w 1695"/>
                  <a:gd name="T23" fmla="*/ 261 h 2413"/>
                  <a:gd name="T24" fmla="*/ 1241 w 1695"/>
                  <a:gd name="T25" fmla="*/ 290 h 2413"/>
                  <a:gd name="T26" fmla="*/ 1288 w 1695"/>
                  <a:gd name="T27" fmla="*/ 298 h 2413"/>
                  <a:gd name="T28" fmla="*/ 1530 w 1695"/>
                  <a:gd name="T29" fmla="*/ 129 h 2413"/>
                  <a:gd name="T30" fmla="*/ 1633 w 1695"/>
                  <a:gd name="T31" fmla="*/ 109 h 2413"/>
                  <a:gd name="T32" fmla="*/ 1695 w 1695"/>
                  <a:gd name="T33" fmla="*/ 194 h 2413"/>
                  <a:gd name="T34" fmla="*/ 1467 w 1695"/>
                  <a:gd name="T35" fmla="*/ 457 h 2413"/>
                  <a:gd name="T36" fmla="*/ 1459 w 1695"/>
                  <a:gd name="T37" fmla="*/ 499 h 2413"/>
                  <a:gd name="T38" fmla="*/ 1185 w 1695"/>
                  <a:gd name="T39" fmla="*/ 780 h 2413"/>
                  <a:gd name="T40" fmla="*/ 1193 w 1695"/>
                  <a:gd name="T41" fmla="*/ 844 h 2413"/>
                  <a:gd name="T42" fmla="*/ 1202 w 1695"/>
                  <a:gd name="T43" fmla="*/ 905 h 2413"/>
                  <a:gd name="T44" fmla="*/ 1219 w 1695"/>
                  <a:gd name="T45" fmla="*/ 1000 h 2413"/>
                  <a:gd name="T46" fmla="*/ 1252 w 1695"/>
                  <a:gd name="T47" fmla="*/ 1168 h 2413"/>
                  <a:gd name="T48" fmla="*/ 1306 w 1695"/>
                  <a:gd name="T49" fmla="*/ 1447 h 2413"/>
                  <a:gd name="T50" fmla="*/ 1324 w 1695"/>
                  <a:gd name="T51" fmla="*/ 1644 h 2413"/>
                  <a:gd name="T52" fmla="*/ 1347 w 1695"/>
                  <a:gd name="T53" fmla="*/ 2278 h 2413"/>
                  <a:gd name="T54" fmla="*/ 1301 w 1695"/>
                  <a:gd name="T55" fmla="*/ 2389 h 2413"/>
                  <a:gd name="T56" fmla="*/ 1183 w 1695"/>
                  <a:gd name="T57" fmla="*/ 2403 h 2413"/>
                  <a:gd name="T58" fmla="*/ 1112 w 1695"/>
                  <a:gd name="T59" fmla="*/ 2312 h 2413"/>
                  <a:gd name="T60" fmla="*/ 752 w 1695"/>
                  <a:gd name="T61" fmla="*/ 2361 h 2413"/>
                  <a:gd name="T62" fmla="*/ 654 w 1695"/>
                  <a:gd name="T63" fmla="*/ 2413 h 2413"/>
                  <a:gd name="T64" fmla="*/ 557 w 1695"/>
                  <a:gd name="T65" fmla="*/ 2361 h 2413"/>
                  <a:gd name="T66" fmla="*/ 658 w 1695"/>
                  <a:gd name="T67" fmla="*/ 1665 h 2413"/>
                  <a:gd name="T68" fmla="*/ 559 w 1695"/>
                  <a:gd name="T69" fmla="*/ 1631 h 2413"/>
                  <a:gd name="T70" fmla="*/ 598 w 1695"/>
                  <a:gd name="T71" fmla="*/ 1381 h 2413"/>
                  <a:gd name="T72" fmla="*/ 648 w 1695"/>
                  <a:gd name="T73" fmla="*/ 1125 h 2413"/>
                  <a:gd name="T74" fmla="*/ 677 w 1695"/>
                  <a:gd name="T75" fmla="*/ 976 h 2413"/>
                  <a:gd name="T76" fmla="*/ 692 w 1695"/>
                  <a:gd name="T77" fmla="*/ 893 h 2413"/>
                  <a:gd name="T78" fmla="*/ 699 w 1695"/>
                  <a:gd name="T79" fmla="*/ 841 h 2413"/>
                  <a:gd name="T80" fmla="*/ 706 w 1695"/>
                  <a:gd name="T81" fmla="*/ 782 h 2413"/>
                  <a:gd name="T82" fmla="*/ 709 w 1695"/>
                  <a:gd name="T83" fmla="*/ 747 h 2413"/>
                  <a:gd name="T84" fmla="*/ 702 w 1695"/>
                  <a:gd name="T85" fmla="*/ 743 h 2413"/>
                  <a:gd name="T86" fmla="*/ 670 w 1695"/>
                  <a:gd name="T87" fmla="*/ 721 h 2413"/>
                  <a:gd name="T88" fmla="*/ 592 w 1695"/>
                  <a:gd name="T89" fmla="*/ 670 h 2413"/>
                  <a:gd name="T90" fmla="*/ 452 w 1695"/>
                  <a:gd name="T91" fmla="*/ 577 h 2413"/>
                  <a:gd name="T92" fmla="*/ 227 w 1695"/>
                  <a:gd name="T93" fmla="*/ 427 h 2413"/>
                  <a:gd name="T94" fmla="*/ 13 w 1695"/>
                  <a:gd name="T95" fmla="*/ 273 h 2413"/>
                  <a:gd name="T96" fmla="*/ 16 w 1695"/>
                  <a:gd name="T97" fmla="*/ 168 h 2413"/>
                  <a:gd name="T98" fmla="*/ 111 w 1695"/>
                  <a:gd name="T99" fmla="*/ 126 h 2413"/>
                  <a:gd name="T100" fmla="*/ 533 w 1695"/>
                  <a:gd name="T101" fmla="*/ 329 h 2413"/>
                  <a:gd name="T102" fmla="*/ 622 w 1695"/>
                  <a:gd name="T103" fmla="*/ 298 h 2413"/>
                  <a:gd name="T104" fmla="*/ 652 w 1695"/>
                  <a:gd name="T105" fmla="*/ 278 h 2413"/>
                  <a:gd name="T106" fmla="*/ 696 w 1695"/>
                  <a:gd name="T107" fmla="*/ 265 h 2413"/>
                  <a:gd name="T108" fmla="*/ 729 w 1695"/>
                  <a:gd name="T109" fmla="*/ 133 h 2413"/>
                  <a:gd name="T110" fmla="*/ 868 w 1695"/>
                  <a:gd name="T111" fmla="*/ 13 h 2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95" h="2413">
                    <a:moveTo>
                      <a:pt x="759" y="404"/>
                    </a:moveTo>
                    <a:lnTo>
                      <a:pt x="763" y="412"/>
                    </a:lnTo>
                    <a:lnTo>
                      <a:pt x="765" y="423"/>
                    </a:lnTo>
                    <a:lnTo>
                      <a:pt x="763" y="434"/>
                    </a:lnTo>
                    <a:lnTo>
                      <a:pt x="757" y="443"/>
                    </a:lnTo>
                    <a:lnTo>
                      <a:pt x="748" y="449"/>
                    </a:lnTo>
                    <a:lnTo>
                      <a:pt x="742" y="451"/>
                    </a:lnTo>
                    <a:lnTo>
                      <a:pt x="736" y="452"/>
                    </a:lnTo>
                    <a:lnTo>
                      <a:pt x="726" y="449"/>
                    </a:lnTo>
                    <a:lnTo>
                      <a:pt x="716" y="444"/>
                    </a:lnTo>
                    <a:lnTo>
                      <a:pt x="709" y="434"/>
                    </a:lnTo>
                    <a:lnTo>
                      <a:pt x="705" y="424"/>
                    </a:lnTo>
                    <a:lnTo>
                      <a:pt x="699" y="440"/>
                    </a:lnTo>
                    <a:lnTo>
                      <a:pt x="689" y="454"/>
                    </a:lnTo>
                    <a:lnTo>
                      <a:pt x="677" y="468"/>
                    </a:lnTo>
                    <a:lnTo>
                      <a:pt x="661" y="477"/>
                    </a:lnTo>
                    <a:lnTo>
                      <a:pt x="659" y="478"/>
                    </a:lnTo>
                    <a:lnTo>
                      <a:pt x="789" y="564"/>
                    </a:lnTo>
                    <a:lnTo>
                      <a:pt x="982" y="564"/>
                    </a:lnTo>
                    <a:lnTo>
                      <a:pt x="1020" y="564"/>
                    </a:lnTo>
                    <a:lnTo>
                      <a:pt x="1062" y="564"/>
                    </a:lnTo>
                    <a:lnTo>
                      <a:pt x="1193" y="442"/>
                    </a:lnTo>
                    <a:lnTo>
                      <a:pt x="1186" y="424"/>
                    </a:lnTo>
                    <a:lnTo>
                      <a:pt x="1182" y="434"/>
                    </a:lnTo>
                    <a:lnTo>
                      <a:pt x="1176" y="444"/>
                    </a:lnTo>
                    <a:lnTo>
                      <a:pt x="1166" y="449"/>
                    </a:lnTo>
                    <a:lnTo>
                      <a:pt x="1155" y="452"/>
                    </a:lnTo>
                    <a:lnTo>
                      <a:pt x="1149" y="451"/>
                    </a:lnTo>
                    <a:lnTo>
                      <a:pt x="1144" y="449"/>
                    </a:lnTo>
                    <a:lnTo>
                      <a:pt x="1134" y="443"/>
                    </a:lnTo>
                    <a:lnTo>
                      <a:pt x="1128" y="434"/>
                    </a:lnTo>
                    <a:lnTo>
                      <a:pt x="1126" y="423"/>
                    </a:lnTo>
                    <a:lnTo>
                      <a:pt x="1129" y="412"/>
                    </a:lnTo>
                    <a:lnTo>
                      <a:pt x="1132" y="404"/>
                    </a:lnTo>
                    <a:lnTo>
                      <a:pt x="1107" y="428"/>
                    </a:lnTo>
                    <a:lnTo>
                      <a:pt x="1080" y="449"/>
                    </a:lnTo>
                    <a:lnTo>
                      <a:pt x="1050" y="466"/>
                    </a:lnTo>
                    <a:lnTo>
                      <a:pt x="1017" y="479"/>
                    </a:lnTo>
                    <a:lnTo>
                      <a:pt x="982" y="487"/>
                    </a:lnTo>
                    <a:lnTo>
                      <a:pt x="945" y="489"/>
                    </a:lnTo>
                    <a:lnTo>
                      <a:pt x="909" y="487"/>
                    </a:lnTo>
                    <a:lnTo>
                      <a:pt x="874" y="479"/>
                    </a:lnTo>
                    <a:lnTo>
                      <a:pt x="842" y="466"/>
                    </a:lnTo>
                    <a:lnTo>
                      <a:pt x="811" y="449"/>
                    </a:lnTo>
                    <a:lnTo>
                      <a:pt x="784" y="428"/>
                    </a:lnTo>
                    <a:lnTo>
                      <a:pt x="759" y="404"/>
                    </a:lnTo>
                    <a:close/>
                    <a:moveTo>
                      <a:pt x="945" y="0"/>
                    </a:moveTo>
                    <a:lnTo>
                      <a:pt x="985" y="4"/>
                    </a:lnTo>
                    <a:lnTo>
                      <a:pt x="1023" y="13"/>
                    </a:lnTo>
                    <a:lnTo>
                      <a:pt x="1059" y="28"/>
                    </a:lnTo>
                    <a:lnTo>
                      <a:pt x="1090" y="47"/>
                    </a:lnTo>
                    <a:lnTo>
                      <a:pt x="1119" y="72"/>
                    </a:lnTo>
                    <a:lnTo>
                      <a:pt x="1143" y="100"/>
                    </a:lnTo>
                    <a:lnTo>
                      <a:pt x="1163" y="133"/>
                    </a:lnTo>
                    <a:lnTo>
                      <a:pt x="1178" y="167"/>
                    </a:lnTo>
                    <a:lnTo>
                      <a:pt x="1187" y="205"/>
                    </a:lnTo>
                    <a:lnTo>
                      <a:pt x="1190" y="245"/>
                    </a:lnTo>
                    <a:lnTo>
                      <a:pt x="1189" y="272"/>
                    </a:lnTo>
                    <a:lnTo>
                      <a:pt x="1196" y="265"/>
                    </a:lnTo>
                    <a:lnTo>
                      <a:pt x="1204" y="261"/>
                    </a:lnTo>
                    <a:lnTo>
                      <a:pt x="1213" y="260"/>
                    </a:lnTo>
                    <a:lnTo>
                      <a:pt x="1223" y="263"/>
                    </a:lnTo>
                    <a:lnTo>
                      <a:pt x="1233" y="269"/>
                    </a:lnTo>
                    <a:lnTo>
                      <a:pt x="1239" y="278"/>
                    </a:lnTo>
                    <a:lnTo>
                      <a:pt x="1241" y="290"/>
                    </a:lnTo>
                    <a:lnTo>
                      <a:pt x="1239" y="301"/>
                    </a:lnTo>
                    <a:lnTo>
                      <a:pt x="1235" y="310"/>
                    </a:lnTo>
                    <a:lnTo>
                      <a:pt x="1252" y="302"/>
                    </a:lnTo>
                    <a:lnTo>
                      <a:pt x="1270" y="298"/>
                    </a:lnTo>
                    <a:lnTo>
                      <a:pt x="1288" y="298"/>
                    </a:lnTo>
                    <a:lnTo>
                      <a:pt x="1306" y="302"/>
                    </a:lnTo>
                    <a:lnTo>
                      <a:pt x="1322" y="309"/>
                    </a:lnTo>
                    <a:lnTo>
                      <a:pt x="1327" y="311"/>
                    </a:lnTo>
                    <a:lnTo>
                      <a:pt x="1331" y="313"/>
                    </a:lnTo>
                    <a:lnTo>
                      <a:pt x="1530" y="129"/>
                    </a:lnTo>
                    <a:lnTo>
                      <a:pt x="1548" y="116"/>
                    </a:lnTo>
                    <a:lnTo>
                      <a:pt x="1569" y="106"/>
                    </a:lnTo>
                    <a:lnTo>
                      <a:pt x="1590" y="103"/>
                    </a:lnTo>
                    <a:lnTo>
                      <a:pt x="1611" y="103"/>
                    </a:lnTo>
                    <a:lnTo>
                      <a:pt x="1633" y="109"/>
                    </a:lnTo>
                    <a:lnTo>
                      <a:pt x="1652" y="120"/>
                    </a:lnTo>
                    <a:lnTo>
                      <a:pt x="1669" y="134"/>
                    </a:lnTo>
                    <a:lnTo>
                      <a:pt x="1683" y="152"/>
                    </a:lnTo>
                    <a:lnTo>
                      <a:pt x="1691" y="173"/>
                    </a:lnTo>
                    <a:lnTo>
                      <a:pt x="1695" y="194"/>
                    </a:lnTo>
                    <a:lnTo>
                      <a:pt x="1695" y="215"/>
                    </a:lnTo>
                    <a:lnTo>
                      <a:pt x="1689" y="236"/>
                    </a:lnTo>
                    <a:lnTo>
                      <a:pt x="1679" y="256"/>
                    </a:lnTo>
                    <a:lnTo>
                      <a:pt x="1664" y="272"/>
                    </a:lnTo>
                    <a:lnTo>
                      <a:pt x="1467" y="457"/>
                    </a:lnTo>
                    <a:lnTo>
                      <a:pt x="1478" y="478"/>
                    </a:lnTo>
                    <a:lnTo>
                      <a:pt x="1479" y="487"/>
                    </a:lnTo>
                    <a:lnTo>
                      <a:pt x="1475" y="495"/>
                    </a:lnTo>
                    <a:lnTo>
                      <a:pt x="1468" y="499"/>
                    </a:lnTo>
                    <a:lnTo>
                      <a:pt x="1459" y="499"/>
                    </a:lnTo>
                    <a:lnTo>
                      <a:pt x="1428" y="491"/>
                    </a:lnTo>
                    <a:lnTo>
                      <a:pt x="1179" y="723"/>
                    </a:lnTo>
                    <a:lnTo>
                      <a:pt x="1181" y="745"/>
                    </a:lnTo>
                    <a:lnTo>
                      <a:pt x="1183" y="764"/>
                    </a:lnTo>
                    <a:lnTo>
                      <a:pt x="1185" y="780"/>
                    </a:lnTo>
                    <a:lnTo>
                      <a:pt x="1187" y="794"/>
                    </a:lnTo>
                    <a:lnTo>
                      <a:pt x="1189" y="809"/>
                    </a:lnTo>
                    <a:lnTo>
                      <a:pt x="1190" y="822"/>
                    </a:lnTo>
                    <a:lnTo>
                      <a:pt x="1191" y="833"/>
                    </a:lnTo>
                    <a:lnTo>
                      <a:pt x="1193" y="844"/>
                    </a:lnTo>
                    <a:lnTo>
                      <a:pt x="1194" y="856"/>
                    </a:lnTo>
                    <a:lnTo>
                      <a:pt x="1196" y="867"/>
                    </a:lnTo>
                    <a:lnTo>
                      <a:pt x="1198" y="879"/>
                    </a:lnTo>
                    <a:lnTo>
                      <a:pt x="1199" y="891"/>
                    </a:lnTo>
                    <a:lnTo>
                      <a:pt x="1202" y="905"/>
                    </a:lnTo>
                    <a:lnTo>
                      <a:pt x="1204" y="920"/>
                    </a:lnTo>
                    <a:lnTo>
                      <a:pt x="1207" y="937"/>
                    </a:lnTo>
                    <a:lnTo>
                      <a:pt x="1211" y="955"/>
                    </a:lnTo>
                    <a:lnTo>
                      <a:pt x="1214" y="976"/>
                    </a:lnTo>
                    <a:lnTo>
                      <a:pt x="1219" y="1000"/>
                    </a:lnTo>
                    <a:lnTo>
                      <a:pt x="1224" y="1027"/>
                    </a:lnTo>
                    <a:lnTo>
                      <a:pt x="1230" y="1056"/>
                    </a:lnTo>
                    <a:lnTo>
                      <a:pt x="1237" y="1090"/>
                    </a:lnTo>
                    <a:lnTo>
                      <a:pt x="1244" y="1126"/>
                    </a:lnTo>
                    <a:lnTo>
                      <a:pt x="1252" y="1168"/>
                    </a:lnTo>
                    <a:lnTo>
                      <a:pt x="1260" y="1214"/>
                    </a:lnTo>
                    <a:lnTo>
                      <a:pt x="1270" y="1264"/>
                    </a:lnTo>
                    <a:lnTo>
                      <a:pt x="1281" y="1320"/>
                    </a:lnTo>
                    <a:lnTo>
                      <a:pt x="1293" y="1381"/>
                    </a:lnTo>
                    <a:lnTo>
                      <a:pt x="1306" y="1447"/>
                    </a:lnTo>
                    <a:lnTo>
                      <a:pt x="1320" y="1520"/>
                    </a:lnTo>
                    <a:lnTo>
                      <a:pt x="1335" y="1600"/>
                    </a:lnTo>
                    <a:lnTo>
                      <a:pt x="1336" y="1615"/>
                    </a:lnTo>
                    <a:lnTo>
                      <a:pt x="1332" y="1631"/>
                    </a:lnTo>
                    <a:lnTo>
                      <a:pt x="1324" y="1644"/>
                    </a:lnTo>
                    <a:lnTo>
                      <a:pt x="1312" y="1656"/>
                    </a:lnTo>
                    <a:lnTo>
                      <a:pt x="1298" y="1662"/>
                    </a:lnTo>
                    <a:lnTo>
                      <a:pt x="1281" y="1665"/>
                    </a:lnTo>
                    <a:lnTo>
                      <a:pt x="1255" y="1665"/>
                    </a:lnTo>
                    <a:lnTo>
                      <a:pt x="1347" y="2278"/>
                    </a:lnTo>
                    <a:lnTo>
                      <a:pt x="1348" y="2304"/>
                    </a:lnTo>
                    <a:lnTo>
                      <a:pt x="1343" y="2329"/>
                    </a:lnTo>
                    <a:lnTo>
                      <a:pt x="1333" y="2352"/>
                    </a:lnTo>
                    <a:lnTo>
                      <a:pt x="1319" y="2372"/>
                    </a:lnTo>
                    <a:lnTo>
                      <a:pt x="1301" y="2389"/>
                    </a:lnTo>
                    <a:lnTo>
                      <a:pt x="1279" y="2402"/>
                    </a:lnTo>
                    <a:lnTo>
                      <a:pt x="1256" y="2410"/>
                    </a:lnTo>
                    <a:lnTo>
                      <a:pt x="1230" y="2413"/>
                    </a:lnTo>
                    <a:lnTo>
                      <a:pt x="1205" y="2410"/>
                    </a:lnTo>
                    <a:lnTo>
                      <a:pt x="1183" y="2403"/>
                    </a:lnTo>
                    <a:lnTo>
                      <a:pt x="1162" y="2392"/>
                    </a:lnTo>
                    <a:lnTo>
                      <a:pt x="1144" y="2376"/>
                    </a:lnTo>
                    <a:lnTo>
                      <a:pt x="1130" y="2358"/>
                    </a:lnTo>
                    <a:lnTo>
                      <a:pt x="1120" y="2337"/>
                    </a:lnTo>
                    <a:lnTo>
                      <a:pt x="1112" y="2312"/>
                    </a:lnTo>
                    <a:lnTo>
                      <a:pt x="1017" y="1665"/>
                    </a:lnTo>
                    <a:lnTo>
                      <a:pt x="899" y="1665"/>
                    </a:lnTo>
                    <a:lnTo>
                      <a:pt x="770" y="2317"/>
                    </a:lnTo>
                    <a:lnTo>
                      <a:pt x="763" y="2341"/>
                    </a:lnTo>
                    <a:lnTo>
                      <a:pt x="752" y="2361"/>
                    </a:lnTo>
                    <a:lnTo>
                      <a:pt x="738" y="2378"/>
                    </a:lnTo>
                    <a:lnTo>
                      <a:pt x="719" y="2393"/>
                    </a:lnTo>
                    <a:lnTo>
                      <a:pt x="700" y="2404"/>
                    </a:lnTo>
                    <a:lnTo>
                      <a:pt x="678" y="2411"/>
                    </a:lnTo>
                    <a:lnTo>
                      <a:pt x="654" y="2413"/>
                    </a:lnTo>
                    <a:lnTo>
                      <a:pt x="631" y="2410"/>
                    </a:lnTo>
                    <a:lnTo>
                      <a:pt x="608" y="2404"/>
                    </a:lnTo>
                    <a:lnTo>
                      <a:pt x="588" y="2393"/>
                    </a:lnTo>
                    <a:lnTo>
                      <a:pt x="571" y="2378"/>
                    </a:lnTo>
                    <a:lnTo>
                      <a:pt x="557" y="2361"/>
                    </a:lnTo>
                    <a:lnTo>
                      <a:pt x="545" y="2341"/>
                    </a:lnTo>
                    <a:lnTo>
                      <a:pt x="539" y="2319"/>
                    </a:lnTo>
                    <a:lnTo>
                      <a:pt x="536" y="2296"/>
                    </a:lnTo>
                    <a:lnTo>
                      <a:pt x="538" y="2273"/>
                    </a:lnTo>
                    <a:lnTo>
                      <a:pt x="658" y="1665"/>
                    </a:lnTo>
                    <a:lnTo>
                      <a:pt x="609" y="1665"/>
                    </a:lnTo>
                    <a:lnTo>
                      <a:pt x="593" y="1662"/>
                    </a:lnTo>
                    <a:lnTo>
                      <a:pt x="579" y="1656"/>
                    </a:lnTo>
                    <a:lnTo>
                      <a:pt x="568" y="1644"/>
                    </a:lnTo>
                    <a:lnTo>
                      <a:pt x="559" y="1631"/>
                    </a:lnTo>
                    <a:lnTo>
                      <a:pt x="556" y="1615"/>
                    </a:lnTo>
                    <a:lnTo>
                      <a:pt x="556" y="1600"/>
                    </a:lnTo>
                    <a:lnTo>
                      <a:pt x="571" y="1520"/>
                    </a:lnTo>
                    <a:lnTo>
                      <a:pt x="585" y="1447"/>
                    </a:lnTo>
                    <a:lnTo>
                      <a:pt x="598" y="1381"/>
                    </a:lnTo>
                    <a:lnTo>
                      <a:pt x="611" y="1320"/>
                    </a:lnTo>
                    <a:lnTo>
                      <a:pt x="621" y="1264"/>
                    </a:lnTo>
                    <a:lnTo>
                      <a:pt x="631" y="1213"/>
                    </a:lnTo>
                    <a:lnTo>
                      <a:pt x="640" y="1167"/>
                    </a:lnTo>
                    <a:lnTo>
                      <a:pt x="648" y="1125"/>
                    </a:lnTo>
                    <a:lnTo>
                      <a:pt x="655" y="1089"/>
                    </a:lnTo>
                    <a:lnTo>
                      <a:pt x="661" y="1055"/>
                    </a:lnTo>
                    <a:lnTo>
                      <a:pt x="668" y="1026"/>
                    </a:lnTo>
                    <a:lnTo>
                      <a:pt x="673" y="999"/>
                    </a:lnTo>
                    <a:lnTo>
                      <a:pt x="677" y="976"/>
                    </a:lnTo>
                    <a:lnTo>
                      <a:pt x="681" y="955"/>
                    </a:lnTo>
                    <a:lnTo>
                      <a:pt x="684" y="937"/>
                    </a:lnTo>
                    <a:lnTo>
                      <a:pt x="687" y="921"/>
                    </a:lnTo>
                    <a:lnTo>
                      <a:pt x="689" y="906"/>
                    </a:lnTo>
                    <a:lnTo>
                      <a:pt x="692" y="893"/>
                    </a:lnTo>
                    <a:lnTo>
                      <a:pt x="693" y="882"/>
                    </a:lnTo>
                    <a:lnTo>
                      <a:pt x="695" y="871"/>
                    </a:lnTo>
                    <a:lnTo>
                      <a:pt x="696" y="861"/>
                    </a:lnTo>
                    <a:lnTo>
                      <a:pt x="698" y="851"/>
                    </a:lnTo>
                    <a:lnTo>
                      <a:pt x="699" y="841"/>
                    </a:lnTo>
                    <a:lnTo>
                      <a:pt x="700" y="831"/>
                    </a:lnTo>
                    <a:lnTo>
                      <a:pt x="701" y="821"/>
                    </a:lnTo>
                    <a:lnTo>
                      <a:pt x="703" y="809"/>
                    </a:lnTo>
                    <a:lnTo>
                      <a:pt x="704" y="797"/>
                    </a:lnTo>
                    <a:lnTo>
                      <a:pt x="706" y="782"/>
                    </a:lnTo>
                    <a:lnTo>
                      <a:pt x="708" y="766"/>
                    </a:lnTo>
                    <a:lnTo>
                      <a:pt x="710" y="748"/>
                    </a:lnTo>
                    <a:lnTo>
                      <a:pt x="709" y="748"/>
                    </a:lnTo>
                    <a:lnTo>
                      <a:pt x="709" y="748"/>
                    </a:lnTo>
                    <a:lnTo>
                      <a:pt x="709" y="747"/>
                    </a:lnTo>
                    <a:lnTo>
                      <a:pt x="708" y="747"/>
                    </a:lnTo>
                    <a:lnTo>
                      <a:pt x="708" y="747"/>
                    </a:lnTo>
                    <a:lnTo>
                      <a:pt x="706" y="746"/>
                    </a:lnTo>
                    <a:lnTo>
                      <a:pt x="704" y="744"/>
                    </a:lnTo>
                    <a:lnTo>
                      <a:pt x="702" y="743"/>
                    </a:lnTo>
                    <a:lnTo>
                      <a:pt x="698" y="740"/>
                    </a:lnTo>
                    <a:lnTo>
                      <a:pt x="693" y="736"/>
                    </a:lnTo>
                    <a:lnTo>
                      <a:pt x="687" y="732"/>
                    </a:lnTo>
                    <a:lnTo>
                      <a:pt x="679" y="727"/>
                    </a:lnTo>
                    <a:lnTo>
                      <a:pt x="670" y="721"/>
                    </a:lnTo>
                    <a:lnTo>
                      <a:pt x="658" y="713"/>
                    </a:lnTo>
                    <a:lnTo>
                      <a:pt x="645" y="705"/>
                    </a:lnTo>
                    <a:lnTo>
                      <a:pt x="630" y="695"/>
                    </a:lnTo>
                    <a:lnTo>
                      <a:pt x="613" y="684"/>
                    </a:lnTo>
                    <a:lnTo>
                      <a:pt x="592" y="670"/>
                    </a:lnTo>
                    <a:lnTo>
                      <a:pt x="570" y="655"/>
                    </a:lnTo>
                    <a:lnTo>
                      <a:pt x="545" y="639"/>
                    </a:lnTo>
                    <a:lnTo>
                      <a:pt x="517" y="619"/>
                    </a:lnTo>
                    <a:lnTo>
                      <a:pt x="486" y="599"/>
                    </a:lnTo>
                    <a:lnTo>
                      <a:pt x="452" y="577"/>
                    </a:lnTo>
                    <a:lnTo>
                      <a:pt x="414" y="551"/>
                    </a:lnTo>
                    <a:lnTo>
                      <a:pt x="373" y="524"/>
                    </a:lnTo>
                    <a:lnTo>
                      <a:pt x="328" y="494"/>
                    </a:lnTo>
                    <a:lnTo>
                      <a:pt x="280" y="462"/>
                    </a:lnTo>
                    <a:lnTo>
                      <a:pt x="227" y="427"/>
                    </a:lnTo>
                    <a:lnTo>
                      <a:pt x="170" y="389"/>
                    </a:lnTo>
                    <a:lnTo>
                      <a:pt x="109" y="349"/>
                    </a:lnTo>
                    <a:lnTo>
                      <a:pt x="43" y="305"/>
                    </a:lnTo>
                    <a:lnTo>
                      <a:pt x="26" y="291"/>
                    </a:lnTo>
                    <a:lnTo>
                      <a:pt x="13" y="273"/>
                    </a:lnTo>
                    <a:lnTo>
                      <a:pt x="5" y="253"/>
                    </a:lnTo>
                    <a:lnTo>
                      <a:pt x="0" y="232"/>
                    </a:lnTo>
                    <a:lnTo>
                      <a:pt x="1" y="210"/>
                    </a:lnTo>
                    <a:lnTo>
                      <a:pt x="6" y="189"/>
                    </a:lnTo>
                    <a:lnTo>
                      <a:pt x="16" y="168"/>
                    </a:lnTo>
                    <a:lnTo>
                      <a:pt x="31" y="151"/>
                    </a:lnTo>
                    <a:lnTo>
                      <a:pt x="48" y="139"/>
                    </a:lnTo>
                    <a:lnTo>
                      <a:pt x="68" y="130"/>
                    </a:lnTo>
                    <a:lnTo>
                      <a:pt x="89" y="126"/>
                    </a:lnTo>
                    <a:lnTo>
                      <a:pt x="111" y="126"/>
                    </a:lnTo>
                    <a:lnTo>
                      <a:pt x="132" y="131"/>
                    </a:lnTo>
                    <a:lnTo>
                      <a:pt x="152" y="141"/>
                    </a:lnTo>
                    <a:lnTo>
                      <a:pt x="490" y="366"/>
                    </a:lnTo>
                    <a:lnTo>
                      <a:pt x="513" y="346"/>
                    </a:lnTo>
                    <a:lnTo>
                      <a:pt x="533" y="329"/>
                    </a:lnTo>
                    <a:lnTo>
                      <a:pt x="552" y="317"/>
                    </a:lnTo>
                    <a:lnTo>
                      <a:pt x="569" y="309"/>
                    </a:lnTo>
                    <a:lnTo>
                      <a:pt x="586" y="302"/>
                    </a:lnTo>
                    <a:lnTo>
                      <a:pt x="603" y="298"/>
                    </a:lnTo>
                    <a:lnTo>
                      <a:pt x="622" y="298"/>
                    </a:lnTo>
                    <a:lnTo>
                      <a:pt x="639" y="302"/>
                    </a:lnTo>
                    <a:lnTo>
                      <a:pt x="656" y="310"/>
                    </a:lnTo>
                    <a:lnTo>
                      <a:pt x="652" y="301"/>
                    </a:lnTo>
                    <a:lnTo>
                      <a:pt x="650" y="290"/>
                    </a:lnTo>
                    <a:lnTo>
                      <a:pt x="652" y="278"/>
                    </a:lnTo>
                    <a:lnTo>
                      <a:pt x="658" y="269"/>
                    </a:lnTo>
                    <a:lnTo>
                      <a:pt x="668" y="263"/>
                    </a:lnTo>
                    <a:lnTo>
                      <a:pt x="678" y="260"/>
                    </a:lnTo>
                    <a:lnTo>
                      <a:pt x="687" y="261"/>
                    </a:lnTo>
                    <a:lnTo>
                      <a:pt x="696" y="265"/>
                    </a:lnTo>
                    <a:lnTo>
                      <a:pt x="703" y="272"/>
                    </a:lnTo>
                    <a:lnTo>
                      <a:pt x="701" y="245"/>
                    </a:lnTo>
                    <a:lnTo>
                      <a:pt x="704" y="205"/>
                    </a:lnTo>
                    <a:lnTo>
                      <a:pt x="713" y="167"/>
                    </a:lnTo>
                    <a:lnTo>
                      <a:pt x="729" y="133"/>
                    </a:lnTo>
                    <a:lnTo>
                      <a:pt x="748" y="100"/>
                    </a:lnTo>
                    <a:lnTo>
                      <a:pt x="772" y="72"/>
                    </a:lnTo>
                    <a:lnTo>
                      <a:pt x="801" y="47"/>
                    </a:lnTo>
                    <a:lnTo>
                      <a:pt x="833" y="28"/>
                    </a:lnTo>
                    <a:lnTo>
                      <a:pt x="868" y="13"/>
                    </a:lnTo>
                    <a:lnTo>
                      <a:pt x="906" y="4"/>
                    </a:lnTo>
                    <a:lnTo>
                      <a:pt x="9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17"/>
              <p:cNvSpPr>
                <a:spLocks/>
              </p:cNvSpPr>
              <p:nvPr/>
            </p:nvSpPr>
            <p:spPr bwMode="auto">
              <a:xfrm>
                <a:off x="3188" y="2129"/>
                <a:ext cx="70" cy="70"/>
              </a:xfrm>
              <a:custGeom>
                <a:avLst/>
                <a:gdLst>
                  <a:gd name="T0" fmla="*/ 245 w 490"/>
                  <a:gd name="T1" fmla="*/ 0 h 491"/>
                  <a:gd name="T2" fmla="*/ 285 w 490"/>
                  <a:gd name="T3" fmla="*/ 5 h 491"/>
                  <a:gd name="T4" fmla="*/ 322 w 490"/>
                  <a:gd name="T5" fmla="*/ 14 h 491"/>
                  <a:gd name="T6" fmla="*/ 358 w 490"/>
                  <a:gd name="T7" fmla="*/ 28 h 491"/>
                  <a:gd name="T8" fmla="*/ 390 w 490"/>
                  <a:gd name="T9" fmla="*/ 48 h 491"/>
                  <a:gd name="T10" fmla="*/ 418 w 490"/>
                  <a:gd name="T11" fmla="*/ 73 h 491"/>
                  <a:gd name="T12" fmla="*/ 442 w 490"/>
                  <a:gd name="T13" fmla="*/ 101 h 491"/>
                  <a:gd name="T14" fmla="*/ 463 w 490"/>
                  <a:gd name="T15" fmla="*/ 134 h 491"/>
                  <a:gd name="T16" fmla="*/ 478 w 490"/>
                  <a:gd name="T17" fmla="*/ 168 h 491"/>
                  <a:gd name="T18" fmla="*/ 487 w 490"/>
                  <a:gd name="T19" fmla="*/ 206 h 491"/>
                  <a:gd name="T20" fmla="*/ 490 w 490"/>
                  <a:gd name="T21" fmla="*/ 246 h 491"/>
                  <a:gd name="T22" fmla="*/ 487 w 490"/>
                  <a:gd name="T23" fmla="*/ 285 h 491"/>
                  <a:gd name="T24" fmla="*/ 478 w 490"/>
                  <a:gd name="T25" fmla="*/ 323 h 491"/>
                  <a:gd name="T26" fmla="*/ 463 w 490"/>
                  <a:gd name="T27" fmla="*/ 359 h 491"/>
                  <a:gd name="T28" fmla="*/ 442 w 490"/>
                  <a:gd name="T29" fmla="*/ 390 h 491"/>
                  <a:gd name="T30" fmla="*/ 418 w 490"/>
                  <a:gd name="T31" fmla="*/ 419 h 491"/>
                  <a:gd name="T32" fmla="*/ 390 w 490"/>
                  <a:gd name="T33" fmla="*/ 444 h 491"/>
                  <a:gd name="T34" fmla="*/ 358 w 490"/>
                  <a:gd name="T35" fmla="*/ 464 h 491"/>
                  <a:gd name="T36" fmla="*/ 322 w 490"/>
                  <a:gd name="T37" fmla="*/ 479 h 491"/>
                  <a:gd name="T38" fmla="*/ 285 w 490"/>
                  <a:gd name="T39" fmla="*/ 488 h 491"/>
                  <a:gd name="T40" fmla="*/ 245 w 490"/>
                  <a:gd name="T41" fmla="*/ 491 h 491"/>
                  <a:gd name="T42" fmla="*/ 205 w 490"/>
                  <a:gd name="T43" fmla="*/ 488 h 491"/>
                  <a:gd name="T44" fmla="*/ 168 w 490"/>
                  <a:gd name="T45" fmla="*/ 479 h 491"/>
                  <a:gd name="T46" fmla="*/ 132 w 490"/>
                  <a:gd name="T47" fmla="*/ 464 h 491"/>
                  <a:gd name="T48" fmla="*/ 100 w 490"/>
                  <a:gd name="T49" fmla="*/ 444 h 491"/>
                  <a:gd name="T50" fmla="*/ 72 w 490"/>
                  <a:gd name="T51" fmla="*/ 419 h 491"/>
                  <a:gd name="T52" fmla="*/ 47 w 490"/>
                  <a:gd name="T53" fmla="*/ 390 h 491"/>
                  <a:gd name="T54" fmla="*/ 27 w 490"/>
                  <a:gd name="T55" fmla="*/ 359 h 491"/>
                  <a:gd name="T56" fmla="*/ 13 w 490"/>
                  <a:gd name="T57" fmla="*/ 323 h 491"/>
                  <a:gd name="T58" fmla="*/ 3 w 490"/>
                  <a:gd name="T59" fmla="*/ 285 h 491"/>
                  <a:gd name="T60" fmla="*/ 0 w 490"/>
                  <a:gd name="T61" fmla="*/ 246 h 491"/>
                  <a:gd name="T62" fmla="*/ 3 w 490"/>
                  <a:gd name="T63" fmla="*/ 206 h 491"/>
                  <a:gd name="T64" fmla="*/ 13 w 490"/>
                  <a:gd name="T65" fmla="*/ 168 h 491"/>
                  <a:gd name="T66" fmla="*/ 27 w 490"/>
                  <a:gd name="T67" fmla="*/ 134 h 491"/>
                  <a:gd name="T68" fmla="*/ 47 w 490"/>
                  <a:gd name="T69" fmla="*/ 101 h 491"/>
                  <a:gd name="T70" fmla="*/ 72 w 490"/>
                  <a:gd name="T71" fmla="*/ 73 h 491"/>
                  <a:gd name="T72" fmla="*/ 100 w 490"/>
                  <a:gd name="T73" fmla="*/ 48 h 491"/>
                  <a:gd name="T74" fmla="*/ 132 w 490"/>
                  <a:gd name="T75" fmla="*/ 28 h 491"/>
                  <a:gd name="T76" fmla="*/ 168 w 490"/>
                  <a:gd name="T77" fmla="*/ 14 h 491"/>
                  <a:gd name="T78" fmla="*/ 205 w 490"/>
                  <a:gd name="T79" fmla="*/ 5 h 491"/>
                  <a:gd name="T80" fmla="*/ 245 w 490"/>
                  <a:gd name="T81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90" h="491">
                    <a:moveTo>
                      <a:pt x="245" y="0"/>
                    </a:moveTo>
                    <a:lnTo>
                      <a:pt x="285" y="5"/>
                    </a:lnTo>
                    <a:lnTo>
                      <a:pt x="322" y="14"/>
                    </a:lnTo>
                    <a:lnTo>
                      <a:pt x="358" y="28"/>
                    </a:lnTo>
                    <a:lnTo>
                      <a:pt x="390" y="48"/>
                    </a:lnTo>
                    <a:lnTo>
                      <a:pt x="418" y="73"/>
                    </a:lnTo>
                    <a:lnTo>
                      <a:pt x="442" y="101"/>
                    </a:lnTo>
                    <a:lnTo>
                      <a:pt x="463" y="134"/>
                    </a:lnTo>
                    <a:lnTo>
                      <a:pt x="478" y="168"/>
                    </a:lnTo>
                    <a:lnTo>
                      <a:pt x="487" y="206"/>
                    </a:lnTo>
                    <a:lnTo>
                      <a:pt x="490" y="246"/>
                    </a:lnTo>
                    <a:lnTo>
                      <a:pt x="487" y="285"/>
                    </a:lnTo>
                    <a:lnTo>
                      <a:pt x="478" y="323"/>
                    </a:lnTo>
                    <a:lnTo>
                      <a:pt x="463" y="359"/>
                    </a:lnTo>
                    <a:lnTo>
                      <a:pt x="442" y="390"/>
                    </a:lnTo>
                    <a:lnTo>
                      <a:pt x="418" y="419"/>
                    </a:lnTo>
                    <a:lnTo>
                      <a:pt x="390" y="444"/>
                    </a:lnTo>
                    <a:lnTo>
                      <a:pt x="358" y="464"/>
                    </a:lnTo>
                    <a:lnTo>
                      <a:pt x="322" y="479"/>
                    </a:lnTo>
                    <a:lnTo>
                      <a:pt x="285" y="488"/>
                    </a:lnTo>
                    <a:lnTo>
                      <a:pt x="245" y="491"/>
                    </a:lnTo>
                    <a:lnTo>
                      <a:pt x="205" y="488"/>
                    </a:lnTo>
                    <a:lnTo>
                      <a:pt x="168" y="479"/>
                    </a:lnTo>
                    <a:lnTo>
                      <a:pt x="132" y="464"/>
                    </a:lnTo>
                    <a:lnTo>
                      <a:pt x="100" y="444"/>
                    </a:lnTo>
                    <a:lnTo>
                      <a:pt x="72" y="419"/>
                    </a:lnTo>
                    <a:lnTo>
                      <a:pt x="47" y="390"/>
                    </a:lnTo>
                    <a:lnTo>
                      <a:pt x="27" y="359"/>
                    </a:lnTo>
                    <a:lnTo>
                      <a:pt x="13" y="323"/>
                    </a:lnTo>
                    <a:lnTo>
                      <a:pt x="3" y="285"/>
                    </a:lnTo>
                    <a:lnTo>
                      <a:pt x="0" y="246"/>
                    </a:lnTo>
                    <a:lnTo>
                      <a:pt x="3" y="206"/>
                    </a:lnTo>
                    <a:lnTo>
                      <a:pt x="13" y="168"/>
                    </a:lnTo>
                    <a:lnTo>
                      <a:pt x="27" y="134"/>
                    </a:lnTo>
                    <a:lnTo>
                      <a:pt x="47" y="101"/>
                    </a:lnTo>
                    <a:lnTo>
                      <a:pt x="72" y="73"/>
                    </a:lnTo>
                    <a:lnTo>
                      <a:pt x="100" y="48"/>
                    </a:lnTo>
                    <a:lnTo>
                      <a:pt x="132" y="28"/>
                    </a:lnTo>
                    <a:lnTo>
                      <a:pt x="168" y="14"/>
                    </a:lnTo>
                    <a:lnTo>
                      <a:pt x="205" y="5"/>
                    </a:lnTo>
                    <a:lnTo>
                      <a:pt x="2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18"/>
              <p:cNvSpPr>
                <a:spLocks/>
              </p:cNvSpPr>
              <p:nvPr/>
            </p:nvSpPr>
            <p:spPr bwMode="auto">
              <a:xfrm>
                <a:off x="3112" y="2106"/>
                <a:ext cx="228" cy="376"/>
              </a:xfrm>
              <a:custGeom>
                <a:avLst/>
                <a:gdLst>
                  <a:gd name="T0" fmla="*/ 1516 w 1598"/>
                  <a:gd name="T1" fmla="*/ 1 h 2629"/>
                  <a:gd name="T2" fmla="*/ 1557 w 1598"/>
                  <a:gd name="T3" fmla="*/ 19 h 2629"/>
                  <a:gd name="T4" fmla="*/ 1586 w 1598"/>
                  <a:gd name="T5" fmla="*/ 54 h 2629"/>
                  <a:gd name="T6" fmla="*/ 1598 w 1598"/>
                  <a:gd name="T7" fmla="*/ 95 h 2629"/>
                  <a:gd name="T8" fmla="*/ 1589 w 1598"/>
                  <a:gd name="T9" fmla="*/ 138 h 2629"/>
                  <a:gd name="T10" fmla="*/ 1042 w 1598"/>
                  <a:gd name="T11" fmla="*/ 878 h 2629"/>
                  <a:gd name="T12" fmla="*/ 1042 w 1598"/>
                  <a:gd name="T13" fmla="*/ 1540 h 2629"/>
                  <a:gd name="T14" fmla="*/ 1042 w 1598"/>
                  <a:gd name="T15" fmla="*/ 1541 h 2629"/>
                  <a:gd name="T16" fmla="*/ 1042 w 1598"/>
                  <a:gd name="T17" fmla="*/ 1542 h 2629"/>
                  <a:gd name="T18" fmla="*/ 1043 w 1598"/>
                  <a:gd name="T19" fmla="*/ 1547 h 2629"/>
                  <a:gd name="T20" fmla="*/ 1044 w 1598"/>
                  <a:gd name="T21" fmla="*/ 1557 h 2629"/>
                  <a:gd name="T22" fmla="*/ 1046 w 1598"/>
                  <a:gd name="T23" fmla="*/ 1574 h 2629"/>
                  <a:gd name="T24" fmla="*/ 1049 w 1598"/>
                  <a:gd name="T25" fmla="*/ 1602 h 2629"/>
                  <a:gd name="T26" fmla="*/ 1052 w 1598"/>
                  <a:gd name="T27" fmla="*/ 1640 h 2629"/>
                  <a:gd name="T28" fmla="*/ 1057 w 1598"/>
                  <a:gd name="T29" fmla="*/ 1691 h 2629"/>
                  <a:gd name="T30" fmla="*/ 1064 w 1598"/>
                  <a:gd name="T31" fmla="*/ 1759 h 2629"/>
                  <a:gd name="T32" fmla="*/ 1073 w 1598"/>
                  <a:gd name="T33" fmla="*/ 1843 h 2629"/>
                  <a:gd name="T34" fmla="*/ 1083 w 1598"/>
                  <a:gd name="T35" fmla="*/ 1948 h 2629"/>
                  <a:gd name="T36" fmla="*/ 1097 w 1598"/>
                  <a:gd name="T37" fmla="*/ 2074 h 2629"/>
                  <a:gd name="T38" fmla="*/ 1111 w 1598"/>
                  <a:gd name="T39" fmla="*/ 2225 h 2629"/>
                  <a:gd name="T40" fmla="*/ 1129 w 1598"/>
                  <a:gd name="T41" fmla="*/ 2401 h 2629"/>
                  <a:gd name="T42" fmla="*/ 1139 w 1598"/>
                  <a:gd name="T43" fmla="*/ 2523 h 2629"/>
                  <a:gd name="T44" fmla="*/ 1125 w 1598"/>
                  <a:gd name="T45" fmla="*/ 2567 h 2629"/>
                  <a:gd name="T46" fmla="*/ 1097 w 1598"/>
                  <a:gd name="T47" fmla="*/ 2603 h 2629"/>
                  <a:gd name="T48" fmla="*/ 1056 w 1598"/>
                  <a:gd name="T49" fmla="*/ 2625 h 2629"/>
                  <a:gd name="T50" fmla="*/ 1009 w 1598"/>
                  <a:gd name="T51" fmla="*/ 2629 h 2629"/>
                  <a:gd name="T52" fmla="*/ 964 w 1598"/>
                  <a:gd name="T53" fmla="*/ 2616 h 2629"/>
                  <a:gd name="T54" fmla="*/ 930 w 1598"/>
                  <a:gd name="T55" fmla="*/ 2587 h 2629"/>
                  <a:gd name="T56" fmla="*/ 907 w 1598"/>
                  <a:gd name="T57" fmla="*/ 2547 h 2629"/>
                  <a:gd name="T58" fmla="*/ 817 w 1598"/>
                  <a:gd name="T59" fmla="*/ 1676 h 2629"/>
                  <a:gd name="T60" fmla="*/ 461 w 1598"/>
                  <a:gd name="T61" fmla="*/ 2546 h 2629"/>
                  <a:gd name="T62" fmla="*/ 439 w 1598"/>
                  <a:gd name="T63" fmla="*/ 2587 h 2629"/>
                  <a:gd name="T64" fmla="*/ 403 w 1598"/>
                  <a:gd name="T65" fmla="*/ 2616 h 2629"/>
                  <a:gd name="T66" fmla="*/ 359 w 1598"/>
                  <a:gd name="T67" fmla="*/ 2629 h 2629"/>
                  <a:gd name="T68" fmla="*/ 313 w 1598"/>
                  <a:gd name="T69" fmla="*/ 2625 h 2629"/>
                  <a:gd name="T70" fmla="*/ 271 w 1598"/>
                  <a:gd name="T71" fmla="*/ 2603 h 2629"/>
                  <a:gd name="T72" fmla="*/ 242 w 1598"/>
                  <a:gd name="T73" fmla="*/ 2567 h 2629"/>
                  <a:gd name="T74" fmla="*/ 229 w 1598"/>
                  <a:gd name="T75" fmla="*/ 2523 h 2629"/>
                  <a:gd name="T76" fmla="*/ 233 w 1598"/>
                  <a:gd name="T77" fmla="*/ 2476 h 2629"/>
                  <a:gd name="T78" fmla="*/ 516 w 1598"/>
                  <a:gd name="T79" fmla="*/ 886 h 2629"/>
                  <a:gd name="T80" fmla="*/ 10 w 1598"/>
                  <a:gd name="T81" fmla="*/ 265 h 2629"/>
                  <a:gd name="T82" fmla="*/ 0 w 1598"/>
                  <a:gd name="T83" fmla="*/ 223 h 2629"/>
                  <a:gd name="T84" fmla="*/ 9 w 1598"/>
                  <a:gd name="T85" fmla="*/ 181 h 2629"/>
                  <a:gd name="T86" fmla="*/ 37 w 1598"/>
                  <a:gd name="T87" fmla="*/ 145 h 2629"/>
                  <a:gd name="T88" fmla="*/ 76 w 1598"/>
                  <a:gd name="T89" fmla="*/ 126 h 2629"/>
                  <a:gd name="T90" fmla="*/ 119 w 1598"/>
                  <a:gd name="T91" fmla="*/ 125 h 2629"/>
                  <a:gd name="T92" fmla="*/ 159 w 1598"/>
                  <a:gd name="T93" fmla="*/ 143 h 2629"/>
                  <a:gd name="T94" fmla="*/ 642 w 1598"/>
                  <a:gd name="T95" fmla="*/ 727 h 2629"/>
                  <a:gd name="T96" fmla="*/ 804 w 1598"/>
                  <a:gd name="T97" fmla="*/ 727 h 2629"/>
                  <a:gd name="T98" fmla="*/ 858 w 1598"/>
                  <a:gd name="T99" fmla="*/ 727 h 2629"/>
                  <a:gd name="T100" fmla="*/ 897 w 1598"/>
                  <a:gd name="T101" fmla="*/ 727 h 2629"/>
                  <a:gd name="T102" fmla="*/ 1418 w 1598"/>
                  <a:gd name="T103" fmla="*/ 39 h 2629"/>
                  <a:gd name="T104" fmla="*/ 1453 w 1598"/>
                  <a:gd name="T105" fmla="*/ 11 h 2629"/>
                  <a:gd name="T106" fmla="*/ 1495 w 1598"/>
                  <a:gd name="T107" fmla="*/ 0 h 2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8" h="2629">
                    <a:moveTo>
                      <a:pt x="1495" y="0"/>
                    </a:moveTo>
                    <a:lnTo>
                      <a:pt x="1516" y="1"/>
                    </a:lnTo>
                    <a:lnTo>
                      <a:pt x="1537" y="8"/>
                    </a:lnTo>
                    <a:lnTo>
                      <a:pt x="1557" y="19"/>
                    </a:lnTo>
                    <a:lnTo>
                      <a:pt x="1574" y="34"/>
                    </a:lnTo>
                    <a:lnTo>
                      <a:pt x="1586" y="54"/>
                    </a:lnTo>
                    <a:lnTo>
                      <a:pt x="1594" y="74"/>
                    </a:lnTo>
                    <a:lnTo>
                      <a:pt x="1598" y="95"/>
                    </a:lnTo>
                    <a:lnTo>
                      <a:pt x="1595" y="117"/>
                    </a:lnTo>
                    <a:lnTo>
                      <a:pt x="1589" y="138"/>
                    </a:lnTo>
                    <a:lnTo>
                      <a:pt x="1577" y="157"/>
                    </a:lnTo>
                    <a:lnTo>
                      <a:pt x="1042" y="878"/>
                    </a:lnTo>
                    <a:lnTo>
                      <a:pt x="1042" y="1539"/>
                    </a:lnTo>
                    <a:lnTo>
                      <a:pt x="1042" y="1540"/>
                    </a:lnTo>
                    <a:lnTo>
                      <a:pt x="1042" y="1540"/>
                    </a:lnTo>
                    <a:lnTo>
                      <a:pt x="1042" y="1541"/>
                    </a:lnTo>
                    <a:lnTo>
                      <a:pt x="1042" y="1541"/>
                    </a:lnTo>
                    <a:lnTo>
                      <a:pt x="1042" y="1542"/>
                    </a:lnTo>
                    <a:lnTo>
                      <a:pt x="1043" y="1544"/>
                    </a:lnTo>
                    <a:lnTo>
                      <a:pt x="1043" y="1547"/>
                    </a:lnTo>
                    <a:lnTo>
                      <a:pt x="1043" y="1552"/>
                    </a:lnTo>
                    <a:lnTo>
                      <a:pt x="1044" y="1557"/>
                    </a:lnTo>
                    <a:lnTo>
                      <a:pt x="1045" y="1565"/>
                    </a:lnTo>
                    <a:lnTo>
                      <a:pt x="1046" y="1574"/>
                    </a:lnTo>
                    <a:lnTo>
                      <a:pt x="1047" y="1587"/>
                    </a:lnTo>
                    <a:lnTo>
                      <a:pt x="1049" y="1602"/>
                    </a:lnTo>
                    <a:lnTo>
                      <a:pt x="1050" y="1619"/>
                    </a:lnTo>
                    <a:lnTo>
                      <a:pt x="1052" y="1640"/>
                    </a:lnTo>
                    <a:lnTo>
                      <a:pt x="1055" y="1664"/>
                    </a:lnTo>
                    <a:lnTo>
                      <a:pt x="1057" y="1691"/>
                    </a:lnTo>
                    <a:lnTo>
                      <a:pt x="1061" y="1723"/>
                    </a:lnTo>
                    <a:lnTo>
                      <a:pt x="1064" y="1759"/>
                    </a:lnTo>
                    <a:lnTo>
                      <a:pt x="1068" y="1799"/>
                    </a:lnTo>
                    <a:lnTo>
                      <a:pt x="1073" y="1843"/>
                    </a:lnTo>
                    <a:lnTo>
                      <a:pt x="1078" y="1893"/>
                    </a:lnTo>
                    <a:lnTo>
                      <a:pt x="1083" y="1948"/>
                    </a:lnTo>
                    <a:lnTo>
                      <a:pt x="1089" y="2008"/>
                    </a:lnTo>
                    <a:lnTo>
                      <a:pt x="1097" y="2074"/>
                    </a:lnTo>
                    <a:lnTo>
                      <a:pt x="1104" y="2146"/>
                    </a:lnTo>
                    <a:lnTo>
                      <a:pt x="1111" y="2225"/>
                    </a:lnTo>
                    <a:lnTo>
                      <a:pt x="1120" y="2309"/>
                    </a:lnTo>
                    <a:lnTo>
                      <a:pt x="1129" y="2401"/>
                    </a:lnTo>
                    <a:lnTo>
                      <a:pt x="1139" y="2499"/>
                    </a:lnTo>
                    <a:lnTo>
                      <a:pt x="1139" y="2523"/>
                    </a:lnTo>
                    <a:lnTo>
                      <a:pt x="1134" y="2546"/>
                    </a:lnTo>
                    <a:lnTo>
                      <a:pt x="1125" y="2567"/>
                    </a:lnTo>
                    <a:lnTo>
                      <a:pt x="1113" y="2586"/>
                    </a:lnTo>
                    <a:lnTo>
                      <a:pt x="1097" y="2603"/>
                    </a:lnTo>
                    <a:lnTo>
                      <a:pt x="1078" y="2616"/>
                    </a:lnTo>
                    <a:lnTo>
                      <a:pt x="1056" y="2625"/>
                    </a:lnTo>
                    <a:lnTo>
                      <a:pt x="1032" y="2629"/>
                    </a:lnTo>
                    <a:lnTo>
                      <a:pt x="1009" y="2629"/>
                    </a:lnTo>
                    <a:lnTo>
                      <a:pt x="986" y="2625"/>
                    </a:lnTo>
                    <a:lnTo>
                      <a:pt x="964" y="2616"/>
                    </a:lnTo>
                    <a:lnTo>
                      <a:pt x="946" y="2604"/>
                    </a:lnTo>
                    <a:lnTo>
                      <a:pt x="930" y="2587"/>
                    </a:lnTo>
                    <a:lnTo>
                      <a:pt x="916" y="2568"/>
                    </a:lnTo>
                    <a:lnTo>
                      <a:pt x="907" y="2547"/>
                    </a:lnTo>
                    <a:lnTo>
                      <a:pt x="902" y="2523"/>
                    </a:lnTo>
                    <a:lnTo>
                      <a:pt x="817" y="1676"/>
                    </a:lnTo>
                    <a:lnTo>
                      <a:pt x="725" y="1676"/>
                    </a:lnTo>
                    <a:lnTo>
                      <a:pt x="461" y="2546"/>
                    </a:lnTo>
                    <a:lnTo>
                      <a:pt x="451" y="2568"/>
                    </a:lnTo>
                    <a:lnTo>
                      <a:pt x="439" y="2587"/>
                    </a:lnTo>
                    <a:lnTo>
                      <a:pt x="423" y="2604"/>
                    </a:lnTo>
                    <a:lnTo>
                      <a:pt x="403" y="2616"/>
                    </a:lnTo>
                    <a:lnTo>
                      <a:pt x="382" y="2625"/>
                    </a:lnTo>
                    <a:lnTo>
                      <a:pt x="359" y="2629"/>
                    </a:lnTo>
                    <a:lnTo>
                      <a:pt x="336" y="2629"/>
                    </a:lnTo>
                    <a:lnTo>
                      <a:pt x="313" y="2625"/>
                    </a:lnTo>
                    <a:lnTo>
                      <a:pt x="290" y="2616"/>
                    </a:lnTo>
                    <a:lnTo>
                      <a:pt x="271" y="2603"/>
                    </a:lnTo>
                    <a:lnTo>
                      <a:pt x="255" y="2586"/>
                    </a:lnTo>
                    <a:lnTo>
                      <a:pt x="242" y="2567"/>
                    </a:lnTo>
                    <a:lnTo>
                      <a:pt x="233" y="2546"/>
                    </a:lnTo>
                    <a:lnTo>
                      <a:pt x="229" y="2523"/>
                    </a:lnTo>
                    <a:lnTo>
                      <a:pt x="229" y="2500"/>
                    </a:lnTo>
                    <a:lnTo>
                      <a:pt x="233" y="2476"/>
                    </a:lnTo>
                    <a:lnTo>
                      <a:pt x="516" y="1544"/>
                    </a:lnTo>
                    <a:lnTo>
                      <a:pt x="516" y="886"/>
                    </a:lnTo>
                    <a:lnTo>
                      <a:pt x="22" y="285"/>
                    </a:lnTo>
                    <a:lnTo>
                      <a:pt x="10" y="265"/>
                    </a:lnTo>
                    <a:lnTo>
                      <a:pt x="3" y="245"/>
                    </a:lnTo>
                    <a:lnTo>
                      <a:pt x="0" y="223"/>
                    </a:lnTo>
                    <a:lnTo>
                      <a:pt x="2" y="201"/>
                    </a:lnTo>
                    <a:lnTo>
                      <a:pt x="9" y="181"/>
                    </a:lnTo>
                    <a:lnTo>
                      <a:pt x="20" y="161"/>
                    </a:lnTo>
                    <a:lnTo>
                      <a:pt x="37" y="145"/>
                    </a:lnTo>
                    <a:lnTo>
                      <a:pt x="55" y="133"/>
                    </a:lnTo>
                    <a:lnTo>
                      <a:pt x="76" y="126"/>
                    </a:lnTo>
                    <a:lnTo>
                      <a:pt x="98" y="123"/>
                    </a:lnTo>
                    <a:lnTo>
                      <a:pt x="119" y="125"/>
                    </a:lnTo>
                    <a:lnTo>
                      <a:pt x="141" y="132"/>
                    </a:lnTo>
                    <a:lnTo>
                      <a:pt x="159" y="143"/>
                    </a:lnTo>
                    <a:lnTo>
                      <a:pt x="175" y="158"/>
                    </a:lnTo>
                    <a:lnTo>
                      <a:pt x="642" y="727"/>
                    </a:lnTo>
                    <a:lnTo>
                      <a:pt x="776" y="727"/>
                    </a:lnTo>
                    <a:lnTo>
                      <a:pt x="804" y="727"/>
                    </a:lnTo>
                    <a:lnTo>
                      <a:pt x="833" y="727"/>
                    </a:lnTo>
                    <a:lnTo>
                      <a:pt x="858" y="727"/>
                    </a:lnTo>
                    <a:lnTo>
                      <a:pt x="880" y="727"/>
                    </a:lnTo>
                    <a:lnTo>
                      <a:pt x="897" y="727"/>
                    </a:lnTo>
                    <a:lnTo>
                      <a:pt x="907" y="727"/>
                    </a:lnTo>
                    <a:lnTo>
                      <a:pt x="1418" y="39"/>
                    </a:lnTo>
                    <a:lnTo>
                      <a:pt x="1435" y="23"/>
                    </a:lnTo>
                    <a:lnTo>
                      <a:pt x="1453" y="11"/>
                    </a:lnTo>
                    <a:lnTo>
                      <a:pt x="1473" y="3"/>
                    </a:lnTo>
                    <a:lnTo>
                      <a:pt x="14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19"/>
              <p:cNvSpPr>
                <a:spLocks/>
              </p:cNvSpPr>
              <p:nvPr/>
            </p:nvSpPr>
            <p:spPr bwMode="auto">
              <a:xfrm>
                <a:off x="3348" y="2020"/>
                <a:ext cx="80" cy="80"/>
              </a:xfrm>
              <a:custGeom>
                <a:avLst/>
                <a:gdLst>
                  <a:gd name="T0" fmla="*/ 279 w 558"/>
                  <a:gd name="T1" fmla="*/ 0 h 559"/>
                  <a:gd name="T2" fmla="*/ 319 w 558"/>
                  <a:gd name="T3" fmla="*/ 3 h 559"/>
                  <a:gd name="T4" fmla="*/ 359 w 558"/>
                  <a:gd name="T5" fmla="*/ 11 h 559"/>
                  <a:gd name="T6" fmla="*/ 397 w 558"/>
                  <a:gd name="T7" fmla="*/ 25 h 559"/>
                  <a:gd name="T8" fmla="*/ 430 w 558"/>
                  <a:gd name="T9" fmla="*/ 45 h 559"/>
                  <a:gd name="T10" fmla="*/ 462 w 558"/>
                  <a:gd name="T11" fmla="*/ 68 h 559"/>
                  <a:gd name="T12" fmla="*/ 489 w 558"/>
                  <a:gd name="T13" fmla="*/ 96 h 559"/>
                  <a:gd name="T14" fmla="*/ 513 w 558"/>
                  <a:gd name="T15" fmla="*/ 127 h 559"/>
                  <a:gd name="T16" fmla="*/ 532 w 558"/>
                  <a:gd name="T17" fmla="*/ 161 h 559"/>
                  <a:gd name="T18" fmla="*/ 546 w 558"/>
                  <a:gd name="T19" fmla="*/ 199 h 559"/>
                  <a:gd name="T20" fmla="*/ 554 w 558"/>
                  <a:gd name="T21" fmla="*/ 238 h 559"/>
                  <a:gd name="T22" fmla="*/ 558 w 558"/>
                  <a:gd name="T23" fmla="*/ 279 h 559"/>
                  <a:gd name="T24" fmla="*/ 554 w 558"/>
                  <a:gd name="T25" fmla="*/ 321 h 559"/>
                  <a:gd name="T26" fmla="*/ 546 w 558"/>
                  <a:gd name="T27" fmla="*/ 359 h 559"/>
                  <a:gd name="T28" fmla="*/ 532 w 558"/>
                  <a:gd name="T29" fmla="*/ 397 h 559"/>
                  <a:gd name="T30" fmla="*/ 513 w 558"/>
                  <a:gd name="T31" fmla="*/ 432 h 559"/>
                  <a:gd name="T32" fmla="*/ 489 w 558"/>
                  <a:gd name="T33" fmla="*/ 462 h 559"/>
                  <a:gd name="T34" fmla="*/ 462 w 558"/>
                  <a:gd name="T35" fmla="*/ 490 h 559"/>
                  <a:gd name="T36" fmla="*/ 430 w 558"/>
                  <a:gd name="T37" fmla="*/ 513 h 559"/>
                  <a:gd name="T38" fmla="*/ 397 w 558"/>
                  <a:gd name="T39" fmla="*/ 532 h 559"/>
                  <a:gd name="T40" fmla="*/ 359 w 558"/>
                  <a:gd name="T41" fmla="*/ 547 h 559"/>
                  <a:gd name="T42" fmla="*/ 319 w 558"/>
                  <a:gd name="T43" fmla="*/ 556 h 559"/>
                  <a:gd name="T44" fmla="*/ 279 w 558"/>
                  <a:gd name="T45" fmla="*/ 559 h 559"/>
                  <a:gd name="T46" fmla="*/ 237 w 558"/>
                  <a:gd name="T47" fmla="*/ 556 h 559"/>
                  <a:gd name="T48" fmla="*/ 198 w 558"/>
                  <a:gd name="T49" fmla="*/ 547 h 559"/>
                  <a:gd name="T50" fmla="*/ 160 w 558"/>
                  <a:gd name="T51" fmla="*/ 532 h 559"/>
                  <a:gd name="T52" fmla="*/ 127 w 558"/>
                  <a:gd name="T53" fmla="*/ 513 h 559"/>
                  <a:gd name="T54" fmla="*/ 95 w 558"/>
                  <a:gd name="T55" fmla="*/ 490 h 559"/>
                  <a:gd name="T56" fmla="*/ 68 w 558"/>
                  <a:gd name="T57" fmla="*/ 462 h 559"/>
                  <a:gd name="T58" fmla="*/ 44 w 558"/>
                  <a:gd name="T59" fmla="*/ 432 h 559"/>
                  <a:gd name="T60" fmla="*/ 25 w 558"/>
                  <a:gd name="T61" fmla="*/ 397 h 559"/>
                  <a:gd name="T62" fmla="*/ 11 w 558"/>
                  <a:gd name="T63" fmla="*/ 359 h 559"/>
                  <a:gd name="T64" fmla="*/ 3 w 558"/>
                  <a:gd name="T65" fmla="*/ 321 h 559"/>
                  <a:gd name="T66" fmla="*/ 0 w 558"/>
                  <a:gd name="T67" fmla="*/ 279 h 559"/>
                  <a:gd name="T68" fmla="*/ 3 w 558"/>
                  <a:gd name="T69" fmla="*/ 238 h 559"/>
                  <a:gd name="T70" fmla="*/ 11 w 558"/>
                  <a:gd name="T71" fmla="*/ 199 h 559"/>
                  <a:gd name="T72" fmla="*/ 25 w 558"/>
                  <a:gd name="T73" fmla="*/ 161 h 559"/>
                  <a:gd name="T74" fmla="*/ 44 w 558"/>
                  <a:gd name="T75" fmla="*/ 127 h 559"/>
                  <a:gd name="T76" fmla="*/ 68 w 558"/>
                  <a:gd name="T77" fmla="*/ 96 h 559"/>
                  <a:gd name="T78" fmla="*/ 95 w 558"/>
                  <a:gd name="T79" fmla="*/ 68 h 559"/>
                  <a:gd name="T80" fmla="*/ 127 w 558"/>
                  <a:gd name="T81" fmla="*/ 45 h 559"/>
                  <a:gd name="T82" fmla="*/ 160 w 558"/>
                  <a:gd name="T83" fmla="*/ 25 h 559"/>
                  <a:gd name="T84" fmla="*/ 198 w 558"/>
                  <a:gd name="T85" fmla="*/ 11 h 559"/>
                  <a:gd name="T86" fmla="*/ 237 w 558"/>
                  <a:gd name="T87" fmla="*/ 3 h 559"/>
                  <a:gd name="T88" fmla="*/ 279 w 558"/>
                  <a:gd name="T89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8" h="559">
                    <a:moveTo>
                      <a:pt x="279" y="0"/>
                    </a:moveTo>
                    <a:lnTo>
                      <a:pt x="319" y="3"/>
                    </a:lnTo>
                    <a:lnTo>
                      <a:pt x="359" y="11"/>
                    </a:lnTo>
                    <a:lnTo>
                      <a:pt x="397" y="25"/>
                    </a:lnTo>
                    <a:lnTo>
                      <a:pt x="430" y="45"/>
                    </a:lnTo>
                    <a:lnTo>
                      <a:pt x="462" y="68"/>
                    </a:lnTo>
                    <a:lnTo>
                      <a:pt x="489" y="96"/>
                    </a:lnTo>
                    <a:lnTo>
                      <a:pt x="513" y="127"/>
                    </a:lnTo>
                    <a:lnTo>
                      <a:pt x="532" y="161"/>
                    </a:lnTo>
                    <a:lnTo>
                      <a:pt x="546" y="199"/>
                    </a:lnTo>
                    <a:lnTo>
                      <a:pt x="554" y="238"/>
                    </a:lnTo>
                    <a:lnTo>
                      <a:pt x="558" y="279"/>
                    </a:lnTo>
                    <a:lnTo>
                      <a:pt x="554" y="321"/>
                    </a:lnTo>
                    <a:lnTo>
                      <a:pt x="546" y="359"/>
                    </a:lnTo>
                    <a:lnTo>
                      <a:pt x="532" y="397"/>
                    </a:lnTo>
                    <a:lnTo>
                      <a:pt x="513" y="432"/>
                    </a:lnTo>
                    <a:lnTo>
                      <a:pt x="489" y="462"/>
                    </a:lnTo>
                    <a:lnTo>
                      <a:pt x="462" y="490"/>
                    </a:lnTo>
                    <a:lnTo>
                      <a:pt x="430" y="513"/>
                    </a:lnTo>
                    <a:lnTo>
                      <a:pt x="397" y="532"/>
                    </a:lnTo>
                    <a:lnTo>
                      <a:pt x="359" y="547"/>
                    </a:lnTo>
                    <a:lnTo>
                      <a:pt x="319" y="556"/>
                    </a:lnTo>
                    <a:lnTo>
                      <a:pt x="279" y="559"/>
                    </a:lnTo>
                    <a:lnTo>
                      <a:pt x="237" y="556"/>
                    </a:lnTo>
                    <a:lnTo>
                      <a:pt x="198" y="547"/>
                    </a:lnTo>
                    <a:lnTo>
                      <a:pt x="160" y="532"/>
                    </a:lnTo>
                    <a:lnTo>
                      <a:pt x="127" y="513"/>
                    </a:lnTo>
                    <a:lnTo>
                      <a:pt x="95" y="490"/>
                    </a:lnTo>
                    <a:lnTo>
                      <a:pt x="68" y="462"/>
                    </a:lnTo>
                    <a:lnTo>
                      <a:pt x="44" y="432"/>
                    </a:lnTo>
                    <a:lnTo>
                      <a:pt x="25" y="397"/>
                    </a:lnTo>
                    <a:lnTo>
                      <a:pt x="11" y="359"/>
                    </a:lnTo>
                    <a:lnTo>
                      <a:pt x="3" y="321"/>
                    </a:lnTo>
                    <a:lnTo>
                      <a:pt x="0" y="279"/>
                    </a:lnTo>
                    <a:lnTo>
                      <a:pt x="3" y="238"/>
                    </a:lnTo>
                    <a:lnTo>
                      <a:pt x="11" y="199"/>
                    </a:lnTo>
                    <a:lnTo>
                      <a:pt x="25" y="161"/>
                    </a:lnTo>
                    <a:lnTo>
                      <a:pt x="44" y="127"/>
                    </a:lnTo>
                    <a:lnTo>
                      <a:pt x="68" y="96"/>
                    </a:lnTo>
                    <a:lnTo>
                      <a:pt x="95" y="68"/>
                    </a:lnTo>
                    <a:lnTo>
                      <a:pt x="127" y="45"/>
                    </a:lnTo>
                    <a:lnTo>
                      <a:pt x="160" y="25"/>
                    </a:lnTo>
                    <a:lnTo>
                      <a:pt x="198" y="11"/>
                    </a:lnTo>
                    <a:lnTo>
                      <a:pt x="237" y="3"/>
                    </a:lnTo>
                    <a:lnTo>
                      <a:pt x="2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>
            <a:off x="8539074" y="1098358"/>
            <a:ext cx="2886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2F53"/>
                </a:solidFill>
              </a:rPr>
              <a:t>Очікуваний результати від реалізації проекту</a:t>
            </a:r>
            <a:endParaRPr lang="ru-RU" sz="2000" b="1" dirty="0">
              <a:solidFill>
                <a:srgbClr val="002F53"/>
              </a:solidFill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11081199" y="125610"/>
            <a:ext cx="540000" cy="648000"/>
            <a:chOff x="460042" y="388558"/>
            <a:chExt cx="562034" cy="723501"/>
          </a:xfrm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460042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8D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2" name="Freeform 6"/>
            <p:cNvSpPr>
              <a:spLocks/>
            </p:cNvSpPr>
            <p:nvPr/>
          </p:nvSpPr>
          <p:spPr bwMode="auto">
            <a:xfrm>
              <a:off x="460042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1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3" name="Freeform 7"/>
            <p:cNvSpPr>
              <a:spLocks/>
            </p:cNvSpPr>
            <p:nvPr/>
          </p:nvSpPr>
          <p:spPr bwMode="auto">
            <a:xfrm>
              <a:off x="597165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F7E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4" name="Freeform 8"/>
            <p:cNvSpPr>
              <a:spLocks/>
            </p:cNvSpPr>
            <p:nvPr/>
          </p:nvSpPr>
          <p:spPr bwMode="auto">
            <a:xfrm>
              <a:off x="597165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4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5" name="Freeform 9"/>
            <p:cNvSpPr>
              <a:spLocks/>
            </p:cNvSpPr>
            <p:nvPr/>
          </p:nvSpPr>
          <p:spPr bwMode="auto">
            <a:xfrm>
              <a:off x="460042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1E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6" name="Freeform 10"/>
            <p:cNvSpPr>
              <a:spLocks/>
            </p:cNvSpPr>
            <p:nvPr/>
          </p:nvSpPr>
          <p:spPr bwMode="auto">
            <a:xfrm>
              <a:off x="460042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87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7" name="Freeform 11"/>
            <p:cNvSpPr>
              <a:spLocks/>
            </p:cNvSpPr>
            <p:nvPr/>
          </p:nvSpPr>
          <p:spPr bwMode="auto">
            <a:xfrm>
              <a:off x="597165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FCE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8" name="Freeform 12"/>
            <p:cNvSpPr>
              <a:spLocks/>
            </p:cNvSpPr>
            <p:nvPr/>
          </p:nvSpPr>
          <p:spPr bwMode="auto">
            <a:xfrm>
              <a:off x="597165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grpSp>
          <p:nvGrpSpPr>
            <p:cNvPr id="89" name="Группа 88"/>
            <p:cNvGrpSpPr/>
            <p:nvPr/>
          </p:nvGrpSpPr>
          <p:grpSpPr>
            <a:xfrm>
              <a:off x="460042" y="1030801"/>
              <a:ext cx="562034" cy="81258"/>
              <a:chOff x="460042" y="1109868"/>
              <a:chExt cx="562034" cy="81258"/>
            </a:xfrm>
          </p:grpSpPr>
          <p:sp>
            <p:nvSpPr>
              <p:cNvPr id="90" name="Freeform 13"/>
              <p:cNvSpPr>
                <a:spLocks/>
              </p:cNvSpPr>
              <p:nvPr/>
            </p:nvSpPr>
            <p:spPr bwMode="auto">
              <a:xfrm>
                <a:off x="460042" y="1111561"/>
                <a:ext cx="74486" cy="79565"/>
              </a:xfrm>
              <a:custGeom>
                <a:avLst/>
                <a:gdLst>
                  <a:gd name="T0" fmla="*/ 0 w 44"/>
                  <a:gd name="T1" fmla="*/ 0 h 47"/>
                  <a:gd name="T2" fmla="*/ 9 w 44"/>
                  <a:gd name="T3" fmla="*/ 0 h 47"/>
                  <a:gd name="T4" fmla="*/ 22 w 44"/>
                  <a:gd name="T5" fmla="*/ 39 h 47"/>
                  <a:gd name="T6" fmla="*/ 22 w 44"/>
                  <a:gd name="T7" fmla="*/ 39 h 47"/>
                  <a:gd name="T8" fmla="*/ 36 w 44"/>
                  <a:gd name="T9" fmla="*/ 0 h 47"/>
                  <a:gd name="T10" fmla="*/ 44 w 44"/>
                  <a:gd name="T11" fmla="*/ 0 h 47"/>
                  <a:gd name="T12" fmla="*/ 44 w 44"/>
                  <a:gd name="T13" fmla="*/ 47 h 47"/>
                  <a:gd name="T14" fmla="*/ 38 w 44"/>
                  <a:gd name="T15" fmla="*/ 47 h 47"/>
                  <a:gd name="T16" fmla="*/ 38 w 44"/>
                  <a:gd name="T17" fmla="*/ 7 h 47"/>
                  <a:gd name="T18" fmla="*/ 38 w 44"/>
                  <a:gd name="T19" fmla="*/ 7 h 47"/>
                  <a:gd name="T20" fmla="*/ 26 w 44"/>
                  <a:gd name="T21" fmla="*/ 47 h 47"/>
                  <a:gd name="T22" fmla="*/ 19 w 44"/>
                  <a:gd name="T23" fmla="*/ 47 h 47"/>
                  <a:gd name="T24" fmla="*/ 6 w 44"/>
                  <a:gd name="T25" fmla="*/ 7 h 47"/>
                  <a:gd name="T26" fmla="*/ 6 w 44"/>
                  <a:gd name="T27" fmla="*/ 7 h 47"/>
                  <a:gd name="T28" fmla="*/ 6 w 44"/>
                  <a:gd name="T29" fmla="*/ 47 h 47"/>
                  <a:gd name="T30" fmla="*/ 0 w 44"/>
                  <a:gd name="T31" fmla="*/ 47 h 47"/>
                  <a:gd name="T32" fmla="*/ 0 w 44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7">
                    <a:moveTo>
                      <a:pt x="0" y="0"/>
                    </a:moveTo>
                    <a:lnTo>
                      <a:pt x="9" y="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47"/>
                    </a:lnTo>
                    <a:lnTo>
                      <a:pt x="38" y="4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26" y="47"/>
                    </a:lnTo>
                    <a:lnTo>
                      <a:pt x="19" y="4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1" name="Rectangle 14"/>
              <p:cNvSpPr>
                <a:spLocks noChangeArrowheads="1"/>
              </p:cNvSpPr>
              <p:nvPr/>
            </p:nvSpPr>
            <p:spPr bwMode="auto">
              <a:xfrm>
                <a:off x="549764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2" name="Freeform 15"/>
              <p:cNvSpPr>
                <a:spLocks/>
              </p:cNvSpPr>
              <p:nvPr/>
            </p:nvSpPr>
            <p:spPr bwMode="auto">
              <a:xfrm>
                <a:off x="576850" y="1111561"/>
                <a:ext cx="62636" cy="79565"/>
              </a:xfrm>
              <a:custGeom>
                <a:avLst/>
                <a:gdLst>
                  <a:gd name="T0" fmla="*/ 0 w 37"/>
                  <a:gd name="T1" fmla="*/ 0 h 47"/>
                  <a:gd name="T2" fmla="*/ 6 w 37"/>
                  <a:gd name="T3" fmla="*/ 0 h 47"/>
                  <a:gd name="T4" fmla="*/ 6 w 37"/>
                  <a:gd name="T5" fmla="*/ 19 h 47"/>
                  <a:gd name="T6" fmla="*/ 31 w 37"/>
                  <a:gd name="T7" fmla="*/ 19 h 47"/>
                  <a:gd name="T8" fmla="*/ 31 w 37"/>
                  <a:gd name="T9" fmla="*/ 0 h 47"/>
                  <a:gd name="T10" fmla="*/ 37 w 37"/>
                  <a:gd name="T11" fmla="*/ 0 h 47"/>
                  <a:gd name="T12" fmla="*/ 37 w 37"/>
                  <a:gd name="T13" fmla="*/ 47 h 47"/>
                  <a:gd name="T14" fmla="*/ 31 w 37"/>
                  <a:gd name="T15" fmla="*/ 47 h 47"/>
                  <a:gd name="T16" fmla="*/ 31 w 37"/>
                  <a:gd name="T17" fmla="*/ 24 h 47"/>
                  <a:gd name="T18" fmla="*/ 6 w 37"/>
                  <a:gd name="T19" fmla="*/ 24 h 47"/>
                  <a:gd name="T20" fmla="*/ 6 w 37"/>
                  <a:gd name="T21" fmla="*/ 47 h 47"/>
                  <a:gd name="T22" fmla="*/ 0 w 37"/>
                  <a:gd name="T23" fmla="*/ 47 h 47"/>
                  <a:gd name="T24" fmla="*/ 0 w 3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7">
                    <a:moveTo>
                      <a:pt x="0" y="0"/>
                    </a:moveTo>
                    <a:lnTo>
                      <a:pt x="6" y="0"/>
                    </a:lnTo>
                    <a:lnTo>
                      <a:pt x="6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6" y="24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3" name="Freeform 16"/>
              <p:cNvSpPr>
                <a:spLocks noEditPoints="1"/>
              </p:cNvSpPr>
              <p:nvPr/>
            </p:nvSpPr>
            <p:spPr bwMode="auto">
              <a:xfrm>
                <a:off x="654722" y="1111561"/>
                <a:ext cx="59251" cy="79565"/>
              </a:xfrm>
              <a:custGeom>
                <a:avLst/>
                <a:gdLst>
                  <a:gd name="T0" fmla="*/ 0 w 52"/>
                  <a:gd name="T1" fmla="*/ 0 h 69"/>
                  <a:gd name="T2" fmla="*/ 29 w 52"/>
                  <a:gd name="T3" fmla="*/ 0 h 69"/>
                  <a:gd name="T4" fmla="*/ 52 w 52"/>
                  <a:gd name="T5" fmla="*/ 20 h 69"/>
                  <a:gd name="T6" fmla="*/ 29 w 52"/>
                  <a:gd name="T7" fmla="*/ 40 h 69"/>
                  <a:gd name="T8" fmla="*/ 10 w 52"/>
                  <a:gd name="T9" fmla="*/ 40 h 69"/>
                  <a:gd name="T10" fmla="*/ 10 w 52"/>
                  <a:gd name="T11" fmla="*/ 69 h 69"/>
                  <a:gd name="T12" fmla="*/ 0 w 52"/>
                  <a:gd name="T13" fmla="*/ 69 h 69"/>
                  <a:gd name="T14" fmla="*/ 0 w 52"/>
                  <a:gd name="T15" fmla="*/ 0 h 69"/>
                  <a:gd name="T16" fmla="*/ 29 w 52"/>
                  <a:gd name="T17" fmla="*/ 32 h 69"/>
                  <a:gd name="T18" fmla="*/ 42 w 52"/>
                  <a:gd name="T19" fmla="*/ 20 h 69"/>
                  <a:gd name="T20" fmla="*/ 29 w 52"/>
                  <a:gd name="T21" fmla="*/ 8 h 69"/>
                  <a:gd name="T22" fmla="*/ 10 w 52"/>
                  <a:gd name="T23" fmla="*/ 8 h 69"/>
                  <a:gd name="T24" fmla="*/ 10 w 52"/>
                  <a:gd name="T25" fmla="*/ 32 h 69"/>
                  <a:gd name="T26" fmla="*/ 29 w 52"/>
                  <a:gd name="T2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45" y="0"/>
                      <a:pt x="52" y="8"/>
                      <a:pt x="52" y="20"/>
                    </a:cubicBezTo>
                    <a:cubicBezTo>
                      <a:pt x="52" y="32"/>
                      <a:pt x="45" y="40"/>
                      <a:pt x="29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69"/>
                      <a:pt x="0" y="69"/>
                      <a:pt x="0" y="69"/>
                    </a:cubicBezTo>
                    <a:lnTo>
                      <a:pt x="0" y="0"/>
                    </a:lnTo>
                    <a:close/>
                    <a:moveTo>
                      <a:pt x="29" y="32"/>
                    </a:moveTo>
                    <a:cubicBezTo>
                      <a:pt x="38" y="32"/>
                      <a:pt x="42" y="28"/>
                      <a:pt x="42" y="20"/>
                    </a:cubicBezTo>
                    <a:cubicBezTo>
                      <a:pt x="42" y="12"/>
                      <a:pt x="38" y="8"/>
                      <a:pt x="2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32"/>
                      <a:pt x="10" y="32"/>
                      <a:pt x="10" y="32"/>
                    </a:cubicBez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4" name="Freeform 17"/>
              <p:cNvSpPr>
                <a:spLocks/>
              </p:cNvSpPr>
              <p:nvPr/>
            </p:nvSpPr>
            <p:spPr bwMode="auto">
              <a:xfrm>
                <a:off x="724130" y="1111561"/>
                <a:ext cx="57558" cy="79565"/>
              </a:xfrm>
              <a:custGeom>
                <a:avLst/>
                <a:gdLst>
                  <a:gd name="T0" fmla="*/ 0 w 34"/>
                  <a:gd name="T1" fmla="*/ 0 h 47"/>
                  <a:gd name="T2" fmla="*/ 34 w 34"/>
                  <a:gd name="T3" fmla="*/ 0 h 47"/>
                  <a:gd name="T4" fmla="*/ 34 w 34"/>
                  <a:gd name="T5" fmla="*/ 5 h 47"/>
                  <a:gd name="T6" fmla="*/ 6 w 34"/>
                  <a:gd name="T7" fmla="*/ 5 h 47"/>
                  <a:gd name="T8" fmla="*/ 6 w 34"/>
                  <a:gd name="T9" fmla="*/ 20 h 47"/>
                  <a:gd name="T10" fmla="*/ 31 w 34"/>
                  <a:gd name="T11" fmla="*/ 20 h 47"/>
                  <a:gd name="T12" fmla="*/ 31 w 34"/>
                  <a:gd name="T13" fmla="*/ 25 h 47"/>
                  <a:gd name="T14" fmla="*/ 6 w 34"/>
                  <a:gd name="T15" fmla="*/ 25 h 47"/>
                  <a:gd name="T16" fmla="*/ 6 w 34"/>
                  <a:gd name="T17" fmla="*/ 41 h 47"/>
                  <a:gd name="T18" fmla="*/ 34 w 34"/>
                  <a:gd name="T19" fmla="*/ 41 h 47"/>
                  <a:gd name="T20" fmla="*/ 34 w 34"/>
                  <a:gd name="T21" fmla="*/ 47 h 47"/>
                  <a:gd name="T22" fmla="*/ 0 w 34"/>
                  <a:gd name="T23" fmla="*/ 47 h 47"/>
                  <a:gd name="T24" fmla="*/ 0 w 34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6" y="5"/>
                    </a:lnTo>
                    <a:lnTo>
                      <a:pt x="6" y="20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6" y="25"/>
                    </a:lnTo>
                    <a:lnTo>
                      <a:pt x="6" y="41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5" name="Freeform 18"/>
              <p:cNvSpPr>
                <a:spLocks/>
              </p:cNvSpPr>
              <p:nvPr/>
            </p:nvSpPr>
            <p:spPr bwMode="auto">
              <a:xfrm>
                <a:off x="793538" y="1111561"/>
                <a:ext cx="45708" cy="79565"/>
              </a:xfrm>
              <a:custGeom>
                <a:avLst/>
                <a:gdLst>
                  <a:gd name="T0" fmla="*/ 0 w 27"/>
                  <a:gd name="T1" fmla="*/ 0 h 47"/>
                  <a:gd name="T2" fmla="*/ 27 w 27"/>
                  <a:gd name="T3" fmla="*/ 0 h 47"/>
                  <a:gd name="T4" fmla="*/ 27 w 27"/>
                  <a:gd name="T5" fmla="*/ 5 h 47"/>
                  <a:gd name="T6" fmla="*/ 6 w 27"/>
                  <a:gd name="T7" fmla="*/ 5 h 47"/>
                  <a:gd name="T8" fmla="*/ 6 w 27"/>
                  <a:gd name="T9" fmla="*/ 47 h 47"/>
                  <a:gd name="T10" fmla="*/ 0 w 27"/>
                  <a:gd name="T11" fmla="*/ 47 h 47"/>
                  <a:gd name="T12" fmla="*/ 0 w 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7">
                    <a:moveTo>
                      <a:pt x="0" y="0"/>
                    </a:moveTo>
                    <a:lnTo>
                      <a:pt x="27" y="0"/>
                    </a:lnTo>
                    <a:lnTo>
                      <a:pt x="27" y="5"/>
                    </a:lnTo>
                    <a:lnTo>
                      <a:pt x="6" y="5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6" name="Rectangle 19"/>
              <p:cNvSpPr>
                <a:spLocks noChangeArrowheads="1"/>
              </p:cNvSpPr>
              <p:nvPr/>
            </p:nvSpPr>
            <p:spPr bwMode="auto">
              <a:xfrm>
                <a:off x="849403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7" name="Freeform 20"/>
              <p:cNvSpPr>
                <a:spLocks noEditPoints="1"/>
              </p:cNvSpPr>
              <p:nvPr/>
            </p:nvSpPr>
            <p:spPr bwMode="auto">
              <a:xfrm>
                <a:off x="871410" y="1109868"/>
                <a:ext cx="76179" cy="81258"/>
              </a:xfrm>
              <a:custGeom>
                <a:avLst/>
                <a:gdLst>
                  <a:gd name="T0" fmla="*/ 34 w 68"/>
                  <a:gd name="T1" fmla="*/ 72 h 72"/>
                  <a:gd name="T2" fmla="*/ 0 w 68"/>
                  <a:gd name="T3" fmla="*/ 36 h 72"/>
                  <a:gd name="T4" fmla="*/ 34 w 68"/>
                  <a:gd name="T5" fmla="*/ 0 h 72"/>
                  <a:gd name="T6" fmla="*/ 68 w 68"/>
                  <a:gd name="T7" fmla="*/ 36 h 72"/>
                  <a:gd name="T8" fmla="*/ 34 w 68"/>
                  <a:gd name="T9" fmla="*/ 72 h 72"/>
                  <a:gd name="T10" fmla="*/ 34 w 68"/>
                  <a:gd name="T11" fmla="*/ 8 h 72"/>
                  <a:gd name="T12" fmla="*/ 10 w 68"/>
                  <a:gd name="T13" fmla="*/ 36 h 72"/>
                  <a:gd name="T14" fmla="*/ 34 w 68"/>
                  <a:gd name="T15" fmla="*/ 64 h 72"/>
                  <a:gd name="T16" fmla="*/ 58 w 68"/>
                  <a:gd name="T17" fmla="*/ 36 h 72"/>
                  <a:gd name="T18" fmla="*/ 34 w 68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2">
                    <a:moveTo>
                      <a:pt x="34" y="72"/>
                    </a:moveTo>
                    <a:cubicBezTo>
                      <a:pt x="11" y="72"/>
                      <a:pt x="0" y="54"/>
                      <a:pt x="0" y="36"/>
                    </a:cubicBezTo>
                    <a:cubicBezTo>
                      <a:pt x="0" y="15"/>
                      <a:pt x="13" y="0"/>
                      <a:pt x="34" y="0"/>
                    </a:cubicBezTo>
                    <a:cubicBezTo>
                      <a:pt x="55" y="0"/>
                      <a:pt x="68" y="15"/>
                      <a:pt x="68" y="36"/>
                    </a:cubicBezTo>
                    <a:cubicBezTo>
                      <a:pt x="68" y="54"/>
                      <a:pt x="57" y="72"/>
                      <a:pt x="34" y="72"/>
                    </a:cubicBezTo>
                    <a:close/>
                    <a:moveTo>
                      <a:pt x="34" y="8"/>
                    </a:moveTo>
                    <a:cubicBezTo>
                      <a:pt x="19" y="8"/>
                      <a:pt x="10" y="20"/>
                      <a:pt x="10" y="36"/>
                    </a:cubicBezTo>
                    <a:cubicBezTo>
                      <a:pt x="10" y="53"/>
                      <a:pt x="18" y="64"/>
                      <a:pt x="34" y="64"/>
                    </a:cubicBezTo>
                    <a:cubicBezTo>
                      <a:pt x="50" y="64"/>
                      <a:pt x="58" y="53"/>
                      <a:pt x="58" y="36"/>
                    </a:cubicBezTo>
                    <a:cubicBezTo>
                      <a:pt x="58" y="20"/>
                      <a:pt x="49" y="8"/>
                      <a:pt x="34" y="8"/>
                    </a:cubicBez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8" name="Freeform 21"/>
              <p:cNvSpPr>
                <a:spLocks/>
              </p:cNvSpPr>
              <p:nvPr/>
            </p:nvSpPr>
            <p:spPr bwMode="auto">
              <a:xfrm>
                <a:off x="957747" y="1111561"/>
                <a:ext cx="64329" cy="79565"/>
              </a:xfrm>
              <a:custGeom>
                <a:avLst/>
                <a:gdLst>
                  <a:gd name="T0" fmla="*/ 0 w 38"/>
                  <a:gd name="T1" fmla="*/ 0 h 47"/>
                  <a:gd name="T2" fmla="*/ 7 w 38"/>
                  <a:gd name="T3" fmla="*/ 0 h 47"/>
                  <a:gd name="T4" fmla="*/ 7 w 38"/>
                  <a:gd name="T5" fmla="*/ 19 h 47"/>
                  <a:gd name="T6" fmla="*/ 31 w 38"/>
                  <a:gd name="T7" fmla="*/ 19 h 47"/>
                  <a:gd name="T8" fmla="*/ 31 w 38"/>
                  <a:gd name="T9" fmla="*/ 0 h 47"/>
                  <a:gd name="T10" fmla="*/ 38 w 38"/>
                  <a:gd name="T11" fmla="*/ 0 h 47"/>
                  <a:gd name="T12" fmla="*/ 38 w 38"/>
                  <a:gd name="T13" fmla="*/ 47 h 47"/>
                  <a:gd name="T14" fmla="*/ 31 w 38"/>
                  <a:gd name="T15" fmla="*/ 47 h 47"/>
                  <a:gd name="T16" fmla="*/ 31 w 38"/>
                  <a:gd name="T17" fmla="*/ 24 h 47"/>
                  <a:gd name="T18" fmla="*/ 7 w 38"/>
                  <a:gd name="T19" fmla="*/ 24 h 47"/>
                  <a:gd name="T20" fmla="*/ 7 w 38"/>
                  <a:gd name="T21" fmla="*/ 47 h 47"/>
                  <a:gd name="T22" fmla="*/ 0 w 38"/>
                  <a:gd name="T23" fmla="*/ 47 h 47"/>
                  <a:gd name="T24" fmla="*/ 0 w 38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7">
                    <a:moveTo>
                      <a:pt x="0" y="0"/>
                    </a:moveTo>
                    <a:lnTo>
                      <a:pt x="7" y="0"/>
                    </a:lnTo>
                    <a:lnTo>
                      <a:pt x="7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7" y="24"/>
                    </a:lnTo>
                    <a:lnTo>
                      <a:pt x="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608152" y="1784180"/>
            <a:ext cx="34417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000" b="1" dirty="0">
                <a:solidFill>
                  <a:srgbClr val="008BC1"/>
                </a:solidFill>
                <a:cs typeface="Arial" pitchFamily="34" charset="0"/>
              </a:rPr>
              <a:t>1-2 місяці</a:t>
            </a:r>
          </a:p>
          <a:p>
            <a:pPr algn="ctr">
              <a:spcAft>
                <a:spcPts val="600"/>
              </a:spcAft>
            </a:pPr>
            <a:r>
              <a:rPr lang="uk-UA" sz="1600" dirty="0">
                <a:solidFill>
                  <a:srgbClr val="3B4042"/>
                </a:solidFill>
                <a:cs typeface="Arial" pitchFamily="34" charset="0"/>
              </a:rPr>
              <a:t>орієнтовний строк проведення робіт</a:t>
            </a:r>
          </a:p>
          <a:p>
            <a:pPr lvl="0" algn="ctr">
              <a:spcAft>
                <a:spcPts val="600"/>
              </a:spcAft>
            </a:pPr>
            <a:r>
              <a:rPr lang="uk-UA" sz="1400" i="1" dirty="0">
                <a:solidFill>
                  <a:srgbClr val="3B4042"/>
                </a:solidFill>
                <a:cs typeface="Arial" pitchFamily="34" charset="0"/>
              </a:rPr>
              <a:t>(може бути проведено </a:t>
            </a:r>
            <a:r>
              <a:rPr lang="uk-UA" sz="1400" i="1" dirty="0">
                <a:solidFill>
                  <a:srgbClr val="758085">
                    <a:lumMod val="50000"/>
                  </a:srgbClr>
                </a:solidFill>
                <a:cs typeface="Arial" pitchFamily="34" charset="0"/>
              </a:rPr>
              <a:t>в опалювальний період)</a:t>
            </a:r>
            <a:endParaRPr lang="en-US" sz="1400" i="1" dirty="0">
              <a:solidFill>
                <a:srgbClr val="758085">
                  <a:lumMod val="50000"/>
                </a:srgbClr>
              </a:solidFill>
              <a:cs typeface="Arial" pitchFamily="34" charset="0"/>
            </a:endParaRPr>
          </a:p>
        </p:txBody>
      </p:sp>
      <p:grpSp>
        <p:nvGrpSpPr>
          <p:cNvPr id="101" name="Group 4"/>
          <p:cNvGrpSpPr>
            <a:grpSpLocks noChangeAspect="1"/>
          </p:cNvGrpSpPr>
          <p:nvPr/>
        </p:nvGrpSpPr>
        <p:grpSpPr bwMode="auto">
          <a:xfrm>
            <a:off x="1990411" y="1083330"/>
            <a:ext cx="677246" cy="666352"/>
            <a:chOff x="1310" y="1493"/>
            <a:chExt cx="373" cy="367"/>
          </a:xfrm>
          <a:solidFill>
            <a:srgbClr val="002F53"/>
          </a:solidFill>
        </p:grpSpPr>
        <p:sp>
          <p:nvSpPr>
            <p:cNvPr id="102" name="Freeform 6"/>
            <p:cNvSpPr>
              <a:spLocks noEditPoints="1"/>
            </p:cNvSpPr>
            <p:nvPr/>
          </p:nvSpPr>
          <p:spPr bwMode="auto">
            <a:xfrm>
              <a:off x="1310" y="1493"/>
              <a:ext cx="373" cy="367"/>
            </a:xfrm>
            <a:custGeom>
              <a:avLst/>
              <a:gdLst>
                <a:gd name="T0" fmla="*/ 3243 w 3359"/>
                <a:gd name="T1" fmla="*/ 2490 h 3301"/>
                <a:gd name="T2" fmla="*/ 2432 w 3359"/>
                <a:gd name="T3" fmla="*/ 3184 h 3301"/>
                <a:gd name="T4" fmla="*/ 927 w 3359"/>
                <a:gd name="T5" fmla="*/ 3184 h 3301"/>
                <a:gd name="T6" fmla="*/ 115 w 3359"/>
                <a:gd name="T7" fmla="*/ 2490 h 3301"/>
                <a:gd name="T8" fmla="*/ 115 w 3359"/>
                <a:gd name="T9" fmla="*/ 2490 h 3301"/>
                <a:gd name="T10" fmla="*/ 3243 w 3359"/>
                <a:gd name="T11" fmla="*/ 1679 h 3301"/>
                <a:gd name="T12" fmla="*/ 2432 w 3359"/>
                <a:gd name="T13" fmla="*/ 2374 h 3301"/>
                <a:gd name="T14" fmla="*/ 927 w 3359"/>
                <a:gd name="T15" fmla="*/ 2374 h 3301"/>
                <a:gd name="T16" fmla="*/ 115 w 3359"/>
                <a:gd name="T17" fmla="*/ 1679 h 3301"/>
                <a:gd name="T18" fmla="*/ 115 w 3359"/>
                <a:gd name="T19" fmla="*/ 1679 h 3301"/>
                <a:gd name="T20" fmla="*/ 3243 w 3359"/>
                <a:gd name="T21" fmla="*/ 869 h 3301"/>
                <a:gd name="T22" fmla="*/ 2432 w 3359"/>
                <a:gd name="T23" fmla="*/ 1564 h 3301"/>
                <a:gd name="T24" fmla="*/ 927 w 3359"/>
                <a:gd name="T25" fmla="*/ 1564 h 3301"/>
                <a:gd name="T26" fmla="*/ 115 w 3359"/>
                <a:gd name="T27" fmla="*/ 869 h 3301"/>
                <a:gd name="T28" fmla="*/ 115 w 3359"/>
                <a:gd name="T29" fmla="*/ 869 h 3301"/>
                <a:gd name="T30" fmla="*/ 1280 w 3359"/>
                <a:gd name="T31" fmla="*/ 27 h 3301"/>
                <a:gd name="T32" fmla="*/ 1401 w 3359"/>
                <a:gd name="T33" fmla="*/ 132 h 3301"/>
                <a:gd name="T34" fmla="*/ 1447 w 3359"/>
                <a:gd name="T35" fmla="*/ 290 h 3301"/>
                <a:gd name="T36" fmla="*/ 1401 w 3359"/>
                <a:gd name="T37" fmla="*/ 447 h 3301"/>
                <a:gd name="T38" fmla="*/ 1280 w 3359"/>
                <a:gd name="T39" fmla="*/ 552 h 3301"/>
                <a:gd name="T40" fmla="*/ 1140 w 3359"/>
                <a:gd name="T41" fmla="*/ 576 h 3301"/>
                <a:gd name="T42" fmla="*/ 1100 w 3359"/>
                <a:gd name="T43" fmla="*/ 522 h 3301"/>
                <a:gd name="T44" fmla="*/ 1140 w 3359"/>
                <a:gd name="T45" fmla="*/ 466 h 3301"/>
                <a:gd name="T46" fmla="*/ 1245 w 3359"/>
                <a:gd name="T47" fmla="*/ 439 h 3301"/>
                <a:gd name="T48" fmla="*/ 1321 w 3359"/>
                <a:gd name="T49" fmla="*/ 350 h 3301"/>
                <a:gd name="T50" fmla="*/ 1321 w 3359"/>
                <a:gd name="T51" fmla="*/ 229 h 3301"/>
                <a:gd name="T52" fmla="*/ 1245 w 3359"/>
                <a:gd name="T53" fmla="*/ 140 h 3301"/>
                <a:gd name="T54" fmla="*/ 1127 w 3359"/>
                <a:gd name="T55" fmla="*/ 118 h 3301"/>
                <a:gd name="T56" fmla="*/ 1025 w 3359"/>
                <a:gd name="T57" fmla="*/ 179 h 3301"/>
                <a:gd name="T58" fmla="*/ 1119 w 3359"/>
                <a:gd name="T59" fmla="*/ 235 h 3301"/>
                <a:gd name="T60" fmla="*/ 1158 w 3359"/>
                <a:gd name="T61" fmla="*/ 290 h 3301"/>
                <a:gd name="T62" fmla="*/ 1119 w 3359"/>
                <a:gd name="T63" fmla="*/ 344 h 3301"/>
                <a:gd name="T64" fmla="*/ 3243 w 3359"/>
                <a:gd name="T65" fmla="*/ 752 h 3301"/>
                <a:gd name="T66" fmla="*/ 2458 w 3359"/>
                <a:gd name="T67" fmla="*/ 423 h 3301"/>
                <a:gd name="T68" fmla="*/ 2353 w 3359"/>
                <a:gd name="T69" fmla="*/ 536 h 3301"/>
                <a:gd name="T70" fmla="*/ 2200 w 3359"/>
                <a:gd name="T71" fmla="*/ 579 h 3301"/>
                <a:gd name="T72" fmla="*/ 2145 w 3359"/>
                <a:gd name="T73" fmla="*/ 539 h 3301"/>
                <a:gd name="T74" fmla="*/ 2166 w 3359"/>
                <a:gd name="T75" fmla="*/ 474 h 3301"/>
                <a:gd name="T76" fmla="*/ 2261 w 3359"/>
                <a:gd name="T77" fmla="*/ 452 h 3301"/>
                <a:gd name="T78" fmla="*/ 2350 w 3359"/>
                <a:gd name="T79" fmla="*/ 377 h 3301"/>
                <a:gd name="T80" fmla="*/ 2371 w 3359"/>
                <a:gd name="T81" fmla="*/ 259 h 3301"/>
                <a:gd name="T82" fmla="*/ 2312 w 3359"/>
                <a:gd name="T83" fmla="*/ 157 h 3301"/>
                <a:gd name="T84" fmla="*/ 2200 w 3359"/>
                <a:gd name="T85" fmla="*/ 116 h 3301"/>
                <a:gd name="T86" fmla="*/ 2145 w 3359"/>
                <a:gd name="T87" fmla="*/ 76 h 3301"/>
                <a:gd name="T88" fmla="*/ 2166 w 3359"/>
                <a:gd name="T89" fmla="*/ 11 h 3301"/>
                <a:gd name="T90" fmla="*/ 2281 w 3359"/>
                <a:gd name="T91" fmla="*/ 11 h 3301"/>
                <a:gd name="T92" fmla="*/ 2413 w 3359"/>
                <a:gd name="T93" fmla="*/ 93 h 3301"/>
                <a:gd name="T94" fmla="*/ 2484 w 3359"/>
                <a:gd name="T95" fmla="*/ 232 h 3301"/>
                <a:gd name="T96" fmla="*/ 0 w 3359"/>
                <a:gd name="T97" fmla="*/ 232 h 3301"/>
                <a:gd name="T98" fmla="*/ 922 w 3359"/>
                <a:gd name="T99" fmla="*/ 124 h 3301"/>
                <a:gd name="T100" fmla="*/ 1040 w 3359"/>
                <a:gd name="T101" fmla="*/ 25 h 3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9" h="3301">
                  <a:moveTo>
                    <a:pt x="2547" y="2490"/>
                  </a:moveTo>
                  <a:lnTo>
                    <a:pt x="2547" y="3184"/>
                  </a:lnTo>
                  <a:lnTo>
                    <a:pt x="3243" y="3184"/>
                  </a:lnTo>
                  <a:lnTo>
                    <a:pt x="3243" y="2490"/>
                  </a:lnTo>
                  <a:lnTo>
                    <a:pt x="2547" y="2490"/>
                  </a:lnTo>
                  <a:close/>
                  <a:moveTo>
                    <a:pt x="1737" y="2490"/>
                  </a:moveTo>
                  <a:lnTo>
                    <a:pt x="1737" y="3184"/>
                  </a:lnTo>
                  <a:lnTo>
                    <a:pt x="2432" y="3184"/>
                  </a:lnTo>
                  <a:lnTo>
                    <a:pt x="2432" y="2490"/>
                  </a:lnTo>
                  <a:lnTo>
                    <a:pt x="1737" y="2490"/>
                  </a:lnTo>
                  <a:close/>
                  <a:moveTo>
                    <a:pt x="927" y="2490"/>
                  </a:moveTo>
                  <a:lnTo>
                    <a:pt x="927" y="3184"/>
                  </a:lnTo>
                  <a:lnTo>
                    <a:pt x="1622" y="3184"/>
                  </a:lnTo>
                  <a:lnTo>
                    <a:pt x="1622" y="2490"/>
                  </a:lnTo>
                  <a:lnTo>
                    <a:pt x="927" y="2490"/>
                  </a:lnTo>
                  <a:close/>
                  <a:moveTo>
                    <a:pt x="115" y="2490"/>
                  </a:moveTo>
                  <a:lnTo>
                    <a:pt x="115" y="3184"/>
                  </a:lnTo>
                  <a:lnTo>
                    <a:pt x="810" y="3184"/>
                  </a:lnTo>
                  <a:lnTo>
                    <a:pt x="810" y="2490"/>
                  </a:lnTo>
                  <a:lnTo>
                    <a:pt x="115" y="2490"/>
                  </a:lnTo>
                  <a:close/>
                  <a:moveTo>
                    <a:pt x="2547" y="1679"/>
                  </a:moveTo>
                  <a:lnTo>
                    <a:pt x="2547" y="2374"/>
                  </a:lnTo>
                  <a:lnTo>
                    <a:pt x="3243" y="2374"/>
                  </a:lnTo>
                  <a:lnTo>
                    <a:pt x="3243" y="1679"/>
                  </a:lnTo>
                  <a:lnTo>
                    <a:pt x="2547" y="1679"/>
                  </a:lnTo>
                  <a:close/>
                  <a:moveTo>
                    <a:pt x="1737" y="1679"/>
                  </a:moveTo>
                  <a:lnTo>
                    <a:pt x="1737" y="2374"/>
                  </a:lnTo>
                  <a:lnTo>
                    <a:pt x="2432" y="2374"/>
                  </a:lnTo>
                  <a:lnTo>
                    <a:pt x="2432" y="1679"/>
                  </a:lnTo>
                  <a:lnTo>
                    <a:pt x="1737" y="1679"/>
                  </a:lnTo>
                  <a:close/>
                  <a:moveTo>
                    <a:pt x="927" y="1679"/>
                  </a:moveTo>
                  <a:lnTo>
                    <a:pt x="927" y="2374"/>
                  </a:lnTo>
                  <a:lnTo>
                    <a:pt x="1622" y="2374"/>
                  </a:lnTo>
                  <a:lnTo>
                    <a:pt x="1622" y="1679"/>
                  </a:lnTo>
                  <a:lnTo>
                    <a:pt x="927" y="1679"/>
                  </a:lnTo>
                  <a:close/>
                  <a:moveTo>
                    <a:pt x="115" y="1679"/>
                  </a:moveTo>
                  <a:lnTo>
                    <a:pt x="115" y="2374"/>
                  </a:lnTo>
                  <a:lnTo>
                    <a:pt x="810" y="2374"/>
                  </a:lnTo>
                  <a:lnTo>
                    <a:pt x="810" y="1679"/>
                  </a:lnTo>
                  <a:lnTo>
                    <a:pt x="115" y="1679"/>
                  </a:lnTo>
                  <a:close/>
                  <a:moveTo>
                    <a:pt x="2547" y="869"/>
                  </a:moveTo>
                  <a:lnTo>
                    <a:pt x="2547" y="1564"/>
                  </a:lnTo>
                  <a:lnTo>
                    <a:pt x="3243" y="1564"/>
                  </a:lnTo>
                  <a:lnTo>
                    <a:pt x="3243" y="869"/>
                  </a:lnTo>
                  <a:lnTo>
                    <a:pt x="2547" y="869"/>
                  </a:lnTo>
                  <a:close/>
                  <a:moveTo>
                    <a:pt x="1737" y="869"/>
                  </a:moveTo>
                  <a:lnTo>
                    <a:pt x="1737" y="1564"/>
                  </a:lnTo>
                  <a:lnTo>
                    <a:pt x="2432" y="1564"/>
                  </a:lnTo>
                  <a:lnTo>
                    <a:pt x="2432" y="869"/>
                  </a:lnTo>
                  <a:lnTo>
                    <a:pt x="1737" y="869"/>
                  </a:lnTo>
                  <a:close/>
                  <a:moveTo>
                    <a:pt x="927" y="869"/>
                  </a:moveTo>
                  <a:lnTo>
                    <a:pt x="927" y="1564"/>
                  </a:lnTo>
                  <a:lnTo>
                    <a:pt x="1622" y="1564"/>
                  </a:lnTo>
                  <a:lnTo>
                    <a:pt x="1622" y="869"/>
                  </a:lnTo>
                  <a:lnTo>
                    <a:pt x="927" y="869"/>
                  </a:lnTo>
                  <a:close/>
                  <a:moveTo>
                    <a:pt x="115" y="869"/>
                  </a:moveTo>
                  <a:lnTo>
                    <a:pt x="115" y="1564"/>
                  </a:lnTo>
                  <a:lnTo>
                    <a:pt x="810" y="1564"/>
                  </a:lnTo>
                  <a:lnTo>
                    <a:pt x="810" y="869"/>
                  </a:lnTo>
                  <a:lnTo>
                    <a:pt x="115" y="869"/>
                  </a:lnTo>
                  <a:close/>
                  <a:moveTo>
                    <a:pt x="1158" y="0"/>
                  </a:moveTo>
                  <a:lnTo>
                    <a:pt x="1201" y="3"/>
                  </a:lnTo>
                  <a:lnTo>
                    <a:pt x="1241" y="12"/>
                  </a:lnTo>
                  <a:lnTo>
                    <a:pt x="1280" y="27"/>
                  </a:lnTo>
                  <a:lnTo>
                    <a:pt x="1315" y="46"/>
                  </a:lnTo>
                  <a:lnTo>
                    <a:pt x="1348" y="71"/>
                  </a:lnTo>
                  <a:lnTo>
                    <a:pt x="1376" y="100"/>
                  </a:lnTo>
                  <a:lnTo>
                    <a:pt x="1401" y="132"/>
                  </a:lnTo>
                  <a:lnTo>
                    <a:pt x="1421" y="168"/>
                  </a:lnTo>
                  <a:lnTo>
                    <a:pt x="1435" y="206"/>
                  </a:lnTo>
                  <a:lnTo>
                    <a:pt x="1444" y="246"/>
                  </a:lnTo>
                  <a:lnTo>
                    <a:pt x="1447" y="290"/>
                  </a:lnTo>
                  <a:lnTo>
                    <a:pt x="1444" y="332"/>
                  </a:lnTo>
                  <a:lnTo>
                    <a:pt x="1435" y="373"/>
                  </a:lnTo>
                  <a:lnTo>
                    <a:pt x="1421" y="411"/>
                  </a:lnTo>
                  <a:lnTo>
                    <a:pt x="1401" y="447"/>
                  </a:lnTo>
                  <a:lnTo>
                    <a:pt x="1376" y="479"/>
                  </a:lnTo>
                  <a:lnTo>
                    <a:pt x="1348" y="508"/>
                  </a:lnTo>
                  <a:lnTo>
                    <a:pt x="1315" y="533"/>
                  </a:lnTo>
                  <a:lnTo>
                    <a:pt x="1280" y="552"/>
                  </a:lnTo>
                  <a:lnTo>
                    <a:pt x="1241" y="567"/>
                  </a:lnTo>
                  <a:lnTo>
                    <a:pt x="1201" y="576"/>
                  </a:lnTo>
                  <a:lnTo>
                    <a:pt x="1158" y="579"/>
                  </a:lnTo>
                  <a:lnTo>
                    <a:pt x="1140" y="576"/>
                  </a:lnTo>
                  <a:lnTo>
                    <a:pt x="1124" y="568"/>
                  </a:lnTo>
                  <a:lnTo>
                    <a:pt x="1111" y="556"/>
                  </a:lnTo>
                  <a:lnTo>
                    <a:pt x="1103" y="539"/>
                  </a:lnTo>
                  <a:lnTo>
                    <a:pt x="1100" y="522"/>
                  </a:lnTo>
                  <a:lnTo>
                    <a:pt x="1103" y="503"/>
                  </a:lnTo>
                  <a:lnTo>
                    <a:pt x="1111" y="486"/>
                  </a:lnTo>
                  <a:lnTo>
                    <a:pt x="1124" y="474"/>
                  </a:lnTo>
                  <a:lnTo>
                    <a:pt x="1140" y="466"/>
                  </a:lnTo>
                  <a:lnTo>
                    <a:pt x="1158" y="463"/>
                  </a:lnTo>
                  <a:lnTo>
                    <a:pt x="1190" y="461"/>
                  </a:lnTo>
                  <a:lnTo>
                    <a:pt x="1219" y="452"/>
                  </a:lnTo>
                  <a:lnTo>
                    <a:pt x="1245" y="439"/>
                  </a:lnTo>
                  <a:lnTo>
                    <a:pt x="1270" y="423"/>
                  </a:lnTo>
                  <a:lnTo>
                    <a:pt x="1291" y="401"/>
                  </a:lnTo>
                  <a:lnTo>
                    <a:pt x="1308" y="377"/>
                  </a:lnTo>
                  <a:lnTo>
                    <a:pt x="1321" y="350"/>
                  </a:lnTo>
                  <a:lnTo>
                    <a:pt x="1329" y="320"/>
                  </a:lnTo>
                  <a:lnTo>
                    <a:pt x="1332" y="290"/>
                  </a:lnTo>
                  <a:lnTo>
                    <a:pt x="1329" y="259"/>
                  </a:lnTo>
                  <a:lnTo>
                    <a:pt x="1321" y="229"/>
                  </a:lnTo>
                  <a:lnTo>
                    <a:pt x="1308" y="202"/>
                  </a:lnTo>
                  <a:lnTo>
                    <a:pt x="1291" y="177"/>
                  </a:lnTo>
                  <a:lnTo>
                    <a:pt x="1270" y="157"/>
                  </a:lnTo>
                  <a:lnTo>
                    <a:pt x="1245" y="140"/>
                  </a:lnTo>
                  <a:lnTo>
                    <a:pt x="1219" y="127"/>
                  </a:lnTo>
                  <a:lnTo>
                    <a:pt x="1190" y="118"/>
                  </a:lnTo>
                  <a:lnTo>
                    <a:pt x="1158" y="116"/>
                  </a:lnTo>
                  <a:lnTo>
                    <a:pt x="1127" y="118"/>
                  </a:lnTo>
                  <a:lnTo>
                    <a:pt x="1097" y="127"/>
                  </a:lnTo>
                  <a:lnTo>
                    <a:pt x="1070" y="140"/>
                  </a:lnTo>
                  <a:lnTo>
                    <a:pt x="1045" y="158"/>
                  </a:lnTo>
                  <a:lnTo>
                    <a:pt x="1025" y="179"/>
                  </a:lnTo>
                  <a:lnTo>
                    <a:pt x="1007" y="204"/>
                  </a:lnTo>
                  <a:lnTo>
                    <a:pt x="995" y="232"/>
                  </a:lnTo>
                  <a:lnTo>
                    <a:pt x="1100" y="232"/>
                  </a:lnTo>
                  <a:lnTo>
                    <a:pt x="1119" y="235"/>
                  </a:lnTo>
                  <a:lnTo>
                    <a:pt x="1134" y="243"/>
                  </a:lnTo>
                  <a:lnTo>
                    <a:pt x="1147" y="256"/>
                  </a:lnTo>
                  <a:lnTo>
                    <a:pt x="1156" y="271"/>
                  </a:lnTo>
                  <a:lnTo>
                    <a:pt x="1158" y="290"/>
                  </a:lnTo>
                  <a:lnTo>
                    <a:pt x="1156" y="308"/>
                  </a:lnTo>
                  <a:lnTo>
                    <a:pt x="1147" y="324"/>
                  </a:lnTo>
                  <a:lnTo>
                    <a:pt x="1134" y="336"/>
                  </a:lnTo>
                  <a:lnTo>
                    <a:pt x="1119" y="344"/>
                  </a:lnTo>
                  <a:lnTo>
                    <a:pt x="1100" y="347"/>
                  </a:lnTo>
                  <a:lnTo>
                    <a:pt x="115" y="347"/>
                  </a:lnTo>
                  <a:lnTo>
                    <a:pt x="115" y="752"/>
                  </a:lnTo>
                  <a:lnTo>
                    <a:pt x="3243" y="752"/>
                  </a:lnTo>
                  <a:lnTo>
                    <a:pt x="3243" y="347"/>
                  </a:lnTo>
                  <a:lnTo>
                    <a:pt x="2484" y="347"/>
                  </a:lnTo>
                  <a:lnTo>
                    <a:pt x="2473" y="386"/>
                  </a:lnTo>
                  <a:lnTo>
                    <a:pt x="2458" y="423"/>
                  </a:lnTo>
                  <a:lnTo>
                    <a:pt x="2437" y="456"/>
                  </a:lnTo>
                  <a:lnTo>
                    <a:pt x="2413" y="486"/>
                  </a:lnTo>
                  <a:lnTo>
                    <a:pt x="2384" y="513"/>
                  </a:lnTo>
                  <a:lnTo>
                    <a:pt x="2353" y="536"/>
                  </a:lnTo>
                  <a:lnTo>
                    <a:pt x="2319" y="553"/>
                  </a:lnTo>
                  <a:lnTo>
                    <a:pt x="2281" y="568"/>
                  </a:lnTo>
                  <a:lnTo>
                    <a:pt x="2241" y="576"/>
                  </a:lnTo>
                  <a:lnTo>
                    <a:pt x="2200" y="579"/>
                  </a:lnTo>
                  <a:lnTo>
                    <a:pt x="2182" y="576"/>
                  </a:lnTo>
                  <a:lnTo>
                    <a:pt x="2166" y="568"/>
                  </a:lnTo>
                  <a:lnTo>
                    <a:pt x="2154" y="556"/>
                  </a:lnTo>
                  <a:lnTo>
                    <a:pt x="2145" y="539"/>
                  </a:lnTo>
                  <a:lnTo>
                    <a:pt x="2142" y="522"/>
                  </a:lnTo>
                  <a:lnTo>
                    <a:pt x="2145" y="503"/>
                  </a:lnTo>
                  <a:lnTo>
                    <a:pt x="2154" y="486"/>
                  </a:lnTo>
                  <a:lnTo>
                    <a:pt x="2166" y="474"/>
                  </a:lnTo>
                  <a:lnTo>
                    <a:pt x="2182" y="466"/>
                  </a:lnTo>
                  <a:lnTo>
                    <a:pt x="2200" y="463"/>
                  </a:lnTo>
                  <a:lnTo>
                    <a:pt x="2232" y="461"/>
                  </a:lnTo>
                  <a:lnTo>
                    <a:pt x="2261" y="452"/>
                  </a:lnTo>
                  <a:lnTo>
                    <a:pt x="2288" y="439"/>
                  </a:lnTo>
                  <a:lnTo>
                    <a:pt x="2312" y="423"/>
                  </a:lnTo>
                  <a:lnTo>
                    <a:pt x="2333" y="401"/>
                  </a:lnTo>
                  <a:lnTo>
                    <a:pt x="2350" y="377"/>
                  </a:lnTo>
                  <a:lnTo>
                    <a:pt x="2363" y="350"/>
                  </a:lnTo>
                  <a:lnTo>
                    <a:pt x="2371" y="320"/>
                  </a:lnTo>
                  <a:lnTo>
                    <a:pt x="2374" y="290"/>
                  </a:lnTo>
                  <a:lnTo>
                    <a:pt x="2371" y="259"/>
                  </a:lnTo>
                  <a:lnTo>
                    <a:pt x="2363" y="229"/>
                  </a:lnTo>
                  <a:lnTo>
                    <a:pt x="2350" y="202"/>
                  </a:lnTo>
                  <a:lnTo>
                    <a:pt x="2333" y="177"/>
                  </a:lnTo>
                  <a:lnTo>
                    <a:pt x="2312" y="157"/>
                  </a:lnTo>
                  <a:lnTo>
                    <a:pt x="2288" y="140"/>
                  </a:lnTo>
                  <a:lnTo>
                    <a:pt x="2261" y="127"/>
                  </a:lnTo>
                  <a:lnTo>
                    <a:pt x="2232" y="118"/>
                  </a:lnTo>
                  <a:lnTo>
                    <a:pt x="2200" y="116"/>
                  </a:lnTo>
                  <a:lnTo>
                    <a:pt x="2182" y="113"/>
                  </a:lnTo>
                  <a:lnTo>
                    <a:pt x="2166" y="105"/>
                  </a:lnTo>
                  <a:lnTo>
                    <a:pt x="2154" y="92"/>
                  </a:lnTo>
                  <a:lnTo>
                    <a:pt x="2145" y="76"/>
                  </a:lnTo>
                  <a:lnTo>
                    <a:pt x="2142" y="58"/>
                  </a:lnTo>
                  <a:lnTo>
                    <a:pt x="2145" y="40"/>
                  </a:lnTo>
                  <a:lnTo>
                    <a:pt x="2154" y="24"/>
                  </a:lnTo>
                  <a:lnTo>
                    <a:pt x="2166" y="11"/>
                  </a:lnTo>
                  <a:lnTo>
                    <a:pt x="2182" y="3"/>
                  </a:lnTo>
                  <a:lnTo>
                    <a:pt x="2200" y="0"/>
                  </a:lnTo>
                  <a:lnTo>
                    <a:pt x="2241" y="3"/>
                  </a:lnTo>
                  <a:lnTo>
                    <a:pt x="2281" y="11"/>
                  </a:lnTo>
                  <a:lnTo>
                    <a:pt x="2319" y="25"/>
                  </a:lnTo>
                  <a:lnTo>
                    <a:pt x="2353" y="43"/>
                  </a:lnTo>
                  <a:lnTo>
                    <a:pt x="2384" y="66"/>
                  </a:lnTo>
                  <a:lnTo>
                    <a:pt x="2413" y="93"/>
                  </a:lnTo>
                  <a:lnTo>
                    <a:pt x="2437" y="124"/>
                  </a:lnTo>
                  <a:lnTo>
                    <a:pt x="2458" y="157"/>
                  </a:lnTo>
                  <a:lnTo>
                    <a:pt x="2473" y="193"/>
                  </a:lnTo>
                  <a:lnTo>
                    <a:pt x="2484" y="232"/>
                  </a:lnTo>
                  <a:lnTo>
                    <a:pt x="3359" y="232"/>
                  </a:lnTo>
                  <a:lnTo>
                    <a:pt x="3359" y="3301"/>
                  </a:lnTo>
                  <a:lnTo>
                    <a:pt x="0" y="3301"/>
                  </a:lnTo>
                  <a:lnTo>
                    <a:pt x="0" y="232"/>
                  </a:lnTo>
                  <a:lnTo>
                    <a:pt x="874" y="232"/>
                  </a:lnTo>
                  <a:lnTo>
                    <a:pt x="886" y="193"/>
                  </a:lnTo>
                  <a:lnTo>
                    <a:pt x="901" y="157"/>
                  </a:lnTo>
                  <a:lnTo>
                    <a:pt x="922" y="124"/>
                  </a:lnTo>
                  <a:lnTo>
                    <a:pt x="945" y="93"/>
                  </a:lnTo>
                  <a:lnTo>
                    <a:pt x="974" y="66"/>
                  </a:lnTo>
                  <a:lnTo>
                    <a:pt x="1006" y="43"/>
                  </a:lnTo>
                  <a:lnTo>
                    <a:pt x="1040" y="25"/>
                  </a:lnTo>
                  <a:lnTo>
                    <a:pt x="1077" y="11"/>
                  </a:lnTo>
                  <a:lnTo>
                    <a:pt x="1116" y="3"/>
                  </a:lnTo>
                  <a:lnTo>
                    <a:pt x="11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7"/>
            <p:cNvSpPr>
              <a:spLocks/>
            </p:cNvSpPr>
            <p:nvPr/>
          </p:nvSpPr>
          <p:spPr bwMode="auto">
            <a:xfrm>
              <a:off x="1471" y="1493"/>
              <a:ext cx="38" cy="65"/>
            </a:xfrm>
            <a:custGeom>
              <a:avLst/>
              <a:gdLst>
                <a:gd name="T0" fmla="*/ 58 w 348"/>
                <a:gd name="T1" fmla="*/ 0 h 579"/>
                <a:gd name="T2" fmla="*/ 101 w 348"/>
                <a:gd name="T3" fmla="*/ 3 h 579"/>
                <a:gd name="T4" fmla="*/ 142 w 348"/>
                <a:gd name="T5" fmla="*/ 12 h 579"/>
                <a:gd name="T6" fmla="*/ 181 w 348"/>
                <a:gd name="T7" fmla="*/ 27 h 579"/>
                <a:gd name="T8" fmla="*/ 216 w 348"/>
                <a:gd name="T9" fmla="*/ 46 h 579"/>
                <a:gd name="T10" fmla="*/ 249 w 348"/>
                <a:gd name="T11" fmla="*/ 71 h 579"/>
                <a:gd name="T12" fmla="*/ 277 w 348"/>
                <a:gd name="T13" fmla="*/ 100 h 579"/>
                <a:gd name="T14" fmla="*/ 301 w 348"/>
                <a:gd name="T15" fmla="*/ 132 h 579"/>
                <a:gd name="T16" fmla="*/ 321 w 348"/>
                <a:gd name="T17" fmla="*/ 168 h 579"/>
                <a:gd name="T18" fmla="*/ 335 w 348"/>
                <a:gd name="T19" fmla="*/ 206 h 579"/>
                <a:gd name="T20" fmla="*/ 345 w 348"/>
                <a:gd name="T21" fmla="*/ 246 h 579"/>
                <a:gd name="T22" fmla="*/ 348 w 348"/>
                <a:gd name="T23" fmla="*/ 290 h 579"/>
                <a:gd name="T24" fmla="*/ 345 w 348"/>
                <a:gd name="T25" fmla="*/ 332 h 579"/>
                <a:gd name="T26" fmla="*/ 335 w 348"/>
                <a:gd name="T27" fmla="*/ 373 h 579"/>
                <a:gd name="T28" fmla="*/ 321 w 348"/>
                <a:gd name="T29" fmla="*/ 411 h 579"/>
                <a:gd name="T30" fmla="*/ 301 w 348"/>
                <a:gd name="T31" fmla="*/ 447 h 579"/>
                <a:gd name="T32" fmla="*/ 277 w 348"/>
                <a:gd name="T33" fmla="*/ 479 h 579"/>
                <a:gd name="T34" fmla="*/ 249 w 348"/>
                <a:gd name="T35" fmla="*/ 508 h 579"/>
                <a:gd name="T36" fmla="*/ 216 w 348"/>
                <a:gd name="T37" fmla="*/ 533 h 579"/>
                <a:gd name="T38" fmla="*/ 181 w 348"/>
                <a:gd name="T39" fmla="*/ 552 h 579"/>
                <a:gd name="T40" fmla="*/ 142 w 348"/>
                <a:gd name="T41" fmla="*/ 567 h 579"/>
                <a:gd name="T42" fmla="*/ 101 w 348"/>
                <a:gd name="T43" fmla="*/ 576 h 579"/>
                <a:gd name="T44" fmla="*/ 58 w 348"/>
                <a:gd name="T45" fmla="*/ 579 h 579"/>
                <a:gd name="T46" fmla="*/ 41 w 348"/>
                <a:gd name="T47" fmla="*/ 576 h 579"/>
                <a:gd name="T48" fmla="*/ 24 w 348"/>
                <a:gd name="T49" fmla="*/ 568 h 579"/>
                <a:gd name="T50" fmla="*/ 12 w 348"/>
                <a:gd name="T51" fmla="*/ 556 h 579"/>
                <a:gd name="T52" fmla="*/ 3 w 348"/>
                <a:gd name="T53" fmla="*/ 539 h 579"/>
                <a:gd name="T54" fmla="*/ 0 w 348"/>
                <a:gd name="T55" fmla="*/ 522 h 579"/>
                <a:gd name="T56" fmla="*/ 3 w 348"/>
                <a:gd name="T57" fmla="*/ 503 h 579"/>
                <a:gd name="T58" fmla="*/ 12 w 348"/>
                <a:gd name="T59" fmla="*/ 486 h 579"/>
                <a:gd name="T60" fmla="*/ 24 w 348"/>
                <a:gd name="T61" fmla="*/ 474 h 579"/>
                <a:gd name="T62" fmla="*/ 41 w 348"/>
                <a:gd name="T63" fmla="*/ 466 h 579"/>
                <a:gd name="T64" fmla="*/ 58 w 348"/>
                <a:gd name="T65" fmla="*/ 463 h 579"/>
                <a:gd name="T66" fmla="*/ 90 w 348"/>
                <a:gd name="T67" fmla="*/ 461 h 579"/>
                <a:gd name="T68" fmla="*/ 119 w 348"/>
                <a:gd name="T69" fmla="*/ 452 h 579"/>
                <a:gd name="T70" fmla="*/ 146 w 348"/>
                <a:gd name="T71" fmla="*/ 439 h 579"/>
                <a:gd name="T72" fmla="*/ 170 w 348"/>
                <a:gd name="T73" fmla="*/ 423 h 579"/>
                <a:gd name="T74" fmla="*/ 191 w 348"/>
                <a:gd name="T75" fmla="*/ 401 h 579"/>
                <a:gd name="T76" fmla="*/ 209 w 348"/>
                <a:gd name="T77" fmla="*/ 377 h 579"/>
                <a:gd name="T78" fmla="*/ 221 w 348"/>
                <a:gd name="T79" fmla="*/ 350 h 579"/>
                <a:gd name="T80" fmla="*/ 229 w 348"/>
                <a:gd name="T81" fmla="*/ 320 h 579"/>
                <a:gd name="T82" fmla="*/ 232 w 348"/>
                <a:gd name="T83" fmla="*/ 290 h 579"/>
                <a:gd name="T84" fmla="*/ 229 w 348"/>
                <a:gd name="T85" fmla="*/ 259 h 579"/>
                <a:gd name="T86" fmla="*/ 221 w 348"/>
                <a:gd name="T87" fmla="*/ 229 h 579"/>
                <a:gd name="T88" fmla="*/ 209 w 348"/>
                <a:gd name="T89" fmla="*/ 202 h 579"/>
                <a:gd name="T90" fmla="*/ 191 w 348"/>
                <a:gd name="T91" fmla="*/ 177 h 579"/>
                <a:gd name="T92" fmla="*/ 170 w 348"/>
                <a:gd name="T93" fmla="*/ 157 h 579"/>
                <a:gd name="T94" fmla="*/ 146 w 348"/>
                <a:gd name="T95" fmla="*/ 140 h 579"/>
                <a:gd name="T96" fmla="*/ 119 w 348"/>
                <a:gd name="T97" fmla="*/ 127 h 579"/>
                <a:gd name="T98" fmla="*/ 90 w 348"/>
                <a:gd name="T99" fmla="*/ 118 h 579"/>
                <a:gd name="T100" fmla="*/ 58 w 348"/>
                <a:gd name="T101" fmla="*/ 116 h 579"/>
                <a:gd name="T102" fmla="*/ 41 w 348"/>
                <a:gd name="T103" fmla="*/ 113 h 579"/>
                <a:gd name="T104" fmla="*/ 24 w 348"/>
                <a:gd name="T105" fmla="*/ 105 h 579"/>
                <a:gd name="T106" fmla="*/ 12 w 348"/>
                <a:gd name="T107" fmla="*/ 92 h 579"/>
                <a:gd name="T108" fmla="*/ 3 w 348"/>
                <a:gd name="T109" fmla="*/ 76 h 579"/>
                <a:gd name="T110" fmla="*/ 0 w 348"/>
                <a:gd name="T111" fmla="*/ 58 h 579"/>
                <a:gd name="T112" fmla="*/ 3 w 348"/>
                <a:gd name="T113" fmla="*/ 40 h 579"/>
                <a:gd name="T114" fmla="*/ 12 w 348"/>
                <a:gd name="T115" fmla="*/ 24 h 579"/>
                <a:gd name="T116" fmla="*/ 24 w 348"/>
                <a:gd name="T117" fmla="*/ 11 h 579"/>
                <a:gd name="T118" fmla="*/ 41 w 348"/>
                <a:gd name="T119" fmla="*/ 3 h 579"/>
                <a:gd name="T120" fmla="*/ 58 w 348"/>
                <a:gd name="T121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8" h="579">
                  <a:moveTo>
                    <a:pt x="58" y="0"/>
                  </a:moveTo>
                  <a:lnTo>
                    <a:pt x="101" y="3"/>
                  </a:lnTo>
                  <a:lnTo>
                    <a:pt x="142" y="12"/>
                  </a:lnTo>
                  <a:lnTo>
                    <a:pt x="181" y="27"/>
                  </a:lnTo>
                  <a:lnTo>
                    <a:pt x="216" y="46"/>
                  </a:lnTo>
                  <a:lnTo>
                    <a:pt x="249" y="71"/>
                  </a:lnTo>
                  <a:lnTo>
                    <a:pt x="277" y="100"/>
                  </a:lnTo>
                  <a:lnTo>
                    <a:pt x="301" y="132"/>
                  </a:lnTo>
                  <a:lnTo>
                    <a:pt x="321" y="168"/>
                  </a:lnTo>
                  <a:lnTo>
                    <a:pt x="335" y="206"/>
                  </a:lnTo>
                  <a:lnTo>
                    <a:pt x="345" y="246"/>
                  </a:lnTo>
                  <a:lnTo>
                    <a:pt x="348" y="290"/>
                  </a:lnTo>
                  <a:lnTo>
                    <a:pt x="345" y="332"/>
                  </a:lnTo>
                  <a:lnTo>
                    <a:pt x="335" y="373"/>
                  </a:lnTo>
                  <a:lnTo>
                    <a:pt x="321" y="411"/>
                  </a:lnTo>
                  <a:lnTo>
                    <a:pt x="301" y="447"/>
                  </a:lnTo>
                  <a:lnTo>
                    <a:pt x="277" y="479"/>
                  </a:lnTo>
                  <a:lnTo>
                    <a:pt x="249" y="508"/>
                  </a:lnTo>
                  <a:lnTo>
                    <a:pt x="216" y="533"/>
                  </a:lnTo>
                  <a:lnTo>
                    <a:pt x="181" y="552"/>
                  </a:lnTo>
                  <a:lnTo>
                    <a:pt x="142" y="567"/>
                  </a:lnTo>
                  <a:lnTo>
                    <a:pt x="101" y="576"/>
                  </a:lnTo>
                  <a:lnTo>
                    <a:pt x="58" y="579"/>
                  </a:lnTo>
                  <a:lnTo>
                    <a:pt x="41" y="576"/>
                  </a:lnTo>
                  <a:lnTo>
                    <a:pt x="24" y="568"/>
                  </a:lnTo>
                  <a:lnTo>
                    <a:pt x="12" y="556"/>
                  </a:lnTo>
                  <a:lnTo>
                    <a:pt x="3" y="539"/>
                  </a:lnTo>
                  <a:lnTo>
                    <a:pt x="0" y="522"/>
                  </a:lnTo>
                  <a:lnTo>
                    <a:pt x="3" y="503"/>
                  </a:lnTo>
                  <a:lnTo>
                    <a:pt x="12" y="486"/>
                  </a:lnTo>
                  <a:lnTo>
                    <a:pt x="24" y="474"/>
                  </a:lnTo>
                  <a:lnTo>
                    <a:pt x="41" y="466"/>
                  </a:lnTo>
                  <a:lnTo>
                    <a:pt x="58" y="463"/>
                  </a:lnTo>
                  <a:lnTo>
                    <a:pt x="90" y="461"/>
                  </a:lnTo>
                  <a:lnTo>
                    <a:pt x="119" y="452"/>
                  </a:lnTo>
                  <a:lnTo>
                    <a:pt x="146" y="439"/>
                  </a:lnTo>
                  <a:lnTo>
                    <a:pt x="170" y="423"/>
                  </a:lnTo>
                  <a:lnTo>
                    <a:pt x="191" y="401"/>
                  </a:lnTo>
                  <a:lnTo>
                    <a:pt x="209" y="377"/>
                  </a:lnTo>
                  <a:lnTo>
                    <a:pt x="221" y="350"/>
                  </a:lnTo>
                  <a:lnTo>
                    <a:pt x="229" y="320"/>
                  </a:lnTo>
                  <a:lnTo>
                    <a:pt x="232" y="290"/>
                  </a:lnTo>
                  <a:lnTo>
                    <a:pt x="229" y="259"/>
                  </a:lnTo>
                  <a:lnTo>
                    <a:pt x="221" y="229"/>
                  </a:lnTo>
                  <a:lnTo>
                    <a:pt x="209" y="202"/>
                  </a:lnTo>
                  <a:lnTo>
                    <a:pt x="191" y="177"/>
                  </a:lnTo>
                  <a:lnTo>
                    <a:pt x="170" y="157"/>
                  </a:lnTo>
                  <a:lnTo>
                    <a:pt x="146" y="140"/>
                  </a:lnTo>
                  <a:lnTo>
                    <a:pt x="119" y="127"/>
                  </a:lnTo>
                  <a:lnTo>
                    <a:pt x="90" y="118"/>
                  </a:lnTo>
                  <a:lnTo>
                    <a:pt x="58" y="116"/>
                  </a:lnTo>
                  <a:lnTo>
                    <a:pt x="41" y="113"/>
                  </a:lnTo>
                  <a:lnTo>
                    <a:pt x="24" y="105"/>
                  </a:lnTo>
                  <a:lnTo>
                    <a:pt x="12" y="92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4" y="11"/>
                  </a:lnTo>
                  <a:lnTo>
                    <a:pt x="41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8"/>
            <p:cNvSpPr>
              <a:spLocks/>
            </p:cNvSpPr>
            <p:nvPr/>
          </p:nvSpPr>
          <p:spPr bwMode="auto">
            <a:xfrm>
              <a:off x="1509" y="1493"/>
              <a:ext cx="39" cy="65"/>
            </a:xfrm>
            <a:custGeom>
              <a:avLst/>
              <a:gdLst>
                <a:gd name="T0" fmla="*/ 59 w 347"/>
                <a:gd name="T1" fmla="*/ 0 h 579"/>
                <a:gd name="T2" fmla="*/ 101 w 347"/>
                <a:gd name="T3" fmla="*/ 3 h 579"/>
                <a:gd name="T4" fmla="*/ 142 w 347"/>
                <a:gd name="T5" fmla="*/ 12 h 579"/>
                <a:gd name="T6" fmla="*/ 180 w 347"/>
                <a:gd name="T7" fmla="*/ 27 h 579"/>
                <a:gd name="T8" fmla="*/ 215 w 347"/>
                <a:gd name="T9" fmla="*/ 46 h 579"/>
                <a:gd name="T10" fmla="*/ 248 w 347"/>
                <a:gd name="T11" fmla="*/ 71 h 579"/>
                <a:gd name="T12" fmla="*/ 276 w 347"/>
                <a:gd name="T13" fmla="*/ 100 h 579"/>
                <a:gd name="T14" fmla="*/ 301 w 347"/>
                <a:gd name="T15" fmla="*/ 132 h 579"/>
                <a:gd name="T16" fmla="*/ 320 w 347"/>
                <a:gd name="T17" fmla="*/ 168 h 579"/>
                <a:gd name="T18" fmla="*/ 336 w 347"/>
                <a:gd name="T19" fmla="*/ 206 h 579"/>
                <a:gd name="T20" fmla="*/ 344 w 347"/>
                <a:gd name="T21" fmla="*/ 246 h 579"/>
                <a:gd name="T22" fmla="*/ 347 w 347"/>
                <a:gd name="T23" fmla="*/ 290 h 579"/>
                <a:gd name="T24" fmla="*/ 344 w 347"/>
                <a:gd name="T25" fmla="*/ 332 h 579"/>
                <a:gd name="T26" fmla="*/ 336 w 347"/>
                <a:gd name="T27" fmla="*/ 373 h 579"/>
                <a:gd name="T28" fmla="*/ 320 w 347"/>
                <a:gd name="T29" fmla="*/ 411 h 579"/>
                <a:gd name="T30" fmla="*/ 301 w 347"/>
                <a:gd name="T31" fmla="*/ 447 h 579"/>
                <a:gd name="T32" fmla="*/ 276 w 347"/>
                <a:gd name="T33" fmla="*/ 479 h 579"/>
                <a:gd name="T34" fmla="*/ 248 w 347"/>
                <a:gd name="T35" fmla="*/ 508 h 579"/>
                <a:gd name="T36" fmla="*/ 215 w 347"/>
                <a:gd name="T37" fmla="*/ 533 h 579"/>
                <a:gd name="T38" fmla="*/ 180 w 347"/>
                <a:gd name="T39" fmla="*/ 552 h 579"/>
                <a:gd name="T40" fmla="*/ 142 w 347"/>
                <a:gd name="T41" fmla="*/ 567 h 579"/>
                <a:gd name="T42" fmla="*/ 101 w 347"/>
                <a:gd name="T43" fmla="*/ 576 h 579"/>
                <a:gd name="T44" fmla="*/ 59 w 347"/>
                <a:gd name="T45" fmla="*/ 579 h 579"/>
                <a:gd name="T46" fmla="*/ 40 w 347"/>
                <a:gd name="T47" fmla="*/ 576 h 579"/>
                <a:gd name="T48" fmla="*/ 24 w 347"/>
                <a:gd name="T49" fmla="*/ 568 h 579"/>
                <a:gd name="T50" fmla="*/ 11 w 347"/>
                <a:gd name="T51" fmla="*/ 556 h 579"/>
                <a:gd name="T52" fmla="*/ 3 w 347"/>
                <a:gd name="T53" fmla="*/ 539 h 579"/>
                <a:gd name="T54" fmla="*/ 0 w 347"/>
                <a:gd name="T55" fmla="*/ 522 h 579"/>
                <a:gd name="T56" fmla="*/ 3 w 347"/>
                <a:gd name="T57" fmla="*/ 503 h 579"/>
                <a:gd name="T58" fmla="*/ 11 w 347"/>
                <a:gd name="T59" fmla="*/ 486 h 579"/>
                <a:gd name="T60" fmla="*/ 24 w 347"/>
                <a:gd name="T61" fmla="*/ 474 h 579"/>
                <a:gd name="T62" fmla="*/ 40 w 347"/>
                <a:gd name="T63" fmla="*/ 466 h 579"/>
                <a:gd name="T64" fmla="*/ 59 w 347"/>
                <a:gd name="T65" fmla="*/ 463 h 579"/>
                <a:gd name="T66" fmla="*/ 90 w 347"/>
                <a:gd name="T67" fmla="*/ 461 h 579"/>
                <a:gd name="T68" fmla="*/ 118 w 347"/>
                <a:gd name="T69" fmla="*/ 452 h 579"/>
                <a:gd name="T70" fmla="*/ 145 w 347"/>
                <a:gd name="T71" fmla="*/ 439 h 579"/>
                <a:gd name="T72" fmla="*/ 170 w 347"/>
                <a:gd name="T73" fmla="*/ 423 h 579"/>
                <a:gd name="T74" fmla="*/ 191 w 347"/>
                <a:gd name="T75" fmla="*/ 401 h 579"/>
                <a:gd name="T76" fmla="*/ 208 w 347"/>
                <a:gd name="T77" fmla="*/ 377 h 579"/>
                <a:gd name="T78" fmla="*/ 220 w 347"/>
                <a:gd name="T79" fmla="*/ 350 h 579"/>
                <a:gd name="T80" fmla="*/ 229 w 347"/>
                <a:gd name="T81" fmla="*/ 320 h 579"/>
                <a:gd name="T82" fmla="*/ 232 w 347"/>
                <a:gd name="T83" fmla="*/ 290 h 579"/>
                <a:gd name="T84" fmla="*/ 229 w 347"/>
                <a:gd name="T85" fmla="*/ 259 h 579"/>
                <a:gd name="T86" fmla="*/ 220 w 347"/>
                <a:gd name="T87" fmla="*/ 229 h 579"/>
                <a:gd name="T88" fmla="*/ 208 w 347"/>
                <a:gd name="T89" fmla="*/ 202 h 579"/>
                <a:gd name="T90" fmla="*/ 191 w 347"/>
                <a:gd name="T91" fmla="*/ 177 h 579"/>
                <a:gd name="T92" fmla="*/ 170 w 347"/>
                <a:gd name="T93" fmla="*/ 157 h 579"/>
                <a:gd name="T94" fmla="*/ 145 w 347"/>
                <a:gd name="T95" fmla="*/ 140 h 579"/>
                <a:gd name="T96" fmla="*/ 118 w 347"/>
                <a:gd name="T97" fmla="*/ 127 h 579"/>
                <a:gd name="T98" fmla="*/ 90 w 347"/>
                <a:gd name="T99" fmla="*/ 118 h 579"/>
                <a:gd name="T100" fmla="*/ 59 w 347"/>
                <a:gd name="T101" fmla="*/ 116 h 579"/>
                <a:gd name="T102" fmla="*/ 40 w 347"/>
                <a:gd name="T103" fmla="*/ 113 h 579"/>
                <a:gd name="T104" fmla="*/ 24 w 347"/>
                <a:gd name="T105" fmla="*/ 105 h 579"/>
                <a:gd name="T106" fmla="*/ 11 w 347"/>
                <a:gd name="T107" fmla="*/ 92 h 579"/>
                <a:gd name="T108" fmla="*/ 3 w 347"/>
                <a:gd name="T109" fmla="*/ 76 h 579"/>
                <a:gd name="T110" fmla="*/ 0 w 347"/>
                <a:gd name="T111" fmla="*/ 58 h 579"/>
                <a:gd name="T112" fmla="*/ 3 w 347"/>
                <a:gd name="T113" fmla="*/ 40 h 579"/>
                <a:gd name="T114" fmla="*/ 11 w 347"/>
                <a:gd name="T115" fmla="*/ 24 h 579"/>
                <a:gd name="T116" fmla="*/ 24 w 347"/>
                <a:gd name="T117" fmla="*/ 11 h 579"/>
                <a:gd name="T118" fmla="*/ 40 w 347"/>
                <a:gd name="T119" fmla="*/ 3 h 579"/>
                <a:gd name="T120" fmla="*/ 59 w 347"/>
                <a:gd name="T121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7" h="579">
                  <a:moveTo>
                    <a:pt x="59" y="0"/>
                  </a:moveTo>
                  <a:lnTo>
                    <a:pt x="101" y="3"/>
                  </a:lnTo>
                  <a:lnTo>
                    <a:pt x="142" y="12"/>
                  </a:lnTo>
                  <a:lnTo>
                    <a:pt x="180" y="27"/>
                  </a:lnTo>
                  <a:lnTo>
                    <a:pt x="215" y="46"/>
                  </a:lnTo>
                  <a:lnTo>
                    <a:pt x="248" y="71"/>
                  </a:lnTo>
                  <a:lnTo>
                    <a:pt x="276" y="100"/>
                  </a:lnTo>
                  <a:lnTo>
                    <a:pt x="301" y="132"/>
                  </a:lnTo>
                  <a:lnTo>
                    <a:pt x="320" y="168"/>
                  </a:lnTo>
                  <a:lnTo>
                    <a:pt x="336" y="206"/>
                  </a:lnTo>
                  <a:lnTo>
                    <a:pt x="344" y="246"/>
                  </a:lnTo>
                  <a:lnTo>
                    <a:pt x="347" y="290"/>
                  </a:lnTo>
                  <a:lnTo>
                    <a:pt x="344" y="332"/>
                  </a:lnTo>
                  <a:lnTo>
                    <a:pt x="336" y="373"/>
                  </a:lnTo>
                  <a:lnTo>
                    <a:pt x="320" y="411"/>
                  </a:lnTo>
                  <a:lnTo>
                    <a:pt x="301" y="447"/>
                  </a:lnTo>
                  <a:lnTo>
                    <a:pt x="276" y="479"/>
                  </a:lnTo>
                  <a:lnTo>
                    <a:pt x="248" y="508"/>
                  </a:lnTo>
                  <a:lnTo>
                    <a:pt x="215" y="533"/>
                  </a:lnTo>
                  <a:lnTo>
                    <a:pt x="180" y="552"/>
                  </a:lnTo>
                  <a:lnTo>
                    <a:pt x="142" y="567"/>
                  </a:lnTo>
                  <a:lnTo>
                    <a:pt x="101" y="576"/>
                  </a:lnTo>
                  <a:lnTo>
                    <a:pt x="59" y="579"/>
                  </a:lnTo>
                  <a:lnTo>
                    <a:pt x="40" y="576"/>
                  </a:lnTo>
                  <a:lnTo>
                    <a:pt x="24" y="568"/>
                  </a:lnTo>
                  <a:lnTo>
                    <a:pt x="11" y="556"/>
                  </a:lnTo>
                  <a:lnTo>
                    <a:pt x="3" y="539"/>
                  </a:lnTo>
                  <a:lnTo>
                    <a:pt x="0" y="522"/>
                  </a:lnTo>
                  <a:lnTo>
                    <a:pt x="3" y="503"/>
                  </a:lnTo>
                  <a:lnTo>
                    <a:pt x="11" y="486"/>
                  </a:lnTo>
                  <a:lnTo>
                    <a:pt x="24" y="474"/>
                  </a:lnTo>
                  <a:lnTo>
                    <a:pt x="40" y="466"/>
                  </a:lnTo>
                  <a:lnTo>
                    <a:pt x="59" y="463"/>
                  </a:lnTo>
                  <a:lnTo>
                    <a:pt x="90" y="461"/>
                  </a:lnTo>
                  <a:lnTo>
                    <a:pt x="118" y="452"/>
                  </a:lnTo>
                  <a:lnTo>
                    <a:pt x="145" y="439"/>
                  </a:lnTo>
                  <a:lnTo>
                    <a:pt x="170" y="423"/>
                  </a:lnTo>
                  <a:lnTo>
                    <a:pt x="191" y="401"/>
                  </a:lnTo>
                  <a:lnTo>
                    <a:pt x="208" y="377"/>
                  </a:lnTo>
                  <a:lnTo>
                    <a:pt x="220" y="350"/>
                  </a:lnTo>
                  <a:lnTo>
                    <a:pt x="229" y="320"/>
                  </a:lnTo>
                  <a:lnTo>
                    <a:pt x="232" y="290"/>
                  </a:lnTo>
                  <a:lnTo>
                    <a:pt x="229" y="259"/>
                  </a:lnTo>
                  <a:lnTo>
                    <a:pt x="220" y="229"/>
                  </a:lnTo>
                  <a:lnTo>
                    <a:pt x="208" y="202"/>
                  </a:lnTo>
                  <a:lnTo>
                    <a:pt x="191" y="177"/>
                  </a:lnTo>
                  <a:lnTo>
                    <a:pt x="170" y="157"/>
                  </a:lnTo>
                  <a:lnTo>
                    <a:pt x="145" y="140"/>
                  </a:lnTo>
                  <a:lnTo>
                    <a:pt x="118" y="127"/>
                  </a:lnTo>
                  <a:lnTo>
                    <a:pt x="90" y="118"/>
                  </a:lnTo>
                  <a:lnTo>
                    <a:pt x="59" y="116"/>
                  </a:lnTo>
                  <a:lnTo>
                    <a:pt x="40" y="113"/>
                  </a:lnTo>
                  <a:lnTo>
                    <a:pt x="24" y="105"/>
                  </a:lnTo>
                  <a:lnTo>
                    <a:pt x="11" y="92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1" y="24"/>
                  </a:lnTo>
                  <a:lnTo>
                    <a:pt x="24" y="11"/>
                  </a:lnTo>
                  <a:lnTo>
                    <a:pt x="40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9"/>
            <p:cNvSpPr>
              <a:spLocks/>
            </p:cNvSpPr>
            <p:nvPr/>
          </p:nvSpPr>
          <p:spPr bwMode="auto">
            <a:xfrm>
              <a:off x="1509" y="1686"/>
              <a:ext cx="65" cy="65"/>
            </a:xfrm>
            <a:custGeom>
              <a:avLst/>
              <a:gdLst>
                <a:gd name="T0" fmla="*/ 58 w 579"/>
                <a:gd name="T1" fmla="*/ 0 h 579"/>
                <a:gd name="T2" fmla="*/ 73 w 579"/>
                <a:gd name="T3" fmla="*/ 2 h 579"/>
                <a:gd name="T4" fmla="*/ 86 w 579"/>
                <a:gd name="T5" fmla="*/ 7 h 579"/>
                <a:gd name="T6" fmla="*/ 99 w 579"/>
                <a:gd name="T7" fmla="*/ 17 h 579"/>
                <a:gd name="T8" fmla="*/ 289 w 579"/>
                <a:gd name="T9" fmla="*/ 207 h 579"/>
                <a:gd name="T10" fmla="*/ 480 w 579"/>
                <a:gd name="T11" fmla="*/ 17 h 579"/>
                <a:gd name="T12" fmla="*/ 493 w 579"/>
                <a:gd name="T13" fmla="*/ 7 h 579"/>
                <a:gd name="T14" fmla="*/ 507 w 579"/>
                <a:gd name="T15" fmla="*/ 2 h 579"/>
                <a:gd name="T16" fmla="*/ 521 w 579"/>
                <a:gd name="T17" fmla="*/ 0 h 579"/>
                <a:gd name="T18" fmla="*/ 536 w 579"/>
                <a:gd name="T19" fmla="*/ 2 h 579"/>
                <a:gd name="T20" fmla="*/ 550 w 579"/>
                <a:gd name="T21" fmla="*/ 7 h 579"/>
                <a:gd name="T22" fmla="*/ 563 w 579"/>
                <a:gd name="T23" fmla="*/ 17 h 579"/>
                <a:gd name="T24" fmla="*/ 572 w 579"/>
                <a:gd name="T25" fmla="*/ 30 h 579"/>
                <a:gd name="T26" fmla="*/ 577 w 579"/>
                <a:gd name="T27" fmla="*/ 43 h 579"/>
                <a:gd name="T28" fmla="*/ 579 w 579"/>
                <a:gd name="T29" fmla="*/ 58 h 579"/>
                <a:gd name="T30" fmla="*/ 577 w 579"/>
                <a:gd name="T31" fmla="*/ 73 h 579"/>
                <a:gd name="T32" fmla="*/ 572 w 579"/>
                <a:gd name="T33" fmla="*/ 87 h 579"/>
                <a:gd name="T34" fmla="*/ 563 w 579"/>
                <a:gd name="T35" fmla="*/ 99 h 579"/>
                <a:gd name="T36" fmla="*/ 371 w 579"/>
                <a:gd name="T37" fmla="*/ 290 h 579"/>
                <a:gd name="T38" fmla="*/ 563 w 579"/>
                <a:gd name="T39" fmla="*/ 480 h 579"/>
                <a:gd name="T40" fmla="*/ 572 w 579"/>
                <a:gd name="T41" fmla="*/ 493 h 579"/>
                <a:gd name="T42" fmla="*/ 577 w 579"/>
                <a:gd name="T43" fmla="*/ 506 h 579"/>
                <a:gd name="T44" fmla="*/ 579 w 579"/>
                <a:gd name="T45" fmla="*/ 522 h 579"/>
                <a:gd name="T46" fmla="*/ 577 w 579"/>
                <a:gd name="T47" fmla="*/ 536 h 579"/>
                <a:gd name="T48" fmla="*/ 572 w 579"/>
                <a:gd name="T49" fmla="*/ 549 h 579"/>
                <a:gd name="T50" fmla="*/ 563 w 579"/>
                <a:gd name="T51" fmla="*/ 562 h 579"/>
                <a:gd name="T52" fmla="*/ 550 w 579"/>
                <a:gd name="T53" fmla="*/ 572 h 579"/>
                <a:gd name="T54" fmla="*/ 536 w 579"/>
                <a:gd name="T55" fmla="*/ 577 h 579"/>
                <a:gd name="T56" fmla="*/ 521 w 579"/>
                <a:gd name="T57" fmla="*/ 579 h 579"/>
                <a:gd name="T58" fmla="*/ 507 w 579"/>
                <a:gd name="T59" fmla="*/ 577 h 579"/>
                <a:gd name="T60" fmla="*/ 493 w 579"/>
                <a:gd name="T61" fmla="*/ 572 h 579"/>
                <a:gd name="T62" fmla="*/ 480 w 579"/>
                <a:gd name="T63" fmla="*/ 562 h 579"/>
                <a:gd name="T64" fmla="*/ 289 w 579"/>
                <a:gd name="T65" fmla="*/ 372 h 579"/>
                <a:gd name="T66" fmla="*/ 99 w 579"/>
                <a:gd name="T67" fmla="*/ 562 h 579"/>
                <a:gd name="T68" fmla="*/ 86 w 579"/>
                <a:gd name="T69" fmla="*/ 572 h 579"/>
                <a:gd name="T70" fmla="*/ 73 w 579"/>
                <a:gd name="T71" fmla="*/ 577 h 579"/>
                <a:gd name="T72" fmla="*/ 59 w 579"/>
                <a:gd name="T73" fmla="*/ 579 h 579"/>
                <a:gd name="T74" fmla="*/ 43 w 579"/>
                <a:gd name="T75" fmla="*/ 577 h 579"/>
                <a:gd name="T76" fmla="*/ 30 w 579"/>
                <a:gd name="T77" fmla="*/ 572 h 579"/>
                <a:gd name="T78" fmla="*/ 17 w 579"/>
                <a:gd name="T79" fmla="*/ 562 h 579"/>
                <a:gd name="T80" fmla="*/ 8 w 579"/>
                <a:gd name="T81" fmla="*/ 549 h 579"/>
                <a:gd name="T82" fmla="*/ 2 w 579"/>
                <a:gd name="T83" fmla="*/ 536 h 579"/>
                <a:gd name="T84" fmla="*/ 0 w 579"/>
                <a:gd name="T85" fmla="*/ 522 h 579"/>
                <a:gd name="T86" fmla="*/ 2 w 579"/>
                <a:gd name="T87" fmla="*/ 506 h 579"/>
                <a:gd name="T88" fmla="*/ 8 w 579"/>
                <a:gd name="T89" fmla="*/ 493 h 579"/>
                <a:gd name="T90" fmla="*/ 17 w 579"/>
                <a:gd name="T91" fmla="*/ 480 h 579"/>
                <a:gd name="T92" fmla="*/ 208 w 579"/>
                <a:gd name="T93" fmla="*/ 290 h 579"/>
                <a:gd name="T94" fmla="*/ 17 w 579"/>
                <a:gd name="T95" fmla="*/ 99 h 579"/>
                <a:gd name="T96" fmla="*/ 8 w 579"/>
                <a:gd name="T97" fmla="*/ 87 h 579"/>
                <a:gd name="T98" fmla="*/ 2 w 579"/>
                <a:gd name="T99" fmla="*/ 73 h 579"/>
                <a:gd name="T100" fmla="*/ 0 w 579"/>
                <a:gd name="T101" fmla="*/ 58 h 579"/>
                <a:gd name="T102" fmla="*/ 2 w 579"/>
                <a:gd name="T103" fmla="*/ 43 h 579"/>
                <a:gd name="T104" fmla="*/ 8 w 579"/>
                <a:gd name="T105" fmla="*/ 30 h 579"/>
                <a:gd name="T106" fmla="*/ 17 w 579"/>
                <a:gd name="T107" fmla="*/ 17 h 579"/>
                <a:gd name="T108" fmla="*/ 30 w 579"/>
                <a:gd name="T109" fmla="*/ 7 h 579"/>
                <a:gd name="T110" fmla="*/ 43 w 579"/>
                <a:gd name="T111" fmla="*/ 2 h 579"/>
                <a:gd name="T112" fmla="*/ 58 w 579"/>
                <a:gd name="T113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9" h="579">
                  <a:moveTo>
                    <a:pt x="58" y="0"/>
                  </a:moveTo>
                  <a:lnTo>
                    <a:pt x="73" y="2"/>
                  </a:lnTo>
                  <a:lnTo>
                    <a:pt x="86" y="7"/>
                  </a:lnTo>
                  <a:lnTo>
                    <a:pt x="99" y="17"/>
                  </a:lnTo>
                  <a:lnTo>
                    <a:pt x="289" y="207"/>
                  </a:lnTo>
                  <a:lnTo>
                    <a:pt x="480" y="17"/>
                  </a:lnTo>
                  <a:lnTo>
                    <a:pt x="493" y="7"/>
                  </a:lnTo>
                  <a:lnTo>
                    <a:pt x="507" y="2"/>
                  </a:lnTo>
                  <a:lnTo>
                    <a:pt x="521" y="0"/>
                  </a:lnTo>
                  <a:lnTo>
                    <a:pt x="536" y="2"/>
                  </a:lnTo>
                  <a:lnTo>
                    <a:pt x="550" y="7"/>
                  </a:lnTo>
                  <a:lnTo>
                    <a:pt x="563" y="17"/>
                  </a:lnTo>
                  <a:lnTo>
                    <a:pt x="572" y="30"/>
                  </a:lnTo>
                  <a:lnTo>
                    <a:pt x="577" y="43"/>
                  </a:lnTo>
                  <a:lnTo>
                    <a:pt x="579" y="58"/>
                  </a:lnTo>
                  <a:lnTo>
                    <a:pt x="577" y="73"/>
                  </a:lnTo>
                  <a:lnTo>
                    <a:pt x="572" y="87"/>
                  </a:lnTo>
                  <a:lnTo>
                    <a:pt x="563" y="99"/>
                  </a:lnTo>
                  <a:lnTo>
                    <a:pt x="371" y="290"/>
                  </a:lnTo>
                  <a:lnTo>
                    <a:pt x="563" y="480"/>
                  </a:lnTo>
                  <a:lnTo>
                    <a:pt x="572" y="493"/>
                  </a:lnTo>
                  <a:lnTo>
                    <a:pt x="577" y="506"/>
                  </a:lnTo>
                  <a:lnTo>
                    <a:pt x="579" y="522"/>
                  </a:lnTo>
                  <a:lnTo>
                    <a:pt x="577" y="536"/>
                  </a:lnTo>
                  <a:lnTo>
                    <a:pt x="572" y="549"/>
                  </a:lnTo>
                  <a:lnTo>
                    <a:pt x="563" y="562"/>
                  </a:lnTo>
                  <a:lnTo>
                    <a:pt x="550" y="572"/>
                  </a:lnTo>
                  <a:lnTo>
                    <a:pt x="536" y="577"/>
                  </a:lnTo>
                  <a:lnTo>
                    <a:pt x="521" y="579"/>
                  </a:lnTo>
                  <a:lnTo>
                    <a:pt x="507" y="577"/>
                  </a:lnTo>
                  <a:lnTo>
                    <a:pt x="493" y="572"/>
                  </a:lnTo>
                  <a:lnTo>
                    <a:pt x="480" y="562"/>
                  </a:lnTo>
                  <a:lnTo>
                    <a:pt x="289" y="372"/>
                  </a:lnTo>
                  <a:lnTo>
                    <a:pt x="99" y="562"/>
                  </a:lnTo>
                  <a:lnTo>
                    <a:pt x="86" y="572"/>
                  </a:lnTo>
                  <a:lnTo>
                    <a:pt x="73" y="577"/>
                  </a:lnTo>
                  <a:lnTo>
                    <a:pt x="59" y="579"/>
                  </a:lnTo>
                  <a:lnTo>
                    <a:pt x="43" y="577"/>
                  </a:lnTo>
                  <a:lnTo>
                    <a:pt x="30" y="572"/>
                  </a:lnTo>
                  <a:lnTo>
                    <a:pt x="17" y="562"/>
                  </a:lnTo>
                  <a:lnTo>
                    <a:pt x="8" y="549"/>
                  </a:lnTo>
                  <a:lnTo>
                    <a:pt x="2" y="536"/>
                  </a:lnTo>
                  <a:lnTo>
                    <a:pt x="0" y="522"/>
                  </a:lnTo>
                  <a:lnTo>
                    <a:pt x="2" y="506"/>
                  </a:lnTo>
                  <a:lnTo>
                    <a:pt x="8" y="493"/>
                  </a:lnTo>
                  <a:lnTo>
                    <a:pt x="17" y="480"/>
                  </a:lnTo>
                  <a:lnTo>
                    <a:pt x="208" y="290"/>
                  </a:lnTo>
                  <a:lnTo>
                    <a:pt x="17" y="99"/>
                  </a:lnTo>
                  <a:lnTo>
                    <a:pt x="8" y="87"/>
                  </a:lnTo>
                  <a:lnTo>
                    <a:pt x="2" y="73"/>
                  </a:lnTo>
                  <a:lnTo>
                    <a:pt x="0" y="58"/>
                  </a:lnTo>
                  <a:lnTo>
                    <a:pt x="2" y="43"/>
                  </a:lnTo>
                  <a:lnTo>
                    <a:pt x="8" y="30"/>
                  </a:lnTo>
                  <a:lnTo>
                    <a:pt x="17" y="17"/>
                  </a:lnTo>
                  <a:lnTo>
                    <a:pt x="30" y="7"/>
                  </a:lnTo>
                  <a:lnTo>
                    <a:pt x="43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9431" y="3187093"/>
            <a:ext cx="3435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8BC1"/>
                </a:solidFill>
              </a:rPr>
              <a:t>~4</a:t>
            </a:r>
            <a:r>
              <a:rPr lang="uk-UA" sz="2000" b="1" dirty="0">
                <a:solidFill>
                  <a:srgbClr val="008BC1"/>
                </a:solidFill>
              </a:rPr>
              <a:t> </a:t>
            </a:r>
            <a:r>
              <a:rPr lang="en-US" sz="2000" b="1" dirty="0">
                <a:solidFill>
                  <a:srgbClr val="008BC1"/>
                </a:solidFill>
              </a:rPr>
              <a:t>500</a:t>
            </a:r>
            <a:r>
              <a:rPr lang="uk-UA" sz="2000" b="1" dirty="0">
                <a:solidFill>
                  <a:srgbClr val="008BC1"/>
                </a:solidFill>
              </a:rPr>
              <a:t> грн</a:t>
            </a:r>
          </a:p>
          <a:p>
            <a:pPr algn="ctr"/>
            <a:r>
              <a:rPr lang="uk-UA" sz="1600" dirty="0">
                <a:solidFill>
                  <a:srgbClr val="3B4042"/>
                </a:solidFill>
              </a:rPr>
              <a:t>вартість заходів для кожної квартири</a:t>
            </a:r>
          </a:p>
          <a:p>
            <a:pPr algn="ctr"/>
            <a:r>
              <a:rPr lang="uk-UA" sz="1400" i="1" dirty="0">
                <a:solidFill>
                  <a:srgbClr val="3B4042"/>
                </a:solidFill>
              </a:rPr>
              <a:t>(у розрахунку на будинок 120 квартир)</a:t>
            </a:r>
            <a:r>
              <a:rPr lang="uk-UA" sz="2000" i="1" dirty="0">
                <a:solidFill>
                  <a:srgbClr val="3B4042"/>
                </a:solidFill>
              </a:rPr>
              <a:t> </a:t>
            </a:r>
            <a:endParaRPr lang="ru-RU" sz="2000" i="1" dirty="0">
              <a:solidFill>
                <a:srgbClr val="3B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0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Діаграма 148">
            <a:extLst>
              <a:ext uri="{FF2B5EF4-FFF2-40B4-BE49-F238E27FC236}">
                <a16:creationId xmlns:a16="http://schemas.microsoft.com/office/drawing/2014/main" id="{35985D6E-1F15-49F8-B35F-E707A06EF7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636098"/>
              </p:ext>
            </p:extLst>
          </p:nvPr>
        </p:nvGraphicFramePr>
        <p:xfrm>
          <a:off x="2681280" y="1697515"/>
          <a:ext cx="3937065" cy="2415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23395" y="2615420"/>
            <a:ext cx="782197" cy="621842"/>
            <a:chOff x="3417" y="1824"/>
            <a:chExt cx="839" cy="667"/>
          </a:xfrm>
          <a:solidFill>
            <a:srgbClr val="5B8BA3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537" y="1959"/>
              <a:ext cx="599" cy="532"/>
            </a:xfrm>
            <a:custGeom>
              <a:avLst/>
              <a:gdLst>
                <a:gd name="T0" fmla="*/ 1199 w 2397"/>
                <a:gd name="T1" fmla="*/ 0 h 2130"/>
                <a:gd name="T2" fmla="*/ 2395 w 2397"/>
                <a:gd name="T3" fmla="*/ 986 h 2130"/>
                <a:gd name="T4" fmla="*/ 2396 w 2397"/>
                <a:gd name="T5" fmla="*/ 989 h 2130"/>
                <a:gd name="T6" fmla="*/ 2396 w 2397"/>
                <a:gd name="T7" fmla="*/ 994 h 2130"/>
                <a:gd name="T8" fmla="*/ 2397 w 2397"/>
                <a:gd name="T9" fmla="*/ 999 h 2130"/>
                <a:gd name="T10" fmla="*/ 2397 w 2397"/>
                <a:gd name="T11" fmla="*/ 1997 h 2130"/>
                <a:gd name="T12" fmla="*/ 2394 w 2397"/>
                <a:gd name="T13" fmla="*/ 2024 h 2130"/>
                <a:gd name="T14" fmla="*/ 2387 w 2397"/>
                <a:gd name="T15" fmla="*/ 2047 h 2130"/>
                <a:gd name="T16" fmla="*/ 2375 w 2397"/>
                <a:gd name="T17" fmla="*/ 2070 h 2130"/>
                <a:gd name="T18" fmla="*/ 2357 w 2397"/>
                <a:gd name="T19" fmla="*/ 2090 h 2130"/>
                <a:gd name="T20" fmla="*/ 2337 w 2397"/>
                <a:gd name="T21" fmla="*/ 2108 h 2130"/>
                <a:gd name="T22" fmla="*/ 2314 w 2397"/>
                <a:gd name="T23" fmla="*/ 2120 h 2130"/>
                <a:gd name="T24" fmla="*/ 2290 w 2397"/>
                <a:gd name="T25" fmla="*/ 2128 h 2130"/>
                <a:gd name="T26" fmla="*/ 2264 w 2397"/>
                <a:gd name="T27" fmla="*/ 2130 h 2130"/>
                <a:gd name="T28" fmla="*/ 1465 w 2397"/>
                <a:gd name="T29" fmla="*/ 2130 h 2130"/>
                <a:gd name="T30" fmla="*/ 1465 w 2397"/>
                <a:gd name="T31" fmla="*/ 1332 h 2130"/>
                <a:gd name="T32" fmla="*/ 932 w 2397"/>
                <a:gd name="T33" fmla="*/ 1332 h 2130"/>
                <a:gd name="T34" fmla="*/ 932 w 2397"/>
                <a:gd name="T35" fmla="*/ 2130 h 2130"/>
                <a:gd name="T36" fmla="*/ 133 w 2397"/>
                <a:gd name="T37" fmla="*/ 2130 h 2130"/>
                <a:gd name="T38" fmla="*/ 107 w 2397"/>
                <a:gd name="T39" fmla="*/ 2128 h 2130"/>
                <a:gd name="T40" fmla="*/ 83 w 2397"/>
                <a:gd name="T41" fmla="*/ 2120 h 2130"/>
                <a:gd name="T42" fmla="*/ 60 w 2397"/>
                <a:gd name="T43" fmla="*/ 2108 h 2130"/>
                <a:gd name="T44" fmla="*/ 40 w 2397"/>
                <a:gd name="T45" fmla="*/ 2090 h 2130"/>
                <a:gd name="T46" fmla="*/ 22 w 2397"/>
                <a:gd name="T47" fmla="*/ 2070 h 2130"/>
                <a:gd name="T48" fmla="*/ 10 w 2397"/>
                <a:gd name="T49" fmla="*/ 2047 h 2130"/>
                <a:gd name="T50" fmla="*/ 2 w 2397"/>
                <a:gd name="T51" fmla="*/ 2024 h 2130"/>
                <a:gd name="T52" fmla="*/ 0 w 2397"/>
                <a:gd name="T53" fmla="*/ 1997 h 2130"/>
                <a:gd name="T54" fmla="*/ 0 w 2397"/>
                <a:gd name="T55" fmla="*/ 999 h 2130"/>
                <a:gd name="T56" fmla="*/ 0 w 2397"/>
                <a:gd name="T57" fmla="*/ 997 h 2130"/>
                <a:gd name="T58" fmla="*/ 1 w 2397"/>
                <a:gd name="T59" fmla="*/ 993 h 2130"/>
                <a:gd name="T60" fmla="*/ 2 w 2397"/>
                <a:gd name="T61" fmla="*/ 989 h 2130"/>
                <a:gd name="T62" fmla="*/ 2 w 2397"/>
                <a:gd name="T63" fmla="*/ 986 h 2130"/>
                <a:gd name="T64" fmla="*/ 1199 w 2397"/>
                <a:gd name="T65" fmla="*/ 0 h 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97" h="2130">
                  <a:moveTo>
                    <a:pt x="1199" y="0"/>
                  </a:moveTo>
                  <a:lnTo>
                    <a:pt x="2395" y="986"/>
                  </a:lnTo>
                  <a:lnTo>
                    <a:pt x="2396" y="989"/>
                  </a:lnTo>
                  <a:lnTo>
                    <a:pt x="2396" y="994"/>
                  </a:lnTo>
                  <a:lnTo>
                    <a:pt x="2397" y="999"/>
                  </a:lnTo>
                  <a:lnTo>
                    <a:pt x="2397" y="1997"/>
                  </a:lnTo>
                  <a:lnTo>
                    <a:pt x="2394" y="2024"/>
                  </a:lnTo>
                  <a:lnTo>
                    <a:pt x="2387" y="2047"/>
                  </a:lnTo>
                  <a:lnTo>
                    <a:pt x="2375" y="2070"/>
                  </a:lnTo>
                  <a:lnTo>
                    <a:pt x="2357" y="2090"/>
                  </a:lnTo>
                  <a:lnTo>
                    <a:pt x="2337" y="2108"/>
                  </a:lnTo>
                  <a:lnTo>
                    <a:pt x="2314" y="2120"/>
                  </a:lnTo>
                  <a:lnTo>
                    <a:pt x="2290" y="2128"/>
                  </a:lnTo>
                  <a:lnTo>
                    <a:pt x="2264" y="2130"/>
                  </a:lnTo>
                  <a:lnTo>
                    <a:pt x="1465" y="2130"/>
                  </a:lnTo>
                  <a:lnTo>
                    <a:pt x="1465" y="1332"/>
                  </a:lnTo>
                  <a:lnTo>
                    <a:pt x="932" y="1332"/>
                  </a:lnTo>
                  <a:lnTo>
                    <a:pt x="932" y="2130"/>
                  </a:lnTo>
                  <a:lnTo>
                    <a:pt x="133" y="2130"/>
                  </a:lnTo>
                  <a:lnTo>
                    <a:pt x="107" y="2128"/>
                  </a:lnTo>
                  <a:lnTo>
                    <a:pt x="83" y="2120"/>
                  </a:lnTo>
                  <a:lnTo>
                    <a:pt x="60" y="2108"/>
                  </a:lnTo>
                  <a:lnTo>
                    <a:pt x="40" y="2090"/>
                  </a:lnTo>
                  <a:lnTo>
                    <a:pt x="22" y="2070"/>
                  </a:lnTo>
                  <a:lnTo>
                    <a:pt x="10" y="2047"/>
                  </a:lnTo>
                  <a:lnTo>
                    <a:pt x="2" y="2024"/>
                  </a:lnTo>
                  <a:lnTo>
                    <a:pt x="0" y="1997"/>
                  </a:lnTo>
                  <a:lnTo>
                    <a:pt x="0" y="999"/>
                  </a:lnTo>
                  <a:lnTo>
                    <a:pt x="0" y="997"/>
                  </a:lnTo>
                  <a:lnTo>
                    <a:pt x="1" y="993"/>
                  </a:lnTo>
                  <a:lnTo>
                    <a:pt x="2" y="989"/>
                  </a:lnTo>
                  <a:lnTo>
                    <a:pt x="2" y="986"/>
                  </a:lnTo>
                  <a:lnTo>
                    <a:pt x="11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417" y="1824"/>
              <a:ext cx="839" cy="393"/>
            </a:xfrm>
            <a:custGeom>
              <a:avLst/>
              <a:gdLst>
                <a:gd name="T0" fmla="*/ 1678 w 3354"/>
                <a:gd name="T1" fmla="*/ 0 h 1571"/>
                <a:gd name="T2" fmla="*/ 1713 w 3354"/>
                <a:gd name="T3" fmla="*/ 2 h 1571"/>
                <a:gd name="T4" fmla="*/ 1746 w 3354"/>
                <a:gd name="T5" fmla="*/ 8 h 1571"/>
                <a:gd name="T6" fmla="*/ 1778 w 3354"/>
                <a:gd name="T7" fmla="*/ 20 h 1571"/>
                <a:gd name="T8" fmla="*/ 1808 w 3354"/>
                <a:gd name="T9" fmla="*/ 34 h 1571"/>
                <a:gd name="T10" fmla="*/ 1836 w 3354"/>
                <a:gd name="T11" fmla="*/ 54 h 1571"/>
                <a:gd name="T12" fmla="*/ 2343 w 3354"/>
                <a:gd name="T13" fmla="*/ 478 h 1571"/>
                <a:gd name="T14" fmla="*/ 2343 w 3354"/>
                <a:gd name="T15" fmla="*/ 73 h 1571"/>
                <a:gd name="T16" fmla="*/ 2345 w 3354"/>
                <a:gd name="T17" fmla="*/ 55 h 1571"/>
                <a:gd name="T18" fmla="*/ 2351 w 3354"/>
                <a:gd name="T19" fmla="*/ 38 h 1571"/>
                <a:gd name="T20" fmla="*/ 2362 w 3354"/>
                <a:gd name="T21" fmla="*/ 25 h 1571"/>
                <a:gd name="T22" fmla="*/ 2376 w 3354"/>
                <a:gd name="T23" fmla="*/ 15 h 1571"/>
                <a:gd name="T24" fmla="*/ 2391 w 3354"/>
                <a:gd name="T25" fmla="*/ 8 h 1571"/>
                <a:gd name="T26" fmla="*/ 2410 w 3354"/>
                <a:gd name="T27" fmla="*/ 6 h 1571"/>
                <a:gd name="T28" fmla="*/ 2809 w 3354"/>
                <a:gd name="T29" fmla="*/ 6 h 1571"/>
                <a:gd name="T30" fmla="*/ 2827 w 3354"/>
                <a:gd name="T31" fmla="*/ 8 h 1571"/>
                <a:gd name="T32" fmla="*/ 2844 w 3354"/>
                <a:gd name="T33" fmla="*/ 15 h 1571"/>
                <a:gd name="T34" fmla="*/ 2857 w 3354"/>
                <a:gd name="T35" fmla="*/ 25 h 1571"/>
                <a:gd name="T36" fmla="*/ 2867 w 3354"/>
                <a:gd name="T37" fmla="*/ 38 h 1571"/>
                <a:gd name="T38" fmla="*/ 2873 w 3354"/>
                <a:gd name="T39" fmla="*/ 55 h 1571"/>
                <a:gd name="T40" fmla="*/ 2875 w 3354"/>
                <a:gd name="T41" fmla="*/ 73 h 1571"/>
                <a:gd name="T42" fmla="*/ 2875 w 3354"/>
                <a:gd name="T43" fmla="*/ 922 h 1571"/>
                <a:gd name="T44" fmla="*/ 3332 w 3354"/>
                <a:gd name="T45" fmla="*/ 1300 h 1571"/>
                <a:gd name="T46" fmla="*/ 3343 w 3354"/>
                <a:gd name="T47" fmla="*/ 1312 h 1571"/>
                <a:gd name="T48" fmla="*/ 3351 w 3354"/>
                <a:gd name="T49" fmla="*/ 1327 h 1571"/>
                <a:gd name="T50" fmla="*/ 3354 w 3354"/>
                <a:gd name="T51" fmla="*/ 1344 h 1571"/>
                <a:gd name="T52" fmla="*/ 3354 w 3354"/>
                <a:gd name="T53" fmla="*/ 1362 h 1571"/>
                <a:gd name="T54" fmla="*/ 3349 w 3354"/>
                <a:gd name="T55" fmla="*/ 1379 h 1571"/>
                <a:gd name="T56" fmla="*/ 3340 w 3354"/>
                <a:gd name="T57" fmla="*/ 1393 h 1571"/>
                <a:gd name="T58" fmla="*/ 3211 w 3354"/>
                <a:gd name="T59" fmla="*/ 1547 h 1571"/>
                <a:gd name="T60" fmla="*/ 3198 w 3354"/>
                <a:gd name="T61" fmla="*/ 1558 h 1571"/>
                <a:gd name="T62" fmla="*/ 3184 w 3354"/>
                <a:gd name="T63" fmla="*/ 1565 h 1571"/>
                <a:gd name="T64" fmla="*/ 3168 w 3354"/>
                <a:gd name="T65" fmla="*/ 1571 h 1571"/>
                <a:gd name="T66" fmla="*/ 3160 w 3354"/>
                <a:gd name="T67" fmla="*/ 1571 h 1571"/>
                <a:gd name="T68" fmla="*/ 3144 w 3354"/>
                <a:gd name="T69" fmla="*/ 1568 h 1571"/>
                <a:gd name="T70" fmla="*/ 3130 w 3354"/>
                <a:gd name="T71" fmla="*/ 1563 h 1571"/>
                <a:gd name="T72" fmla="*/ 3117 w 3354"/>
                <a:gd name="T73" fmla="*/ 1555 h 1571"/>
                <a:gd name="T74" fmla="*/ 1678 w 3354"/>
                <a:gd name="T75" fmla="*/ 356 h 1571"/>
                <a:gd name="T76" fmla="*/ 238 w 3354"/>
                <a:gd name="T77" fmla="*/ 1555 h 1571"/>
                <a:gd name="T78" fmla="*/ 220 w 3354"/>
                <a:gd name="T79" fmla="*/ 1564 h 1571"/>
                <a:gd name="T80" fmla="*/ 204 w 3354"/>
                <a:gd name="T81" fmla="*/ 1569 h 1571"/>
                <a:gd name="T82" fmla="*/ 188 w 3354"/>
                <a:gd name="T83" fmla="*/ 1571 h 1571"/>
                <a:gd name="T84" fmla="*/ 170 w 3354"/>
                <a:gd name="T85" fmla="*/ 1565 h 1571"/>
                <a:gd name="T86" fmla="*/ 156 w 3354"/>
                <a:gd name="T87" fmla="*/ 1558 h 1571"/>
                <a:gd name="T88" fmla="*/ 144 w 3354"/>
                <a:gd name="T89" fmla="*/ 1547 h 1571"/>
                <a:gd name="T90" fmla="*/ 14 w 3354"/>
                <a:gd name="T91" fmla="*/ 1393 h 1571"/>
                <a:gd name="T92" fmla="*/ 6 w 3354"/>
                <a:gd name="T93" fmla="*/ 1379 h 1571"/>
                <a:gd name="T94" fmla="*/ 1 w 3354"/>
                <a:gd name="T95" fmla="*/ 1362 h 1571"/>
                <a:gd name="T96" fmla="*/ 0 w 3354"/>
                <a:gd name="T97" fmla="*/ 1344 h 1571"/>
                <a:gd name="T98" fmla="*/ 4 w 3354"/>
                <a:gd name="T99" fmla="*/ 1327 h 1571"/>
                <a:gd name="T100" fmla="*/ 11 w 3354"/>
                <a:gd name="T101" fmla="*/ 1312 h 1571"/>
                <a:gd name="T102" fmla="*/ 24 w 3354"/>
                <a:gd name="T103" fmla="*/ 1300 h 1571"/>
                <a:gd name="T104" fmla="*/ 1520 w 3354"/>
                <a:gd name="T105" fmla="*/ 54 h 1571"/>
                <a:gd name="T106" fmla="*/ 1547 w 3354"/>
                <a:gd name="T107" fmla="*/ 34 h 1571"/>
                <a:gd name="T108" fmla="*/ 1576 w 3354"/>
                <a:gd name="T109" fmla="*/ 20 h 1571"/>
                <a:gd name="T110" fmla="*/ 1608 w 3354"/>
                <a:gd name="T111" fmla="*/ 8 h 1571"/>
                <a:gd name="T112" fmla="*/ 1642 w 3354"/>
                <a:gd name="T113" fmla="*/ 2 h 1571"/>
                <a:gd name="T114" fmla="*/ 1678 w 3354"/>
                <a:gd name="T115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54" h="1571">
                  <a:moveTo>
                    <a:pt x="1678" y="0"/>
                  </a:moveTo>
                  <a:lnTo>
                    <a:pt x="1713" y="2"/>
                  </a:lnTo>
                  <a:lnTo>
                    <a:pt x="1746" y="8"/>
                  </a:lnTo>
                  <a:lnTo>
                    <a:pt x="1778" y="20"/>
                  </a:lnTo>
                  <a:lnTo>
                    <a:pt x="1808" y="34"/>
                  </a:lnTo>
                  <a:lnTo>
                    <a:pt x="1836" y="54"/>
                  </a:lnTo>
                  <a:lnTo>
                    <a:pt x="2343" y="478"/>
                  </a:lnTo>
                  <a:lnTo>
                    <a:pt x="2343" y="73"/>
                  </a:lnTo>
                  <a:lnTo>
                    <a:pt x="2345" y="55"/>
                  </a:lnTo>
                  <a:lnTo>
                    <a:pt x="2351" y="38"/>
                  </a:lnTo>
                  <a:lnTo>
                    <a:pt x="2362" y="25"/>
                  </a:lnTo>
                  <a:lnTo>
                    <a:pt x="2376" y="15"/>
                  </a:lnTo>
                  <a:lnTo>
                    <a:pt x="2391" y="8"/>
                  </a:lnTo>
                  <a:lnTo>
                    <a:pt x="2410" y="6"/>
                  </a:lnTo>
                  <a:lnTo>
                    <a:pt x="2809" y="6"/>
                  </a:lnTo>
                  <a:lnTo>
                    <a:pt x="2827" y="8"/>
                  </a:lnTo>
                  <a:lnTo>
                    <a:pt x="2844" y="15"/>
                  </a:lnTo>
                  <a:lnTo>
                    <a:pt x="2857" y="25"/>
                  </a:lnTo>
                  <a:lnTo>
                    <a:pt x="2867" y="38"/>
                  </a:lnTo>
                  <a:lnTo>
                    <a:pt x="2873" y="55"/>
                  </a:lnTo>
                  <a:lnTo>
                    <a:pt x="2875" y="73"/>
                  </a:lnTo>
                  <a:lnTo>
                    <a:pt x="2875" y="922"/>
                  </a:lnTo>
                  <a:lnTo>
                    <a:pt x="3332" y="1300"/>
                  </a:lnTo>
                  <a:lnTo>
                    <a:pt x="3343" y="1312"/>
                  </a:lnTo>
                  <a:lnTo>
                    <a:pt x="3351" y="1327"/>
                  </a:lnTo>
                  <a:lnTo>
                    <a:pt x="3354" y="1344"/>
                  </a:lnTo>
                  <a:lnTo>
                    <a:pt x="3354" y="1362"/>
                  </a:lnTo>
                  <a:lnTo>
                    <a:pt x="3349" y="1379"/>
                  </a:lnTo>
                  <a:lnTo>
                    <a:pt x="3340" y="1393"/>
                  </a:lnTo>
                  <a:lnTo>
                    <a:pt x="3211" y="1547"/>
                  </a:lnTo>
                  <a:lnTo>
                    <a:pt x="3198" y="1558"/>
                  </a:lnTo>
                  <a:lnTo>
                    <a:pt x="3184" y="1565"/>
                  </a:lnTo>
                  <a:lnTo>
                    <a:pt x="3168" y="1571"/>
                  </a:lnTo>
                  <a:lnTo>
                    <a:pt x="3160" y="1571"/>
                  </a:lnTo>
                  <a:lnTo>
                    <a:pt x="3144" y="1568"/>
                  </a:lnTo>
                  <a:lnTo>
                    <a:pt x="3130" y="1563"/>
                  </a:lnTo>
                  <a:lnTo>
                    <a:pt x="3117" y="1555"/>
                  </a:lnTo>
                  <a:lnTo>
                    <a:pt x="1678" y="356"/>
                  </a:lnTo>
                  <a:lnTo>
                    <a:pt x="238" y="1555"/>
                  </a:lnTo>
                  <a:lnTo>
                    <a:pt x="220" y="1564"/>
                  </a:lnTo>
                  <a:lnTo>
                    <a:pt x="204" y="1569"/>
                  </a:lnTo>
                  <a:lnTo>
                    <a:pt x="188" y="1571"/>
                  </a:lnTo>
                  <a:lnTo>
                    <a:pt x="170" y="1565"/>
                  </a:lnTo>
                  <a:lnTo>
                    <a:pt x="156" y="1558"/>
                  </a:lnTo>
                  <a:lnTo>
                    <a:pt x="144" y="1547"/>
                  </a:lnTo>
                  <a:lnTo>
                    <a:pt x="14" y="1393"/>
                  </a:lnTo>
                  <a:lnTo>
                    <a:pt x="6" y="1379"/>
                  </a:lnTo>
                  <a:lnTo>
                    <a:pt x="1" y="1362"/>
                  </a:lnTo>
                  <a:lnTo>
                    <a:pt x="0" y="1344"/>
                  </a:lnTo>
                  <a:lnTo>
                    <a:pt x="4" y="1327"/>
                  </a:lnTo>
                  <a:lnTo>
                    <a:pt x="11" y="1312"/>
                  </a:lnTo>
                  <a:lnTo>
                    <a:pt x="24" y="1300"/>
                  </a:lnTo>
                  <a:lnTo>
                    <a:pt x="1520" y="54"/>
                  </a:lnTo>
                  <a:lnTo>
                    <a:pt x="1547" y="34"/>
                  </a:lnTo>
                  <a:lnTo>
                    <a:pt x="1576" y="20"/>
                  </a:lnTo>
                  <a:lnTo>
                    <a:pt x="1608" y="8"/>
                  </a:lnTo>
                  <a:lnTo>
                    <a:pt x="1642" y="2"/>
                  </a:lnTo>
                  <a:lnTo>
                    <a:pt x="1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 bwMode="auto">
          <a:xfrm>
            <a:off x="1592292" y="2416622"/>
            <a:ext cx="1016424" cy="822621"/>
            <a:chOff x="4729" y="1240"/>
            <a:chExt cx="1222" cy="989"/>
          </a:xfrm>
          <a:solidFill>
            <a:srgbClr val="5B8BA3"/>
          </a:solidFill>
        </p:grpSpPr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5059" y="1240"/>
              <a:ext cx="562" cy="989"/>
            </a:xfrm>
            <a:custGeom>
              <a:avLst/>
              <a:gdLst>
                <a:gd name="T0" fmla="*/ 960 w 1685"/>
                <a:gd name="T1" fmla="*/ 1602 h 2966"/>
                <a:gd name="T2" fmla="*/ 960 w 1685"/>
                <a:gd name="T3" fmla="*/ 1991 h 2966"/>
                <a:gd name="T4" fmla="*/ 1350 w 1685"/>
                <a:gd name="T5" fmla="*/ 1991 h 2966"/>
                <a:gd name="T6" fmla="*/ 1350 w 1685"/>
                <a:gd name="T7" fmla="*/ 1602 h 2966"/>
                <a:gd name="T8" fmla="*/ 960 w 1685"/>
                <a:gd name="T9" fmla="*/ 1602 h 2966"/>
                <a:gd name="T10" fmla="*/ 335 w 1685"/>
                <a:gd name="T11" fmla="*/ 1602 h 2966"/>
                <a:gd name="T12" fmla="*/ 335 w 1685"/>
                <a:gd name="T13" fmla="*/ 1991 h 2966"/>
                <a:gd name="T14" fmla="*/ 725 w 1685"/>
                <a:gd name="T15" fmla="*/ 1991 h 2966"/>
                <a:gd name="T16" fmla="*/ 725 w 1685"/>
                <a:gd name="T17" fmla="*/ 1602 h 2966"/>
                <a:gd name="T18" fmla="*/ 335 w 1685"/>
                <a:gd name="T19" fmla="*/ 1602 h 2966"/>
                <a:gd name="T20" fmla="*/ 960 w 1685"/>
                <a:gd name="T21" fmla="*/ 976 h 2966"/>
                <a:gd name="T22" fmla="*/ 960 w 1685"/>
                <a:gd name="T23" fmla="*/ 1365 h 2966"/>
                <a:gd name="T24" fmla="*/ 1350 w 1685"/>
                <a:gd name="T25" fmla="*/ 1365 h 2966"/>
                <a:gd name="T26" fmla="*/ 1350 w 1685"/>
                <a:gd name="T27" fmla="*/ 976 h 2966"/>
                <a:gd name="T28" fmla="*/ 960 w 1685"/>
                <a:gd name="T29" fmla="*/ 976 h 2966"/>
                <a:gd name="T30" fmla="*/ 335 w 1685"/>
                <a:gd name="T31" fmla="*/ 976 h 2966"/>
                <a:gd name="T32" fmla="*/ 335 w 1685"/>
                <a:gd name="T33" fmla="*/ 1365 h 2966"/>
                <a:gd name="T34" fmla="*/ 725 w 1685"/>
                <a:gd name="T35" fmla="*/ 1365 h 2966"/>
                <a:gd name="T36" fmla="*/ 725 w 1685"/>
                <a:gd name="T37" fmla="*/ 976 h 2966"/>
                <a:gd name="T38" fmla="*/ 335 w 1685"/>
                <a:gd name="T39" fmla="*/ 976 h 2966"/>
                <a:gd name="T40" fmla="*/ 960 w 1685"/>
                <a:gd name="T41" fmla="*/ 349 h 2966"/>
                <a:gd name="T42" fmla="*/ 960 w 1685"/>
                <a:gd name="T43" fmla="*/ 739 h 2966"/>
                <a:gd name="T44" fmla="*/ 1350 w 1685"/>
                <a:gd name="T45" fmla="*/ 739 h 2966"/>
                <a:gd name="T46" fmla="*/ 1350 w 1685"/>
                <a:gd name="T47" fmla="*/ 349 h 2966"/>
                <a:gd name="T48" fmla="*/ 960 w 1685"/>
                <a:gd name="T49" fmla="*/ 349 h 2966"/>
                <a:gd name="T50" fmla="*/ 335 w 1685"/>
                <a:gd name="T51" fmla="*/ 349 h 2966"/>
                <a:gd name="T52" fmla="*/ 335 w 1685"/>
                <a:gd name="T53" fmla="*/ 739 h 2966"/>
                <a:gd name="T54" fmla="*/ 725 w 1685"/>
                <a:gd name="T55" fmla="*/ 739 h 2966"/>
                <a:gd name="T56" fmla="*/ 725 w 1685"/>
                <a:gd name="T57" fmla="*/ 349 h 2966"/>
                <a:gd name="T58" fmla="*/ 335 w 1685"/>
                <a:gd name="T59" fmla="*/ 349 h 2966"/>
                <a:gd name="T60" fmla="*/ 0 w 1685"/>
                <a:gd name="T61" fmla="*/ 0 h 2966"/>
                <a:gd name="T62" fmla="*/ 1685 w 1685"/>
                <a:gd name="T63" fmla="*/ 0 h 2966"/>
                <a:gd name="T64" fmla="*/ 1685 w 1685"/>
                <a:gd name="T65" fmla="*/ 2966 h 2966"/>
                <a:gd name="T66" fmla="*/ 1037 w 1685"/>
                <a:gd name="T67" fmla="*/ 2966 h 2966"/>
                <a:gd name="T68" fmla="*/ 1037 w 1685"/>
                <a:gd name="T69" fmla="*/ 2303 h 2966"/>
                <a:gd name="T70" fmla="*/ 648 w 1685"/>
                <a:gd name="T71" fmla="*/ 2303 h 2966"/>
                <a:gd name="T72" fmla="*/ 648 w 1685"/>
                <a:gd name="T73" fmla="*/ 2966 h 2966"/>
                <a:gd name="T74" fmla="*/ 0 w 1685"/>
                <a:gd name="T75" fmla="*/ 2966 h 2966"/>
                <a:gd name="T76" fmla="*/ 0 w 1685"/>
                <a:gd name="T77" fmla="*/ 0 h 2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85" h="2966">
                  <a:moveTo>
                    <a:pt x="960" y="1602"/>
                  </a:moveTo>
                  <a:lnTo>
                    <a:pt x="960" y="1991"/>
                  </a:lnTo>
                  <a:lnTo>
                    <a:pt x="1350" y="1991"/>
                  </a:lnTo>
                  <a:lnTo>
                    <a:pt x="1350" y="1602"/>
                  </a:lnTo>
                  <a:lnTo>
                    <a:pt x="960" y="1602"/>
                  </a:lnTo>
                  <a:close/>
                  <a:moveTo>
                    <a:pt x="335" y="1602"/>
                  </a:moveTo>
                  <a:lnTo>
                    <a:pt x="335" y="1991"/>
                  </a:lnTo>
                  <a:lnTo>
                    <a:pt x="725" y="1991"/>
                  </a:lnTo>
                  <a:lnTo>
                    <a:pt x="725" y="1602"/>
                  </a:lnTo>
                  <a:lnTo>
                    <a:pt x="335" y="1602"/>
                  </a:lnTo>
                  <a:close/>
                  <a:moveTo>
                    <a:pt x="960" y="976"/>
                  </a:moveTo>
                  <a:lnTo>
                    <a:pt x="960" y="1365"/>
                  </a:lnTo>
                  <a:lnTo>
                    <a:pt x="1350" y="1365"/>
                  </a:lnTo>
                  <a:lnTo>
                    <a:pt x="1350" y="976"/>
                  </a:lnTo>
                  <a:lnTo>
                    <a:pt x="960" y="976"/>
                  </a:lnTo>
                  <a:close/>
                  <a:moveTo>
                    <a:pt x="335" y="976"/>
                  </a:moveTo>
                  <a:lnTo>
                    <a:pt x="335" y="1365"/>
                  </a:lnTo>
                  <a:lnTo>
                    <a:pt x="725" y="1365"/>
                  </a:lnTo>
                  <a:lnTo>
                    <a:pt x="725" y="976"/>
                  </a:lnTo>
                  <a:lnTo>
                    <a:pt x="335" y="976"/>
                  </a:lnTo>
                  <a:close/>
                  <a:moveTo>
                    <a:pt x="960" y="349"/>
                  </a:moveTo>
                  <a:lnTo>
                    <a:pt x="960" y="739"/>
                  </a:lnTo>
                  <a:lnTo>
                    <a:pt x="1350" y="739"/>
                  </a:lnTo>
                  <a:lnTo>
                    <a:pt x="1350" y="349"/>
                  </a:lnTo>
                  <a:lnTo>
                    <a:pt x="960" y="349"/>
                  </a:lnTo>
                  <a:close/>
                  <a:moveTo>
                    <a:pt x="335" y="349"/>
                  </a:moveTo>
                  <a:lnTo>
                    <a:pt x="335" y="739"/>
                  </a:lnTo>
                  <a:lnTo>
                    <a:pt x="725" y="739"/>
                  </a:lnTo>
                  <a:lnTo>
                    <a:pt x="725" y="349"/>
                  </a:lnTo>
                  <a:lnTo>
                    <a:pt x="335" y="349"/>
                  </a:lnTo>
                  <a:close/>
                  <a:moveTo>
                    <a:pt x="0" y="0"/>
                  </a:moveTo>
                  <a:lnTo>
                    <a:pt x="1685" y="0"/>
                  </a:lnTo>
                  <a:lnTo>
                    <a:pt x="1685" y="2966"/>
                  </a:lnTo>
                  <a:lnTo>
                    <a:pt x="1037" y="2966"/>
                  </a:lnTo>
                  <a:lnTo>
                    <a:pt x="1037" y="2303"/>
                  </a:lnTo>
                  <a:lnTo>
                    <a:pt x="648" y="2303"/>
                  </a:lnTo>
                  <a:lnTo>
                    <a:pt x="648" y="2966"/>
                  </a:lnTo>
                  <a:lnTo>
                    <a:pt x="0" y="29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5671" y="1329"/>
              <a:ext cx="280" cy="900"/>
            </a:xfrm>
            <a:custGeom>
              <a:avLst/>
              <a:gdLst>
                <a:gd name="T0" fmla="*/ 180 w 840"/>
                <a:gd name="T1" fmla="*/ 1458 h 2700"/>
                <a:gd name="T2" fmla="*/ 180 w 840"/>
                <a:gd name="T3" fmla="*/ 1813 h 2700"/>
                <a:gd name="T4" fmla="*/ 535 w 840"/>
                <a:gd name="T5" fmla="*/ 1813 h 2700"/>
                <a:gd name="T6" fmla="*/ 535 w 840"/>
                <a:gd name="T7" fmla="*/ 1458 h 2700"/>
                <a:gd name="T8" fmla="*/ 180 w 840"/>
                <a:gd name="T9" fmla="*/ 1458 h 2700"/>
                <a:gd name="T10" fmla="*/ 180 w 840"/>
                <a:gd name="T11" fmla="*/ 887 h 2700"/>
                <a:gd name="T12" fmla="*/ 180 w 840"/>
                <a:gd name="T13" fmla="*/ 1242 h 2700"/>
                <a:gd name="T14" fmla="*/ 535 w 840"/>
                <a:gd name="T15" fmla="*/ 1242 h 2700"/>
                <a:gd name="T16" fmla="*/ 535 w 840"/>
                <a:gd name="T17" fmla="*/ 887 h 2700"/>
                <a:gd name="T18" fmla="*/ 180 w 840"/>
                <a:gd name="T19" fmla="*/ 887 h 2700"/>
                <a:gd name="T20" fmla="*/ 180 w 840"/>
                <a:gd name="T21" fmla="*/ 318 h 2700"/>
                <a:gd name="T22" fmla="*/ 180 w 840"/>
                <a:gd name="T23" fmla="*/ 673 h 2700"/>
                <a:gd name="T24" fmla="*/ 535 w 840"/>
                <a:gd name="T25" fmla="*/ 673 h 2700"/>
                <a:gd name="T26" fmla="*/ 535 w 840"/>
                <a:gd name="T27" fmla="*/ 318 h 2700"/>
                <a:gd name="T28" fmla="*/ 180 w 840"/>
                <a:gd name="T29" fmla="*/ 318 h 2700"/>
                <a:gd name="T30" fmla="*/ 0 w 840"/>
                <a:gd name="T31" fmla="*/ 0 h 2700"/>
                <a:gd name="T32" fmla="*/ 840 w 840"/>
                <a:gd name="T33" fmla="*/ 0 h 2700"/>
                <a:gd name="T34" fmla="*/ 840 w 840"/>
                <a:gd name="T35" fmla="*/ 2700 h 2700"/>
                <a:gd name="T36" fmla="*/ 251 w 840"/>
                <a:gd name="T37" fmla="*/ 2700 h 2700"/>
                <a:gd name="T38" fmla="*/ 251 w 840"/>
                <a:gd name="T39" fmla="*/ 2097 h 2700"/>
                <a:gd name="T40" fmla="*/ 0 w 840"/>
                <a:gd name="T41" fmla="*/ 2097 h 2700"/>
                <a:gd name="T42" fmla="*/ 0 w 840"/>
                <a:gd name="T43" fmla="*/ 0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0" h="2700">
                  <a:moveTo>
                    <a:pt x="180" y="1458"/>
                  </a:moveTo>
                  <a:lnTo>
                    <a:pt x="180" y="1813"/>
                  </a:lnTo>
                  <a:lnTo>
                    <a:pt x="535" y="1813"/>
                  </a:lnTo>
                  <a:lnTo>
                    <a:pt x="535" y="1458"/>
                  </a:lnTo>
                  <a:lnTo>
                    <a:pt x="180" y="1458"/>
                  </a:lnTo>
                  <a:close/>
                  <a:moveTo>
                    <a:pt x="180" y="887"/>
                  </a:moveTo>
                  <a:lnTo>
                    <a:pt x="180" y="1242"/>
                  </a:lnTo>
                  <a:lnTo>
                    <a:pt x="535" y="1242"/>
                  </a:lnTo>
                  <a:lnTo>
                    <a:pt x="535" y="887"/>
                  </a:lnTo>
                  <a:lnTo>
                    <a:pt x="180" y="887"/>
                  </a:lnTo>
                  <a:close/>
                  <a:moveTo>
                    <a:pt x="180" y="318"/>
                  </a:moveTo>
                  <a:lnTo>
                    <a:pt x="180" y="673"/>
                  </a:lnTo>
                  <a:lnTo>
                    <a:pt x="535" y="673"/>
                  </a:lnTo>
                  <a:lnTo>
                    <a:pt x="535" y="318"/>
                  </a:lnTo>
                  <a:lnTo>
                    <a:pt x="180" y="318"/>
                  </a:lnTo>
                  <a:close/>
                  <a:moveTo>
                    <a:pt x="0" y="0"/>
                  </a:moveTo>
                  <a:lnTo>
                    <a:pt x="840" y="0"/>
                  </a:lnTo>
                  <a:lnTo>
                    <a:pt x="840" y="2700"/>
                  </a:lnTo>
                  <a:lnTo>
                    <a:pt x="251" y="2700"/>
                  </a:lnTo>
                  <a:lnTo>
                    <a:pt x="251" y="2097"/>
                  </a:lnTo>
                  <a:lnTo>
                    <a:pt x="0" y="20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4729" y="1329"/>
              <a:ext cx="280" cy="900"/>
            </a:xfrm>
            <a:custGeom>
              <a:avLst/>
              <a:gdLst>
                <a:gd name="T0" fmla="*/ 305 w 839"/>
                <a:gd name="T1" fmla="*/ 1458 h 2700"/>
                <a:gd name="T2" fmla="*/ 305 w 839"/>
                <a:gd name="T3" fmla="*/ 1812 h 2700"/>
                <a:gd name="T4" fmla="*/ 659 w 839"/>
                <a:gd name="T5" fmla="*/ 1812 h 2700"/>
                <a:gd name="T6" fmla="*/ 659 w 839"/>
                <a:gd name="T7" fmla="*/ 1458 h 2700"/>
                <a:gd name="T8" fmla="*/ 305 w 839"/>
                <a:gd name="T9" fmla="*/ 1458 h 2700"/>
                <a:gd name="T10" fmla="*/ 305 w 839"/>
                <a:gd name="T11" fmla="*/ 887 h 2700"/>
                <a:gd name="T12" fmla="*/ 305 w 839"/>
                <a:gd name="T13" fmla="*/ 1242 h 2700"/>
                <a:gd name="T14" fmla="*/ 659 w 839"/>
                <a:gd name="T15" fmla="*/ 1242 h 2700"/>
                <a:gd name="T16" fmla="*/ 659 w 839"/>
                <a:gd name="T17" fmla="*/ 887 h 2700"/>
                <a:gd name="T18" fmla="*/ 305 w 839"/>
                <a:gd name="T19" fmla="*/ 887 h 2700"/>
                <a:gd name="T20" fmla="*/ 305 w 839"/>
                <a:gd name="T21" fmla="*/ 318 h 2700"/>
                <a:gd name="T22" fmla="*/ 305 w 839"/>
                <a:gd name="T23" fmla="*/ 673 h 2700"/>
                <a:gd name="T24" fmla="*/ 659 w 839"/>
                <a:gd name="T25" fmla="*/ 673 h 2700"/>
                <a:gd name="T26" fmla="*/ 659 w 839"/>
                <a:gd name="T27" fmla="*/ 318 h 2700"/>
                <a:gd name="T28" fmla="*/ 305 w 839"/>
                <a:gd name="T29" fmla="*/ 318 h 2700"/>
                <a:gd name="T30" fmla="*/ 0 w 839"/>
                <a:gd name="T31" fmla="*/ 0 h 2700"/>
                <a:gd name="T32" fmla="*/ 839 w 839"/>
                <a:gd name="T33" fmla="*/ 0 h 2700"/>
                <a:gd name="T34" fmla="*/ 839 w 839"/>
                <a:gd name="T35" fmla="*/ 2097 h 2700"/>
                <a:gd name="T36" fmla="*/ 589 w 839"/>
                <a:gd name="T37" fmla="*/ 2097 h 2700"/>
                <a:gd name="T38" fmla="*/ 589 w 839"/>
                <a:gd name="T39" fmla="*/ 2700 h 2700"/>
                <a:gd name="T40" fmla="*/ 0 w 839"/>
                <a:gd name="T41" fmla="*/ 2700 h 2700"/>
                <a:gd name="T42" fmla="*/ 0 w 839"/>
                <a:gd name="T43" fmla="*/ 0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39" h="2700">
                  <a:moveTo>
                    <a:pt x="305" y="1458"/>
                  </a:moveTo>
                  <a:lnTo>
                    <a:pt x="305" y="1812"/>
                  </a:lnTo>
                  <a:lnTo>
                    <a:pt x="659" y="1812"/>
                  </a:lnTo>
                  <a:lnTo>
                    <a:pt x="659" y="1458"/>
                  </a:lnTo>
                  <a:lnTo>
                    <a:pt x="305" y="1458"/>
                  </a:lnTo>
                  <a:close/>
                  <a:moveTo>
                    <a:pt x="305" y="887"/>
                  </a:moveTo>
                  <a:lnTo>
                    <a:pt x="305" y="1242"/>
                  </a:lnTo>
                  <a:lnTo>
                    <a:pt x="659" y="1242"/>
                  </a:lnTo>
                  <a:lnTo>
                    <a:pt x="659" y="887"/>
                  </a:lnTo>
                  <a:lnTo>
                    <a:pt x="305" y="887"/>
                  </a:lnTo>
                  <a:close/>
                  <a:moveTo>
                    <a:pt x="305" y="318"/>
                  </a:moveTo>
                  <a:lnTo>
                    <a:pt x="305" y="673"/>
                  </a:lnTo>
                  <a:lnTo>
                    <a:pt x="659" y="673"/>
                  </a:lnTo>
                  <a:lnTo>
                    <a:pt x="659" y="318"/>
                  </a:lnTo>
                  <a:lnTo>
                    <a:pt x="305" y="318"/>
                  </a:lnTo>
                  <a:close/>
                  <a:moveTo>
                    <a:pt x="0" y="0"/>
                  </a:moveTo>
                  <a:lnTo>
                    <a:pt x="839" y="0"/>
                  </a:lnTo>
                  <a:lnTo>
                    <a:pt x="839" y="2097"/>
                  </a:lnTo>
                  <a:lnTo>
                    <a:pt x="589" y="2097"/>
                  </a:lnTo>
                  <a:lnTo>
                    <a:pt x="589" y="2700"/>
                  </a:lnTo>
                  <a:lnTo>
                    <a:pt x="0" y="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8963" y="3302820"/>
            <a:ext cx="1741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B7F1"/>
                </a:solidFill>
                <a:latin typeface="+mj-lt"/>
              </a:rPr>
              <a:t>31</a:t>
            </a:r>
            <a:r>
              <a:rPr lang="en-US" sz="2400" b="1" dirty="0">
                <a:solidFill>
                  <a:srgbClr val="00B7F1"/>
                </a:solidFill>
                <a:latin typeface="+mj-lt"/>
              </a:rPr>
              <a:t>%</a:t>
            </a:r>
          </a:p>
          <a:p>
            <a:pPr algn="ctr"/>
            <a:r>
              <a:rPr lang="uk-UA" sz="1600" dirty="0">
                <a:solidFill>
                  <a:srgbClr val="00B7F1"/>
                </a:solidFill>
                <a:latin typeface="+mj-lt"/>
              </a:rPr>
              <a:t>сільське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0318" y="3302820"/>
            <a:ext cx="191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B7F1"/>
                </a:solidFill>
                <a:latin typeface="+mj-lt"/>
              </a:rPr>
              <a:t>69</a:t>
            </a:r>
            <a:r>
              <a:rPr lang="en-US" sz="2400" b="1" dirty="0">
                <a:solidFill>
                  <a:srgbClr val="00B7F1"/>
                </a:solidFill>
                <a:latin typeface="+mj-lt"/>
              </a:rPr>
              <a:t>%</a:t>
            </a:r>
          </a:p>
          <a:p>
            <a:pPr algn="ctr"/>
            <a:r>
              <a:rPr lang="uk-UA" sz="1600" dirty="0">
                <a:solidFill>
                  <a:srgbClr val="00B7F1"/>
                </a:solidFill>
                <a:latin typeface="+mj-lt"/>
              </a:rPr>
              <a:t>міське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23843" y="1191091"/>
            <a:ext cx="491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F53"/>
                </a:solidFill>
                <a:latin typeface="+mj-lt"/>
              </a:rPr>
              <a:t>Енергобаланс</a:t>
            </a:r>
            <a:endParaRPr lang="en-US" b="1" dirty="0">
              <a:solidFill>
                <a:srgbClr val="002F53"/>
              </a:solidFill>
              <a:latin typeface="+mj-lt"/>
            </a:endParaRPr>
          </a:p>
          <a:p>
            <a:pPr algn="ctr"/>
            <a:r>
              <a:rPr lang="en-US" dirty="0">
                <a:solidFill>
                  <a:srgbClr val="002F53"/>
                </a:solidFill>
                <a:latin typeface="+mj-lt"/>
              </a:rPr>
              <a:t>(</a:t>
            </a:r>
            <a:r>
              <a:rPr lang="uk-UA" dirty="0">
                <a:solidFill>
                  <a:srgbClr val="002F53"/>
                </a:solidFill>
                <a:latin typeface="+mj-lt"/>
              </a:rPr>
              <a:t>станом на </a:t>
            </a:r>
            <a:r>
              <a:rPr lang="en-US" dirty="0">
                <a:solidFill>
                  <a:srgbClr val="002F53"/>
                </a:solidFill>
                <a:latin typeface="+mj-lt"/>
              </a:rPr>
              <a:t>201</a:t>
            </a:r>
            <a:r>
              <a:rPr lang="uk-UA" dirty="0">
                <a:solidFill>
                  <a:srgbClr val="002F53"/>
                </a:solidFill>
                <a:latin typeface="+mj-lt"/>
              </a:rPr>
              <a:t>6</a:t>
            </a:r>
            <a:r>
              <a:rPr lang="en-US" dirty="0">
                <a:solidFill>
                  <a:srgbClr val="002F53"/>
                </a:solidFill>
                <a:latin typeface="+mj-lt"/>
              </a:rPr>
              <a:t>)</a:t>
            </a:r>
            <a:endParaRPr lang="uk-UA" dirty="0">
              <a:solidFill>
                <a:srgbClr val="002F53"/>
              </a:solidFill>
              <a:latin typeface="+mj-lt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741200819"/>
              </p:ext>
            </p:extLst>
          </p:nvPr>
        </p:nvGraphicFramePr>
        <p:xfrm>
          <a:off x="5750821" y="1784130"/>
          <a:ext cx="3665862" cy="255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824945" y="1191091"/>
            <a:ext cx="491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F53"/>
                </a:solidFill>
                <a:latin typeface="+mj-lt"/>
              </a:rPr>
              <a:t>Житловий фонд за віком</a:t>
            </a:r>
            <a:endParaRPr lang="en-US" b="1" dirty="0">
              <a:solidFill>
                <a:srgbClr val="002F53"/>
              </a:solidFill>
              <a:latin typeface="+mj-lt"/>
            </a:endParaRPr>
          </a:p>
          <a:p>
            <a:pPr algn="ctr"/>
            <a:r>
              <a:rPr lang="en-US" dirty="0">
                <a:solidFill>
                  <a:srgbClr val="002F53"/>
                </a:solidFill>
                <a:latin typeface="+mj-lt"/>
              </a:rPr>
              <a:t>(</a:t>
            </a:r>
            <a:r>
              <a:rPr lang="uk-UA" dirty="0">
                <a:solidFill>
                  <a:srgbClr val="002F53"/>
                </a:solidFill>
                <a:latin typeface="+mj-lt"/>
              </a:rPr>
              <a:t>станом на </a:t>
            </a:r>
            <a:r>
              <a:rPr lang="en-US" dirty="0">
                <a:solidFill>
                  <a:srgbClr val="002F53"/>
                </a:solidFill>
                <a:latin typeface="+mj-lt"/>
              </a:rPr>
              <a:t>2015)</a:t>
            </a:r>
            <a:endParaRPr lang="uk-UA" dirty="0">
              <a:solidFill>
                <a:srgbClr val="002F53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31808" y="2507757"/>
            <a:ext cx="129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5</a:t>
            </a:r>
            <a:r>
              <a:rPr lang="uk-UA" sz="2400" b="1" dirty="0">
                <a:latin typeface="+mj-lt"/>
              </a:rPr>
              <a:t>1</a:t>
            </a:r>
            <a:r>
              <a:rPr lang="en-US" sz="2400" b="1" dirty="0">
                <a:latin typeface="+mj-lt"/>
              </a:rPr>
              <a:t>,</a:t>
            </a:r>
            <a:r>
              <a:rPr lang="uk-UA" sz="2400" b="1" dirty="0">
                <a:latin typeface="+mj-lt"/>
              </a:rPr>
              <a:t>6</a:t>
            </a:r>
            <a:r>
              <a:rPr lang="en-US" sz="2400" b="1" dirty="0">
                <a:latin typeface="+mj-lt"/>
              </a:rPr>
              <a:t> </a:t>
            </a:r>
          </a:p>
          <a:p>
            <a:pPr algn="ctr"/>
            <a:r>
              <a:rPr lang="uk-UA" sz="1600" b="1" dirty="0">
                <a:latin typeface="+mj-lt"/>
              </a:rPr>
              <a:t>млн.</a:t>
            </a:r>
            <a:r>
              <a:rPr lang="en-US" sz="1600" b="1" dirty="0">
                <a:latin typeface="+mj-lt"/>
              </a:rPr>
              <a:t> </a:t>
            </a:r>
            <a:r>
              <a:rPr lang="uk-UA" sz="1600" b="1" dirty="0">
                <a:latin typeface="+mj-lt"/>
              </a:rPr>
              <a:t>т</a:t>
            </a:r>
            <a:r>
              <a:rPr lang="en-US" sz="1600" b="1" dirty="0">
                <a:latin typeface="+mj-lt"/>
              </a:rPr>
              <a:t>.</a:t>
            </a:r>
            <a:r>
              <a:rPr lang="uk-UA" sz="1600" b="1" dirty="0">
                <a:latin typeface="+mj-lt"/>
              </a:rPr>
              <a:t>н</a:t>
            </a:r>
            <a:r>
              <a:rPr lang="en-US" sz="1600" b="1" dirty="0">
                <a:latin typeface="+mj-lt"/>
              </a:rPr>
              <a:t>.</a:t>
            </a:r>
            <a:r>
              <a:rPr lang="uk-UA" sz="1600" b="1" dirty="0">
                <a:latin typeface="+mj-lt"/>
              </a:rPr>
              <a:t>е.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882225" y="1191091"/>
            <a:ext cx="491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F53"/>
                </a:solidFill>
                <a:latin typeface="+mj-lt"/>
              </a:rPr>
              <a:t>Населення </a:t>
            </a:r>
            <a:endParaRPr lang="en-US" b="1" dirty="0">
              <a:solidFill>
                <a:srgbClr val="002F53"/>
              </a:solidFill>
              <a:latin typeface="+mj-lt"/>
            </a:endParaRPr>
          </a:p>
          <a:p>
            <a:pPr algn="ctr"/>
            <a:r>
              <a:rPr lang="en-US" dirty="0">
                <a:solidFill>
                  <a:srgbClr val="002F53"/>
                </a:solidFill>
                <a:latin typeface="+mj-lt"/>
              </a:rPr>
              <a:t>(</a:t>
            </a:r>
            <a:r>
              <a:rPr lang="uk-UA" dirty="0">
                <a:solidFill>
                  <a:srgbClr val="002F53"/>
                </a:solidFill>
                <a:latin typeface="+mj-lt"/>
              </a:rPr>
              <a:t>станом на </a:t>
            </a:r>
            <a:r>
              <a:rPr lang="en-US" dirty="0">
                <a:solidFill>
                  <a:srgbClr val="002F53"/>
                </a:solidFill>
                <a:latin typeface="+mj-lt"/>
              </a:rPr>
              <a:t>2017)</a:t>
            </a:r>
            <a:endParaRPr lang="uk-UA" dirty="0">
              <a:solidFill>
                <a:srgbClr val="002F53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35900" y="6162296"/>
            <a:ext cx="761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latin typeface="+mj-lt"/>
              </a:rPr>
              <a:t>201</a:t>
            </a:r>
            <a:r>
              <a:rPr lang="en-US" sz="1400" i="1" dirty="0">
                <a:latin typeface="+mj-lt"/>
              </a:rPr>
              <a:t>0</a:t>
            </a:r>
            <a:endParaRPr lang="uk-UA" sz="1400" i="1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99669" y="6162296"/>
            <a:ext cx="761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latin typeface="+mj-lt"/>
              </a:rPr>
              <a:t>2017</a:t>
            </a:r>
            <a:endParaRPr lang="uk-UA" sz="1400" i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48887" y="5224524"/>
            <a:ext cx="98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7F1"/>
                </a:solidFill>
                <a:latin typeface="+mj-lt"/>
              </a:rPr>
              <a:t>~</a:t>
            </a:r>
            <a:r>
              <a:rPr lang="ru-RU" sz="2000" b="1" dirty="0">
                <a:solidFill>
                  <a:srgbClr val="00B7F1"/>
                </a:solidFill>
                <a:latin typeface="+mj-lt"/>
              </a:rPr>
              <a:t>10</a:t>
            </a:r>
            <a:r>
              <a:rPr lang="en-US" sz="2000" b="1" dirty="0">
                <a:solidFill>
                  <a:srgbClr val="00B7F1"/>
                </a:solidFill>
                <a:latin typeface="+mj-lt"/>
              </a:rPr>
              <a:t> </a:t>
            </a:r>
            <a:r>
              <a:rPr lang="uk-UA" sz="2000" b="1" dirty="0">
                <a:solidFill>
                  <a:srgbClr val="00B7F1"/>
                </a:solidFill>
                <a:latin typeface="+mj-lt"/>
              </a:rPr>
              <a:t>тис</a:t>
            </a:r>
            <a:endParaRPr lang="uk-UA" sz="2000" dirty="0">
              <a:solidFill>
                <a:srgbClr val="00B7F1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1369" y="4783506"/>
            <a:ext cx="1133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7F1"/>
                </a:solidFill>
                <a:latin typeface="+mj-lt"/>
              </a:rPr>
              <a:t>~28 </a:t>
            </a:r>
            <a:r>
              <a:rPr lang="uk-UA" sz="2000" b="1" dirty="0">
                <a:solidFill>
                  <a:srgbClr val="00B7F1"/>
                </a:solidFill>
                <a:latin typeface="+mj-lt"/>
              </a:rPr>
              <a:t>тис</a:t>
            </a:r>
            <a:endParaRPr lang="uk-UA" sz="2000" dirty="0">
              <a:solidFill>
                <a:srgbClr val="00B7F1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66843" y="4388354"/>
            <a:ext cx="491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F53"/>
                </a:solidFill>
                <a:latin typeface="+mj-lt"/>
              </a:rPr>
              <a:t>Кількість ОСББ</a:t>
            </a:r>
          </a:p>
        </p:txBody>
      </p:sp>
      <p:grpSp>
        <p:nvGrpSpPr>
          <p:cNvPr id="47" name="Group 10"/>
          <p:cNvGrpSpPr>
            <a:grpSpLocks noChangeAspect="1"/>
          </p:cNvGrpSpPr>
          <p:nvPr/>
        </p:nvGrpSpPr>
        <p:grpSpPr bwMode="auto">
          <a:xfrm>
            <a:off x="5319472" y="5600275"/>
            <a:ext cx="677800" cy="548563"/>
            <a:chOff x="4729" y="1240"/>
            <a:chExt cx="1222" cy="989"/>
          </a:xfrm>
          <a:solidFill>
            <a:srgbClr val="5B8BA3"/>
          </a:solidFill>
        </p:grpSpPr>
        <p:sp>
          <p:nvSpPr>
            <p:cNvPr id="48" name="Freeform 12"/>
            <p:cNvSpPr>
              <a:spLocks noEditPoints="1"/>
            </p:cNvSpPr>
            <p:nvPr/>
          </p:nvSpPr>
          <p:spPr bwMode="auto">
            <a:xfrm>
              <a:off x="5059" y="1240"/>
              <a:ext cx="562" cy="989"/>
            </a:xfrm>
            <a:custGeom>
              <a:avLst/>
              <a:gdLst>
                <a:gd name="T0" fmla="*/ 960 w 1685"/>
                <a:gd name="T1" fmla="*/ 1602 h 2966"/>
                <a:gd name="T2" fmla="*/ 960 w 1685"/>
                <a:gd name="T3" fmla="*/ 1991 h 2966"/>
                <a:gd name="T4" fmla="*/ 1350 w 1685"/>
                <a:gd name="T5" fmla="*/ 1991 h 2966"/>
                <a:gd name="T6" fmla="*/ 1350 w 1685"/>
                <a:gd name="T7" fmla="*/ 1602 h 2966"/>
                <a:gd name="T8" fmla="*/ 960 w 1685"/>
                <a:gd name="T9" fmla="*/ 1602 h 2966"/>
                <a:gd name="T10" fmla="*/ 335 w 1685"/>
                <a:gd name="T11" fmla="*/ 1602 h 2966"/>
                <a:gd name="T12" fmla="*/ 335 w 1685"/>
                <a:gd name="T13" fmla="*/ 1991 h 2966"/>
                <a:gd name="T14" fmla="*/ 725 w 1685"/>
                <a:gd name="T15" fmla="*/ 1991 h 2966"/>
                <a:gd name="T16" fmla="*/ 725 w 1685"/>
                <a:gd name="T17" fmla="*/ 1602 h 2966"/>
                <a:gd name="T18" fmla="*/ 335 w 1685"/>
                <a:gd name="T19" fmla="*/ 1602 h 2966"/>
                <a:gd name="T20" fmla="*/ 960 w 1685"/>
                <a:gd name="T21" fmla="*/ 976 h 2966"/>
                <a:gd name="T22" fmla="*/ 960 w 1685"/>
                <a:gd name="T23" fmla="*/ 1365 h 2966"/>
                <a:gd name="T24" fmla="*/ 1350 w 1685"/>
                <a:gd name="T25" fmla="*/ 1365 h 2966"/>
                <a:gd name="T26" fmla="*/ 1350 w 1685"/>
                <a:gd name="T27" fmla="*/ 976 h 2966"/>
                <a:gd name="T28" fmla="*/ 960 w 1685"/>
                <a:gd name="T29" fmla="*/ 976 h 2966"/>
                <a:gd name="T30" fmla="*/ 335 w 1685"/>
                <a:gd name="T31" fmla="*/ 976 h 2966"/>
                <a:gd name="T32" fmla="*/ 335 w 1685"/>
                <a:gd name="T33" fmla="*/ 1365 h 2966"/>
                <a:gd name="T34" fmla="*/ 725 w 1685"/>
                <a:gd name="T35" fmla="*/ 1365 h 2966"/>
                <a:gd name="T36" fmla="*/ 725 w 1685"/>
                <a:gd name="T37" fmla="*/ 976 h 2966"/>
                <a:gd name="T38" fmla="*/ 335 w 1685"/>
                <a:gd name="T39" fmla="*/ 976 h 2966"/>
                <a:gd name="T40" fmla="*/ 960 w 1685"/>
                <a:gd name="T41" fmla="*/ 349 h 2966"/>
                <a:gd name="T42" fmla="*/ 960 w 1685"/>
                <a:gd name="T43" fmla="*/ 739 h 2966"/>
                <a:gd name="T44" fmla="*/ 1350 w 1685"/>
                <a:gd name="T45" fmla="*/ 739 h 2966"/>
                <a:gd name="T46" fmla="*/ 1350 w 1685"/>
                <a:gd name="T47" fmla="*/ 349 h 2966"/>
                <a:gd name="T48" fmla="*/ 960 w 1685"/>
                <a:gd name="T49" fmla="*/ 349 h 2966"/>
                <a:gd name="T50" fmla="*/ 335 w 1685"/>
                <a:gd name="T51" fmla="*/ 349 h 2966"/>
                <a:gd name="T52" fmla="*/ 335 w 1685"/>
                <a:gd name="T53" fmla="*/ 739 h 2966"/>
                <a:gd name="T54" fmla="*/ 725 w 1685"/>
                <a:gd name="T55" fmla="*/ 739 h 2966"/>
                <a:gd name="T56" fmla="*/ 725 w 1685"/>
                <a:gd name="T57" fmla="*/ 349 h 2966"/>
                <a:gd name="T58" fmla="*/ 335 w 1685"/>
                <a:gd name="T59" fmla="*/ 349 h 2966"/>
                <a:gd name="T60" fmla="*/ 0 w 1685"/>
                <a:gd name="T61" fmla="*/ 0 h 2966"/>
                <a:gd name="T62" fmla="*/ 1685 w 1685"/>
                <a:gd name="T63" fmla="*/ 0 h 2966"/>
                <a:gd name="T64" fmla="*/ 1685 w 1685"/>
                <a:gd name="T65" fmla="*/ 2966 h 2966"/>
                <a:gd name="T66" fmla="*/ 1037 w 1685"/>
                <a:gd name="T67" fmla="*/ 2966 h 2966"/>
                <a:gd name="T68" fmla="*/ 1037 w 1685"/>
                <a:gd name="T69" fmla="*/ 2303 h 2966"/>
                <a:gd name="T70" fmla="*/ 648 w 1685"/>
                <a:gd name="T71" fmla="*/ 2303 h 2966"/>
                <a:gd name="T72" fmla="*/ 648 w 1685"/>
                <a:gd name="T73" fmla="*/ 2966 h 2966"/>
                <a:gd name="T74" fmla="*/ 0 w 1685"/>
                <a:gd name="T75" fmla="*/ 2966 h 2966"/>
                <a:gd name="T76" fmla="*/ 0 w 1685"/>
                <a:gd name="T77" fmla="*/ 0 h 2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85" h="2966">
                  <a:moveTo>
                    <a:pt x="960" y="1602"/>
                  </a:moveTo>
                  <a:lnTo>
                    <a:pt x="960" y="1991"/>
                  </a:lnTo>
                  <a:lnTo>
                    <a:pt x="1350" y="1991"/>
                  </a:lnTo>
                  <a:lnTo>
                    <a:pt x="1350" y="1602"/>
                  </a:lnTo>
                  <a:lnTo>
                    <a:pt x="960" y="1602"/>
                  </a:lnTo>
                  <a:close/>
                  <a:moveTo>
                    <a:pt x="335" y="1602"/>
                  </a:moveTo>
                  <a:lnTo>
                    <a:pt x="335" y="1991"/>
                  </a:lnTo>
                  <a:lnTo>
                    <a:pt x="725" y="1991"/>
                  </a:lnTo>
                  <a:lnTo>
                    <a:pt x="725" y="1602"/>
                  </a:lnTo>
                  <a:lnTo>
                    <a:pt x="335" y="1602"/>
                  </a:lnTo>
                  <a:close/>
                  <a:moveTo>
                    <a:pt x="960" y="976"/>
                  </a:moveTo>
                  <a:lnTo>
                    <a:pt x="960" y="1365"/>
                  </a:lnTo>
                  <a:lnTo>
                    <a:pt x="1350" y="1365"/>
                  </a:lnTo>
                  <a:lnTo>
                    <a:pt x="1350" y="976"/>
                  </a:lnTo>
                  <a:lnTo>
                    <a:pt x="960" y="976"/>
                  </a:lnTo>
                  <a:close/>
                  <a:moveTo>
                    <a:pt x="335" y="976"/>
                  </a:moveTo>
                  <a:lnTo>
                    <a:pt x="335" y="1365"/>
                  </a:lnTo>
                  <a:lnTo>
                    <a:pt x="725" y="1365"/>
                  </a:lnTo>
                  <a:lnTo>
                    <a:pt x="725" y="976"/>
                  </a:lnTo>
                  <a:lnTo>
                    <a:pt x="335" y="976"/>
                  </a:lnTo>
                  <a:close/>
                  <a:moveTo>
                    <a:pt x="960" y="349"/>
                  </a:moveTo>
                  <a:lnTo>
                    <a:pt x="960" y="739"/>
                  </a:lnTo>
                  <a:lnTo>
                    <a:pt x="1350" y="739"/>
                  </a:lnTo>
                  <a:lnTo>
                    <a:pt x="1350" y="349"/>
                  </a:lnTo>
                  <a:lnTo>
                    <a:pt x="960" y="349"/>
                  </a:lnTo>
                  <a:close/>
                  <a:moveTo>
                    <a:pt x="335" y="349"/>
                  </a:moveTo>
                  <a:lnTo>
                    <a:pt x="335" y="739"/>
                  </a:lnTo>
                  <a:lnTo>
                    <a:pt x="725" y="739"/>
                  </a:lnTo>
                  <a:lnTo>
                    <a:pt x="725" y="349"/>
                  </a:lnTo>
                  <a:lnTo>
                    <a:pt x="335" y="349"/>
                  </a:lnTo>
                  <a:close/>
                  <a:moveTo>
                    <a:pt x="0" y="0"/>
                  </a:moveTo>
                  <a:lnTo>
                    <a:pt x="1685" y="0"/>
                  </a:lnTo>
                  <a:lnTo>
                    <a:pt x="1685" y="2966"/>
                  </a:lnTo>
                  <a:lnTo>
                    <a:pt x="1037" y="2966"/>
                  </a:lnTo>
                  <a:lnTo>
                    <a:pt x="1037" y="2303"/>
                  </a:lnTo>
                  <a:lnTo>
                    <a:pt x="648" y="2303"/>
                  </a:lnTo>
                  <a:lnTo>
                    <a:pt x="648" y="2966"/>
                  </a:lnTo>
                  <a:lnTo>
                    <a:pt x="0" y="29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5671" y="1329"/>
              <a:ext cx="280" cy="900"/>
            </a:xfrm>
            <a:custGeom>
              <a:avLst/>
              <a:gdLst>
                <a:gd name="T0" fmla="*/ 180 w 840"/>
                <a:gd name="T1" fmla="*/ 1458 h 2700"/>
                <a:gd name="T2" fmla="*/ 180 w 840"/>
                <a:gd name="T3" fmla="*/ 1813 h 2700"/>
                <a:gd name="T4" fmla="*/ 535 w 840"/>
                <a:gd name="T5" fmla="*/ 1813 h 2700"/>
                <a:gd name="T6" fmla="*/ 535 w 840"/>
                <a:gd name="T7" fmla="*/ 1458 h 2700"/>
                <a:gd name="T8" fmla="*/ 180 w 840"/>
                <a:gd name="T9" fmla="*/ 1458 h 2700"/>
                <a:gd name="T10" fmla="*/ 180 w 840"/>
                <a:gd name="T11" fmla="*/ 887 h 2700"/>
                <a:gd name="T12" fmla="*/ 180 w 840"/>
                <a:gd name="T13" fmla="*/ 1242 h 2700"/>
                <a:gd name="T14" fmla="*/ 535 w 840"/>
                <a:gd name="T15" fmla="*/ 1242 h 2700"/>
                <a:gd name="T16" fmla="*/ 535 w 840"/>
                <a:gd name="T17" fmla="*/ 887 h 2700"/>
                <a:gd name="T18" fmla="*/ 180 w 840"/>
                <a:gd name="T19" fmla="*/ 887 h 2700"/>
                <a:gd name="T20" fmla="*/ 180 w 840"/>
                <a:gd name="T21" fmla="*/ 318 h 2700"/>
                <a:gd name="T22" fmla="*/ 180 w 840"/>
                <a:gd name="T23" fmla="*/ 673 h 2700"/>
                <a:gd name="T24" fmla="*/ 535 w 840"/>
                <a:gd name="T25" fmla="*/ 673 h 2700"/>
                <a:gd name="T26" fmla="*/ 535 w 840"/>
                <a:gd name="T27" fmla="*/ 318 h 2700"/>
                <a:gd name="T28" fmla="*/ 180 w 840"/>
                <a:gd name="T29" fmla="*/ 318 h 2700"/>
                <a:gd name="T30" fmla="*/ 0 w 840"/>
                <a:gd name="T31" fmla="*/ 0 h 2700"/>
                <a:gd name="T32" fmla="*/ 840 w 840"/>
                <a:gd name="T33" fmla="*/ 0 h 2700"/>
                <a:gd name="T34" fmla="*/ 840 w 840"/>
                <a:gd name="T35" fmla="*/ 2700 h 2700"/>
                <a:gd name="T36" fmla="*/ 251 w 840"/>
                <a:gd name="T37" fmla="*/ 2700 h 2700"/>
                <a:gd name="T38" fmla="*/ 251 w 840"/>
                <a:gd name="T39" fmla="*/ 2097 h 2700"/>
                <a:gd name="T40" fmla="*/ 0 w 840"/>
                <a:gd name="T41" fmla="*/ 2097 h 2700"/>
                <a:gd name="T42" fmla="*/ 0 w 840"/>
                <a:gd name="T43" fmla="*/ 0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0" h="2700">
                  <a:moveTo>
                    <a:pt x="180" y="1458"/>
                  </a:moveTo>
                  <a:lnTo>
                    <a:pt x="180" y="1813"/>
                  </a:lnTo>
                  <a:lnTo>
                    <a:pt x="535" y="1813"/>
                  </a:lnTo>
                  <a:lnTo>
                    <a:pt x="535" y="1458"/>
                  </a:lnTo>
                  <a:lnTo>
                    <a:pt x="180" y="1458"/>
                  </a:lnTo>
                  <a:close/>
                  <a:moveTo>
                    <a:pt x="180" y="887"/>
                  </a:moveTo>
                  <a:lnTo>
                    <a:pt x="180" y="1242"/>
                  </a:lnTo>
                  <a:lnTo>
                    <a:pt x="535" y="1242"/>
                  </a:lnTo>
                  <a:lnTo>
                    <a:pt x="535" y="887"/>
                  </a:lnTo>
                  <a:lnTo>
                    <a:pt x="180" y="887"/>
                  </a:lnTo>
                  <a:close/>
                  <a:moveTo>
                    <a:pt x="180" y="318"/>
                  </a:moveTo>
                  <a:lnTo>
                    <a:pt x="180" y="673"/>
                  </a:lnTo>
                  <a:lnTo>
                    <a:pt x="535" y="673"/>
                  </a:lnTo>
                  <a:lnTo>
                    <a:pt x="535" y="318"/>
                  </a:lnTo>
                  <a:lnTo>
                    <a:pt x="180" y="318"/>
                  </a:lnTo>
                  <a:close/>
                  <a:moveTo>
                    <a:pt x="0" y="0"/>
                  </a:moveTo>
                  <a:lnTo>
                    <a:pt x="840" y="0"/>
                  </a:lnTo>
                  <a:lnTo>
                    <a:pt x="840" y="2700"/>
                  </a:lnTo>
                  <a:lnTo>
                    <a:pt x="251" y="2700"/>
                  </a:lnTo>
                  <a:lnTo>
                    <a:pt x="251" y="2097"/>
                  </a:lnTo>
                  <a:lnTo>
                    <a:pt x="0" y="20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51" name="Freeform 14"/>
            <p:cNvSpPr>
              <a:spLocks noEditPoints="1"/>
            </p:cNvSpPr>
            <p:nvPr/>
          </p:nvSpPr>
          <p:spPr bwMode="auto">
            <a:xfrm>
              <a:off x="4729" y="1329"/>
              <a:ext cx="280" cy="900"/>
            </a:xfrm>
            <a:custGeom>
              <a:avLst/>
              <a:gdLst>
                <a:gd name="T0" fmla="*/ 305 w 839"/>
                <a:gd name="T1" fmla="*/ 1458 h 2700"/>
                <a:gd name="T2" fmla="*/ 305 w 839"/>
                <a:gd name="T3" fmla="*/ 1812 h 2700"/>
                <a:gd name="T4" fmla="*/ 659 w 839"/>
                <a:gd name="T5" fmla="*/ 1812 h 2700"/>
                <a:gd name="T6" fmla="*/ 659 w 839"/>
                <a:gd name="T7" fmla="*/ 1458 h 2700"/>
                <a:gd name="T8" fmla="*/ 305 w 839"/>
                <a:gd name="T9" fmla="*/ 1458 h 2700"/>
                <a:gd name="T10" fmla="*/ 305 w 839"/>
                <a:gd name="T11" fmla="*/ 887 h 2700"/>
                <a:gd name="T12" fmla="*/ 305 w 839"/>
                <a:gd name="T13" fmla="*/ 1242 h 2700"/>
                <a:gd name="T14" fmla="*/ 659 w 839"/>
                <a:gd name="T15" fmla="*/ 1242 h 2700"/>
                <a:gd name="T16" fmla="*/ 659 w 839"/>
                <a:gd name="T17" fmla="*/ 887 h 2700"/>
                <a:gd name="T18" fmla="*/ 305 w 839"/>
                <a:gd name="T19" fmla="*/ 887 h 2700"/>
                <a:gd name="T20" fmla="*/ 305 w 839"/>
                <a:gd name="T21" fmla="*/ 318 h 2700"/>
                <a:gd name="T22" fmla="*/ 305 w 839"/>
                <a:gd name="T23" fmla="*/ 673 h 2700"/>
                <a:gd name="T24" fmla="*/ 659 w 839"/>
                <a:gd name="T25" fmla="*/ 673 h 2700"/>
                <a:gd name="T26" fmla="*/ 659 w 839"/>
                <a:gd name="T27" fmla="*/ 318 h 2700"/>
                <a:gd name="T28" fmla="*/ 305 w 839"/>
                <a:gd name="T29" fmla="*/ 318 h 2700"/>
                <a:gd name="T30" fmla="*/ 0 w 839"/>
                <a:gd name="T31" fmla="*/ 0 h 2700"/>
                <a:gd name="T32" fmla="*/ 839 w 839"/>
                <a:gd name="T33" fmla="*/ 0 h 2700"/>
                <a:gd name="T34" fmla="*/ 839 w 839"/>
                <a:gd name="T35" fmla="*/ 2097 h 2700"/>
                <a:gd name="T36" fmla="*/ 589 w 839"/>
                <a:gd name="T37" fmla="*/ 2097 h 2700"/>
                <a:gd name="T38" fmla="*/ 589 w 839"/>
                <a:gd name="T39" fmla="*/ 2700 h 2700"/>
                <a:gd name="T40" fmla="*/ 0 w 839"/>
                <a:gd name="T41" fmla="*/ 2700 h 2700"/>
                <a:gd name="T42" fmla="*/ 0 w 839"/>
                <a:gd name="T43" fmla="*/ 0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39" h="2700">
                  <a:moveTo>
                    <a:pt x="305" y="1458"/>
                  </a:moveTo>
                  <a:lnTo>
                    <a:pt x="305" y="1812"/>
                  </a:lnTo>
                  <a:lnTo>
                    <a:pt x="659" y="1812"/>
                  </a:lnTo>
                  <a:lnTo>
                    <a:pt x="659" y="1458"/>
                  </a:lnTo>
                  <a:lnTo>
                    <a:pt x="305" y="1458"/>
                  </a:lnTo>
                  <a:close/>
                  <a:moveTo>
                    <a:pt x="305" y="887"/>
                  </a:moveTo>
                  <a:lnTo>
                    <a:pt x="305" y="1242"/>
                  </a:lnTo>
                  <a:lnTo>
                    <a:pt x="659" y="1242"/>
                  </a:lnTo>
                  <a:lnTo>
                    <a:pt x="659" y="887"/>
                  </a:lnTo>
                  <a:lnTo>
                    <a:pt x="305" y="887"/>
                  </a:lnTo>
                  <a:close/>
                  <a:moveTo>
                    <a:pt x="305" y="318"/>
                  </a:moveTo>
                  <a:lnTo>
                    <a:pt x="305" y="673"/>
                  </a:lnTo>
                  <a:lnTo>
                    <a:pt x="659" y="673"/>
                  </a:lnTo>
                  <a:lnTo>
                    <a:pt x="659" y="318"/>
                  </a:lnTo>
                  <a:lnTo>
                    <a:pt x="305" y="318"/>
                  </a:lnTo>
                  <a:close/>
                  <a:moveTo>
                    <a:pt x="0" y="0"/>
                  </a:moveTo>
                  <a:lnTo>
                    <a:pt x="839" y="0"/>
                  </a:lnTo>
                  <a:lnTo>
                    <a:pt x="839" y="2097"/>
                  </a:lnTo>
                  <a:lnTo>
                    <a:pt x="589" y="2097"/>
                  </a:lnTo>
                  <a:lnTo>
                    <a:pt x="589" y="2700"/>
                  </a:lnTo>
                  <a:lnTo>
                    <a:pt x="0" y="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</p:grpSp>
      <p:grpSp>
        <p:nvGrpSpPr>
          <p:cNvPr id="52" name="Group 10"/>
          <p:cNvGrpSpPr>
            <a:grpSpLocks noChangeAspect="1"/>
          </p:cNvGrpSpPr>
          <p:nvPr/>
        </p:nvGrpSpPr>
        <p:grpSpPr bwMode="auto">
          <a:xfrm>
            <a:off x="6301477" y="5221022"/>
            <a:ext cx="1157755" cy="937004"/>
            <a:chOff x="4729" y="1240"/>
            <a:chExt cx="1222" cy="989"/>
          </a:xfrm>
          <a:solidFill>
            <a:srgbClr val="5B8BA3"/>
          </a:solidFill>
        </p:grpSpPr>
        <p:sp>
          <p:nvSpPr>
            <p:cNvPr id="53" name="Freeform 12"/>
            <p:cNvSpPr>
              <a:spLocks noEditPoints="1"/>
            </p:cNvSpPr>
            <p:nvPr/>
          </p:nvSpPr>
          <p:spPr bwMode="auto">
            <a:xfrm>
              <a:off x="5059" y="1240"/>
              <a:ext cx="562" cy="989"/>
            </a:xfrm>
            <a:custGeom>
              <a:avLst/>
              <a:gdLst>
                <a:gd name="T0" fmla="*/ 960 w 1685"/>
                <a:gd name="T1" fmla="*/ 1602 h 2966"/>
                <a:gd name="T2" fmla="*/ 960 w 1685"/>
                <a:gd name="T3" fmla="*/ 1991 h 2966"/>
                <a:gd name="T4" fmla="*/ 1350 w 1685"/>
                <a:gd name="T5" fmla="*/ 1991 h 2966"/>
                <a:gd name="T6" fmla="*/ 1350 w 1685"/>
                <a:gd name="T7" fmla="*/ 1602 h 2966"/>
                <a:gd name="T8" fmla="*/ 960 w 1685"/>
                <a:gd name="T9" fmla="*/ 1602 h 2966"/>
                <a:gd name="T10" fmla="*/ 335 w 1685"/>
                <a:gd name="T11" fmla="*/ 1602 h 2966"/>
                <a:gd name="T12" fmla="*/ 335 w 1685"/>
                <a:gd name="T13" fmla="*/ 1991 h 2966"/>
                <a:gd name="T14" fmla="*/ 725 w 1685"/>
                <a:gd name="T15" fmla="*/ 1991 h 2966"/>
                <a:gd name="T16" fmla="*/ 725 w 1685"/>
                <a:gd name="T17" fmla="*/ 1602 h 2966"/>
                <a:gd name="T18" fmla="*/ 335 w 1685"/>
                <a:gd name="T19" fmla="*/ 1602 h 2966"/>
                <a:gd name="T20" fmla="*/ 960 w 1685"/>
                <a:gd name="T21" fmla="*/ 976 h 2966"/>
                <a:gd name="T22" fmla="*/ 960 w 1685"/>
                <a:gd name="T23" fmla="*/ 1365 h 2966"/>
                <a:gd name="T24" fmla="*/ 1350 w 1685"/>
                <a:gd name="T25" fmla="*/ 1365 h 2966"/>
                <a:gd name="T26" fmla="*/ 1350 w 1685"/>
                <a:gd name="T27" fmla="*/ 976 h 2966"/>
                <a:gd name="T28" fmla="*/ 960 w 1685"/>
                <a:gd name="T29" fmla="*/ 976 h 2966"/>
                <a:gd name="T30" fmla="*/ 335 w 1685"/>
                <a:gd name="T31" fmla="*/ 976 h 2966"/>
                <a:gd name="T32" fmla="*/ 335 w 1685"/>
                <a:gd name="T33" fmla="*/ 1365 h 2966"/>
                <a:gd name="T34" fmla="*/ 725 w 1685"/>
                <a:gd name="T35" fmla="*/ 1365 h 2966"/>
                <a:gd name="T36" fmla="*/ 725 w 1685"/>
                <a:gd name="T37" fmla="*/ 976 h 2966"/>
                <a:gd name="T38" fmla="*/ 335 w 1685"/>
                <a:gd name="T39" fmla="*/ 976 h 2966"/>
                <a:gd name="T40" fmla="*/ 960 w 1685"/>
                <a:gd name="T41" fmla="*/ 349 h 2966"/>
                <a:gd name="T42" fmla="*/ 960 w 1685"/>
                <a:gd name="T43" fmla="*/ 739 h 2966"/>
                <a:gd name="T44" fmla="*/ 1350 w 1685"/>
                <a:gd name="T45" fmla="*/ 739 h 2966"/>
                <a:gd name="T46" fmla="*/ 1350 w 1685"/>
                <a:gd name="T47" fmla="*/ 349 h 2966"/>
                <a:gd name="T48" fmla="*/ 960 w 1685"/>
                <a:gd name="T49" fmla="*/ 349 h 2966"/>
                <a:gd name="T50" fmla="*/ 335 w 1685"/>
                <a:gd name="T51" fmla="*/ 349 h 2966"/>
                <a:gd name="T52" fmla="*/ 335 w 1685"/>
                <a:gd name="T53" fmla="*/ 739 h 2966"/>
                <a:gd name="T54" fmla="*/ 725 w 1685"/>
                <a:gd name="T55" fmla="*/ 739 h 2966"/>
                <a:gd name="T56" fmla="*/ 725 w 1685"/>
                <a:gd name="T57" fmla="*/ 349 h 2966"/>
                <a:gd name="T58" fmla="*/ 335 w 1685"/>
                <a:gd name="T59" fmla="*/ 349 h 2966"/>
                <a:gd name="T60" fmla="*/ 0 w 1685"/>
                <a:gd name="T61" fmla="*/ 0 h 2966"/>
                <a:gd name="T62" fmla="*/ 1685 w 1685"/>
                <a:gd name="T63" fmla="*/ 0 h 2966"/>
                <a:gd name="T64" fmla="*/ 1685 w 1685"/>
                <a:gd name="T65" fmla="*/ 2966 h 2966"/>
                <a:gd name="T66" fmla="*/ 1037 w 1685"/>
                <a:gd name="T67" fmla="*/ 2966 h 2966"/>
                <a:gd name="T68" fmla="*/ 1037 w 1685"/>
                <a:gd name="T69" fmla="*/ 2303 h 2966"/>
                <a:gd name="T70" fmla="*/ 648 w 1685"/>
                <a:gd name="T71" fmla="*/ 2303 h 2966"/>
                <a:gd name="T72" fmla="*/ 648 w 1685"/>
                <a:gd name="T73" fmla="*/ 2966 h 2966"/>
                <a:gd name="T74" fmla="*/ 0 w 1685"/>
                <a:gd name="T75" fmla="*/ 2966 h 2966"/>
                <a:gd name="T76" fmla="*/ 0 w 1685"/>
                <a:gd name="T77" fmla="*/ 0 h 2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85" h="2966">
                  <a:moveTo>
                    <a:pt x="960" y="1602"/>
                  </a:moveTo>
                  <a:lnTo>
                    <a:pt x="960" y="1991"/>
                  </a:lnTo>
                  <a:lnTo>
                    <a:pt x="1350" y="1991"/>
                  </a:lnTo>
                  <a:lnTo>
                    <a:pt x="1350" y="1602"/>
                  </a:lnTo>
                  <a:lnTo>
                    <a:pt x="960" y="1602"/>
                  </a:lnTo>
                  <a:close/>
                  <a:moveTo>
                    <a:pt x="335" y="1602"/>
                  </a:moveTo>
                  <a:lnTo>
                    <a:pt x="335" y="1991"/>
                  </a:lnTo>
                  <a:lnTo>
                    <a:pt x="725" y="1991"/>
                  </a:lnTo>
                  <a:lnTo>
                    <a:pt x="725" y="1602"/>
                  </a:lnTo>
                  <a:lnTo>
                    <a:pt x="335" y="1602"/>
                  </a:lnTo>
                  <a:close/>
                  <a:moveTo>
                    <a:pt x="960" y="976"/>
                  </a:moveTo>
                  <a:lnTo>
                    <a:pt x="960" y="1365"/>
                  </a:lnTo>
                  <a:lnTo>
                    <a:pt x="1350" y="1365"/>
                  </a:lnTo>
                  <a:lnTo>
                    <a:pt x="1350" y="976"/>
                  </a:lnTo>
                  <a:lnTo>
                    <a:pt x="960" y="976"/>
                  </a:lnTo>
                  <a:close/>
                  <a:moveTo>
                    <a:pt x="335" y="976"/>
                  </a:moveTo>
                  <a:lnTo>
                    <a:pt x="335" y="1365"/>
                  </a:lnTo>
                  <a:lnTo>
                    <a:pt x="725" y="1365"/>
                  </a:lnTo>
                  <a:lnTo>
                    <a:pt x="725" y="976"/>
                  </a:lnTo>
                  <a:lnTo>
                    <a:pt x="335" y="976"/>
                  </a:lnTo>
                  <a:close/>
                  <a:moveTo>
                    <a:pt x="960" y="349"/>
                  </a:moveTo>
                  <a:lnTo>
                    <a:pt x="960" y="739"/>
                  </a:lnTo>
                  <a:lnTo>
                    <a:pt x="1350" y="739"/>
                  </a:lnTo>
                  <a:lnTo>
                    <a:pt x="1350" y="349"/>
                  </a:lnTo>
                  <a:lnTo>
                    <a:pt x="960" y="349"/>
                  </a:lnTo>
                  <a:close/>
                  <a:moveTo>
                    <a:pt x="335" y="349"/>
                  </a:moveTo>
                  <a:lnTo>
                    <a:pt x="335" y="739"/>
                  </a:lnTo>
                  <a:lnTo>
                    <a:pt x="725" y="739"/>
                  </a:lnTo>
                  <a:lnTo>
                    <a:pt x="725" y="349"/>
                  </a:lnTo>
                  <a:lnTo>
                    <a:pt x="335" y="349"/>
                  </a:lnTo>
                  <a:close/>
                  <a:moveTo>
                    <a:pt x="0" y="0"/>
                  </a:moveTo>
                  <a:lnTo>
                    <a:pt x="1685" y="0"/>
                  </a:lnTo>
                  <a:lnTo>
                    <a:pt x="1685" y="2966"/>
                  </a:lnTo>
                  <a:lnTo>
                    <a:pt x="1037" y="2966"/>
                  </a:lnTo>
                  <a:lnTo>
                    <a:pt x="1037" y="2303"/>
                  </a:lnTo>
                  <a:lnTo>
                    <a:pt x="648" y="2303"/>
                  </a:lnTo>
                  <a:lnTo>
                    <a:pt x="648" y="2966"/>
                  </a:lnTo>
                  <a:lnTo>
                    <a:pt x="0" y="29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54" name="Freeform 13"/>
            <p:cNvSpPr>
              <a:spLocks noEditPoints="1"/>
            </p:cNvSpPr>
            <p:nvPr/>
          </p:nvSpPr>
          <p:spPr bwMode="auto">
            <a:xfrm>
              <a:off x="5671" y="1329"/>
              <a:ext cx="280" cy="900"/>
            </a:xfrm>
            <a:custGeom>
              <a:avLst/>
              <a:gdLst>
                <a:gd name="T0" fmla="*/ 180 w 840"/>
                <a:gd name="T1" fmla="*/ 1458 h 2700"/>
                <a:gd name="T2" fmla="*/ 180 w 840"/>
                <a:gd name="T3" fmla="*/ 1813 h 2700"/>
                <a:gd name="T4" fmla="*/ 535 w 840"/>
                <a:gd name="T5" fmla="*/ 1813 h 2700"/>
                <a:gd name="T6" fmla="*/ 535 w 840"/>
                <a:gd name="T7" fmla="*/ 1458 h 2700"/>
                <a:gd name="T8" fmla="*/ 180 w 840"/>
                <a:gd name="T9" fmla="*/ 1458 h 2700"/>
                <a:gd name="T10" fmla="*/ 180 w 840"/>
                <a:gd name="T11" fmla="*/ 887 h 2700"/>
                <a:gd name="T12" fmla="*/ 180 w 840"/>
                <a:gd name="T13" fmla="*/ 1242 h 2700"/>
                <a:gd name="T14" fmla="*/ 535 w 840"/>
                <a:gd name="T15" fmla="*/ 1242 h 2700"/>
                <a:gd name="T16" fmla="*/ 535 w 840"/>
                <a:gd name="T17" fmla="*/ 887 h 2700"/>
                <a:gd name="T18" fmla="*/ 180 w 840"/>
                <a:gd name="T19" fmla="*/ 887 h 2700"/>
                <a:gd name="T20" fmla="*/ 180 w 840"/>
                <a:gd name="T21" fmla="*/ 318 h 2700"/>
                <a:gd name="T22" fmla="*/ 180 w 840"/>
                <a:gd name="T23" fmla="*/ 673 h 2700"/>
                <a:gd name="T24" fmla="*/ 535 w 840"/>
                <a:gd name="T25" fmla="*/ 673 h 2700"/>
                <a:gd name="T26" fmla="*/ 535 w 840"/>
                <a:gd name="T27" fmla="*/ 318 h 2700"/>
                <a:gd name="T28" fmla="*/ 180 w 840"/>
                <a:gd name="T29" fmla="*/ 318 h 2700"/>
                <a:gd name="T30" fmla="*/ 0 w 840"/>
                <a:gd name="T31" fmla="*/ 0 h 2700"/>
                <a:gd name="T32" fmla="*/ 840 w 840"/>
                <a:gd name="T33" fmla="*/ 0 h 2700"/>
                <a:gd name="T34" fmla="*/ 840 w 840"/>
                <a:gd name="T35" fmla="*/ 2700 h 2700"/>
                <a:gd name="T36" fmla="*/ 251 w 840"/>
                <a:gd name="T37" fmla="*/ 2700 h 2700"/>
                <a:gd name="T38" fmla="*/ 251 w 840"/>
                <a:gd name="T39" fmla="*/ 2097 h 2700"/>
                <a:gd name="T40" fmla="*/ 0 w 840"/>
                <a:gd name="T41" fmla="*/ 2097 h 2700"/>
                <a:gd name="T42" fmla="*/ 0 w 840"/>
                <a:gd name="T43" fmla="*/ 0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0" h="2700">
                  <a:moveTo>
                    <a:pt x="180" y="1458"/>
                  </a:moveTo>
                  <a:lnTo>
                    <a:pt x="180" y="1813"/>
                  </a:lnTo>
                  <a:lnTo>
                    <a:pt x="535" y="1813"/>
                  </a:lnTo>
                  <a:lnTo>
                    <a:pt x="535" y="1458"/>
                  </a:lnTo>
                  <a:lnTo>
                    <a:pt x="180" y="1458"/>
                  </a:lnTo>
                  <a:close/>
                  <a:moveTo>
                    <a:pt x="180" y="887"/>
                  </a:moveTo>
                  <a:lnTo>
                    <a:pt x="180" y="1242"/>
                  </a:lnTo>
                  <a:lnTo>
                    <a:pt x="535" y="1242"/>
                  </a:lnTo>
                  <a:lnTo>
                    <a:pt x="535" y="887"/>
                  </a:lnTo>
                  <a:lnTo>
                    <a:pt x="180" y="887"/>
                  </a:lnTo>
                  <a:close/>
                  <a:moveTo>
                    <a:pt x="180" y="318"/>
                  </a:moveTo>
                  <a:lnTo>
                    <a:pt x="180" y="673"/>
                  </a:lnTo>
                  <a:lnTo>
                    <a:pt x="535" y="673"/>
                  </a:lnTo>
                  <a:lnTo>
                    <a:pt x="535" y="318"/>
                  </a:lnTo>
                  <a:lnTo>
                    <a:pt x="180" y="318"/>
                  </a:lnTo>
                  <a:close/>
                  <a:moveTo>
                    <a:pt x="0" y="0"/>
                  </a:moveTo>
                  <a:lnTo>
                    <a:pt x="840" y="0"/>
                  </a:lnTo>
                  <a:lnTo>
                    <a:pt x="840" y="2700"/>
                  </a:lnTo>
                  <a:lnTo>
                    <a:pt x="251" y="2700"/>
                  </a:lnTo>
                  <a:lnTo>
                    <a:pt x="251" y="2097"/>
                  </a:lnTo>
                  <a:lnTo>
                    <a:pt x="0" y="20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55" name="Freeform 14"/>
            <p:cNvSpPr>
              <a:spLocks noEditPoints="1"/>
            </p:cNvSpPr>
            <p:nvPr/>
          </p:nvSpPr>
          <p:spPr bwMode="auto">
            <a:xfrm>
              <a:off x="4729" y="1329"/>
              <a:ext cx="280" cy="900"/>
            </a:xfrm>
            <a:custGeom>
              <a:avLst/>
              <a:gdLst>
                <a:gd name="T0" fmla="*/ 305 w 839"/>
                <a:gd name="T1" fmla="*/ 1458 h 2700"/>
                <a:gd name="T2" fmla="*/ 305 w 839"/>
                <a:gd name="T3" fmla="*/ 1812 h 2700"/>
                <a:gd name="T4" fmla="*/ 659 w 839"/>
                <a:gd name="T5" fmla="*/ 1812 h 2700"/>
                <a:gd name="T6" fmla="*/ 659 w 839"/>
                <a:gd name="T7" fmla="*/ 1458 h 2700"/>
                <a:gd name="T8" fmla="*/ 305 w 839"/>
                <a:gd name="T9" fmla="*/ 1458 h 2700"/>
                <a:gd name="T10" fmla="*/ 305 w 839"/>
                <a:gd name="T11" fmla="*/ 887 h 2700"/>
                <a:gd name="T12" fmla="*/ 305 w 839"/>
                <a:gd name="T13" fmla="*/ 1242 h 2700"/>
                <a:gd name="T14" fmla="*/ 659 w 839"/>
                <a:gd name="T15" fmla="*/ 1242 h 2700"/>
                <a:gd name="T16" fmla="*/ 659 w 839"/>
                <a:gd name="T17" fmla="*/ 887 h 2700"/>
                <a:gd name="T18" fmla="*/ 305 w 839"/>
                <a:gd name="T19" fmla="*/ 887 h 2700"/>
                <a:gd name="T20" fmla="*/ 305 w 839"/>
                <a:gd name="T21" fmla="*/ 318 h 2700"/>
                <a:gd name="T22" fmla="*/ 305 w 839"/>
                <a:gd name="T23" fmla="*/ 673 h 2700"/>
                <a:gd name="T24" fmla="*/ 659 w 839"/>
                <a:gd name="T25" fmla="*/ 673 h 2700"/>
                <a:gd name="T26" fmla="*/ 659 w 839"/>
                <a:gd name="T27" fmla="*/ 318 h 2700"/>
                <a:gd name="T28" fmla="*/ 305 w 839"/>
                <a:gd name="T29" fmla="*/ 318 h 2700"/>
                <a:gd name="T30" fmla="*/ 0 w 839"/>
                <a:gd name="T31" fmla="*/ 0 h 2700"/>
                <a:gd name="T32" fmla="*/ 839 w 839"/>
                <a:gd name="T33" fmla="*/ 0 h 2700"/>
                <a:gd name="T34" fmla="*/ 839 w 839"/>
                <a:gd name="T35" fmla="*/ 2097 h 2700"/>
                <a:gd name="T36" fmla="*/ 589 w 839"/>
                <a:gd name="T37" fmla="*/ 2097 h 2700"/>
                <a:gd name="T38" fmla="*/ 589 w 839"/>
                <a:gd name="T39" fmla="*/ 2700 h 2700"/>
                <a:gd name="T40" fmla="*/ 0 w 839"/>
                <a:gd name="T41" fmla="*/ 2700 h 2700"/>
                <a:gd name="T42" fmla="*/ 0 w 839"/>
                <a:gd name="T43" fmla="*/ 0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39" h="2700">
                  <a:moveTo>
                    <a:pt x="305" y="1458"/>
                  </a:moveTo>
                  <a:lnTo>
                    <a:pt x="305" y="1812"/>
                  </a:lnTo>
                  <a:lnTo>
                    <a:pt x="659" y="1812"/>
                  </a:lnTo>
                  <a:lnTo>
                    <a:pt x="659" y="1458"/>
                  </a:lnTo>
                  <a:lnTo>
                    <a:pt x="305" y="1458"/>
                  </a:lnTo>
                  <a:close/>
                  <a:moveTo>
                    <a:pt x="305" y="887"/>
                  </a:moveTo>
                  <a:lnTo>
                    <a:pt x="305" y="1242"/>
                  </a:lnTo>
                  <a:lnTo>
                    <a:pt x="659" y="1242"/>
                  </a:lnTo>
                  <a:lnTo>
                    <a:pt x="659" y="887"/>
                  </a:lnTo>
                  <a:lnTo>
                    <a:pt x="305" y="887"/>
                  </a:lnTo>
                  <a:close/>
                  <a:moveTo>
                    <a:pt x="305" y="318"/>
                  </a:moveTo>
                  <a:lnTo>
                    <a:pt x="305" y="673"/>
                  </a:lnTo>
                  <a:lnTo>
                    <a:pt x="659" y="673"/>
                  </a:lnTo>
                  <a:lnTo>
                    <a:pt x="659" y="318"/>
                  </a:lnTo>
                  <a:lnTo>
                    <a:pt x="305" y="318"/>
                  </a:lnTo>
                  <a:close/>
                  <a:moveTo>
                    <a:pt x="0" y="0"/>
                  </a:moveTo>
                  <a:lnTo>
                    <a:pt x="839" y="0"/>
                  </a:lnTo>
                  <a:lnTo>
                    <a:pt x="839" y="2097"/>
                  </a:lnTo>
                  <a:lnTo>
                    <a:pt x="589" y="2097"/>
                  </a:lnTo>
                  <a:lnTo>
                    <a:pt x="589" y="2700"/>
                  </a:lnTo>
                  <a:lnTo>
                    <a:pt x="0" y="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-90012" y="4413360"/>
            <a:ext cx="491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F53"/>
                </a:solidFill>
                <a:latin typeface="+mj-lt"/>
              </a:rPr>
              <a:t>Державна фінансова підтримка ЕЕ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0588" y="5595332"/>
            <a:ext cx="2005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+mj-lt"/>
              </a:rPr>
              <a:t>Програма </a:t>
            </a:r>
            <a:r>
              <a:rPr lang="en-US" sz="1400" dirty="0">
                <a:latin typeface="+mj-lt"/>
              </a:rPr>
              <a:t>“</a:t>
            </a:r>
            <a:r>
              <a:rPr lang="uk-UA" sz="1400" dirty="0">
                <a:latin typeface="+mj-lt"/>
              </a:rPr>
              <a:t>Теплих кредитів</a:t>
            </a:r>
            <a:r>
              <a:rPr lang="en-US" sz="1400" dirty="0">
                <a:latin typeface="+mj-lt"/>
              </a:rPr>
              <a:t>”</a:t>
            </a:r>
            <a:r>
              <a:rPr lang="uk-UA" sz="1400" dirty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– </a:t>
            </a:r>
            <a:r>
              <a:rPr lang="uk-UA" sz="1400" dirty="0">
                <a:latin typeface="+mj-lt"/>
              </a:rPr>
              <a:t>переважно, індивідуальні недорогі ЕЕ заходи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458405" y="5596052"/>
            <a:ext cx="2280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+mj-lt"/>
              </a:rPr>
              <a:t>Фонд ЕЕ </a:t>
            </a:r>
            <a:r>
              <a:rPr lang="ru-RU" sz="1400" dirty="0">
                <a:latin typeface="+mj-lt"/>
              </a:rPr>
              <a:t>– </a:t>
            </a:r>
            <a:r>
              <a:rPr lang="ru-RU" sz="1400" dirty="0" err="1">
                <a:latin typeface="+mj-lt"/>
              </a:rPr>
              <a:t>лише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комплексні</a:t>
            </a:r>
            <a:r>
              <a:rPr lang="ru-RU" sz="1400" dirty="0">
                <a:latin typeface="+mj-lt"/>
              </a:rPr>
              <a:t> ЕЕ заходи для </a:t>
            </a:r>
            <a:r>
              <a:rPr lang="ru-RU" sz="1400" dirty="0" err="1">
                <a:latin typeface="+mj-lt"/>
              </a:rPr>
              <a:t>багатоквартирних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будинків</a:t>
            </a:r>
            <a:endParaRPr lang="uk-UA" sz="1400" dirty="0"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39047" y="4413360"/>
            <a:ext cx="491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F53"/>
                </a:solidFill>
                <a:latin typeface="+mj-lt"/>
              </a:rPr>
              <a:t>Будинкові лічильники тепла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783704" y="4743612"/>
            <a:ext cx="1931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7F1"/>
                </a:solidFill>
                <a:latin typeface="+mj-lt"/>
              </a:rPr>
              <a:t>8</a:t>
            </a:r>
            <a:r>
              <a:rPr lang="uk-UA" sz="2000" b="1" dirty="0">
                <a:solidFill>
                  <a:srgbClr val="00B7F1"/>
                </a:solidFill>
                <a:latin typeface="+mj-lt"/>
              </a:rPr>
              <a:t>0</a:t>
            </a:r>
            <a:r>
              <a:rPr lang="en-US" sz="2000" b="1" dirty="0">
                <a:solidFill>
                  <a:srgbClr val="00B7F1"/>
                </a:solidFill>
                <a:latin typeface="+mj-lt"/>
              </a:rPr>
              <a:t>%</a:t>
            </a:r>
          </a:p>
          <a:p>
            <a:pPr algn="ctr"/>
            <a:r>
              <a:rPr lang="uk-UA" sz="1600" dirty="0">
                <a:solidFill>
                  <a:srgbClr val="00B7F1"/>
                </a:solidFill>
                <a:latin typeface="+mj-lt"/>
              </a:rPr>
              <a:t>будинків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365783" y="6216264"/>
            <a:ext cx="761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latin typeface="+mj-lt"/>
              </a:rPr>
              <a:t>2018</a:t>
            </a:r>
            <a:endParaRPr lang="uk-UA" sz="1400" i="1" dirty="0">
              <a:latin typeface="+mj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105567" y="4958771"/>
            <a:ext cx="1931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7F1"/>
                </a:solidFill>
                <a:latin typeface="+mj-lt"/>
              </a:rPr>
              <a:t>51%</a:t>
            </a:r>
          </a:p>
          <a:p>
            <a:pPr algn="ctr"/>
            <a:r>
              <a:rPr lang="uk-UA" sz="1600" dirty="0">
                <a:solidFill>
                  <a:srgbClr val="00B7F1"/>
                </a:solidFill>
                <a:latin typeface="+mj-lt"/>
              </a:rPr>
              <a:t>будинків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701581" y="6216264"/>
            <a:ext cx="761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latin typeface="+mj-lt"/>
              </a:rPr>
              <a:t>2015</a:t>
            </a:r>
            <a:endParaRPr lang="uk-UA" sz="1400" i="1" dirty="0">
              <a:latin typeface="+mj-lt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2797906" y="4913536"/>
            <a:ext cx="1632596" cy="658187"/>
            <a:chOff x="5216536" y="3186334"/>
            <a:chExt cx="1938746" cy="74665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5663093" y="3757975"/>
              <a:ext cx="1152105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+mj-lt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663093" y="3670759"/>
              <a:ext cx="303896" cy="124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+mj-lt"/>
              </a:endParaRPr>
            </a:p>
          </p:txBody>
        </p:sp>
        <p:sp>
          <p:nvSpPr>
            <p:cNvPr id="65" name="Ромб 64"/>
            <p:cNvSpPr/>
            <p:nvPr/>
          </p:nvSpPr>
          <p:spPr>
            <a:xfrm>
              <a:off x="5225924" y="3273064"/>
              <a:ext cx="437170" cy="546895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+mj-lt"/>
              </a:endParaRPr>
            </a:p>
          </p:txBody>
        </p:sp>
        <p:sp>
          <p:nvSpPr>
            <p:cNvPr id="66" name="Ромб 65"/>
            <p:cNvSpPr/>
            <p:nvPr/>
          </p:nvSpPr>
          <p:spPr>
            <a:xfrm>
              <a:off x="5348865" y="3308703"/>
              <a:ext cx="437170" cy="546895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+mj-lt"/>
              </a:endParaRPr>
            </a:p>
          </p:txBody>
        </p:sp>
        <p:sp>
          <p:nvSpPr>
            <p:cNvPr id="67" name="Ромб 66"/>
            <p:cNvSpPr/>
            <p:nvPr/>
          </p:nvSpPr>
          <p:spPr>
            <a:xfrm>
              <a:off x="5429062" y="3308702"/>
              <a:ext cx="460250" cy="546895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+mj-lt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216536" y="3838628"/>
              <a:ext cx="520376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+mj-lt"/>
              </a:endParaRPr>
            </a:p>
          </p:txBody>
        </p:sp>
        <p:pic>
          <p:nvPicPr>
            <p:cNvPr id="69" name="Изображение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536" y="3186334"/>
              <a:ext cx="1938746" cy="746650"/>
            </a:xfrm>
            <a:prstGeom prst="rect">
              <a:avLst/>
            </a:prstGeom>
          </p:spPr>
        </p:pic>
      </p:grpSp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92" b="25904"/>
          <a:stretch/>
        </p:blipFill>
        <p:spPr>
          <a:xfrm>
            <a:off x="507307" y="4970607"/>
            <a:ext cx="1987767" cy="62591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8727021" y="5617819"/>
            <a:ext cx="694514" cy="601412"/>
            <a:chOff x="2107" y="3714"/>
            <a:chExt cx="649" cy="562"/>
          </a:xfrm>
          <a:solidFill>
            <a:srgbClr val="5B8BA3"/>
          </a:solidFill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2323" y="4060"/>
              <a:ext cx="217" cy="216"/>
            </a:xfrm>
            <a:custGeom>
              <a:avLst/>
              <a:gdLst>
                <a:gd name="T0" fmla="*/ 174 w 1299"/>
                <a:gd name="T1" fmla="*/ 133 h 1298"/>
                <a:gd name="T2" fmla="*/ 142 w 1299"/>
                <a:gd name="T3" fmla="*/ 155 h 1298"/>
                <a:gd name="T4" fmla="*/ 130 w 1299"/>
                <a:gd name="T5" fmla="*/ 194 h 1298"/>
                <a:gd name="T6" fmla="*/ 133 w 1299"/>
                <a:gd name="T7" fmla="*/ 1124 h 1298"/>
                <a:gd name="T8" fmla="*/ 155 w 1299"/>
                <a:gd name="T9" fmla="*/ 1156 h 1298"/>
                <a:gd name="T10" fmla="*/ 195 w 1299"/>
                <a:gd name="T11" fmla="*/ 1168 h 1298"/>
                <a:gd name="T12" fmla="*/ 1126 w 1299"/>
                <a:gd name="T13" fmla="*/ 1165 h 1298"/>
                <a:gd name="T14" fmla="*/ 1158 w 1299"/>
                <a:gd name="T15" fmla="*/ 1142 h 1298"/>
                <a:gd name="T16" fmla="*/ 1169 w 1299"/>
                <a:gd name="T17" fmla="*/ 1103 h 1298"/>
                <a:gd name="T18" fmla="*/ 1166 w 1299"/>
                <a:gd name="T19" fmla="*/ 173 h 1298"/>
                <a:gd name="T20" fmla="*/ 1144 w 1299"/>
                <a:gd name="T21" fmla="*/ 141 h 1298"/>
                <a:gd name="T22" fmla="*/ 1104 w 1299"/>
                <a:gd name="T23" fmla="*/ 129 h 1298"/>
                <a:gd name="T24" fmla="*/ 195 w 1299"/>
                <a:gd name="T25" fmla="*/ 0 h 1298"/>
                <a:gd name="T26" fmla="*/ 1140 w 1299"/>
                <a:gd name="T27" fmla="*/ 3 h 1298"/>
                <a:gd name="T28" fmla="*/ 1204 w 1299"/>
                <a:gd name="T29" fmla="*/ 25 h 1298"/>
                <a:gd name="T30" fmla="*/ 1254 w 1299"/>
                <a:gd name="T31" fmla="*/ 68 h 1298"/>
                <a:gd name="T32" fmla="*/ 1287 w 1299"/>
                <a:gd name="T33" fmla="*/ 126 h 1298"/>
                <a:gd name="T34" fmla="*/ 1299 w 1299"/>
                <a:gd name="T35" fmla="*/ 194 h 1298"/>
                <a:gd name="T36" fmla="*/ 1296 w 1299"/>
                <a:gd name="T37" fmla="*/ 1139 h 1298"/>
                <a:gd name="T38" fmla="*/ 1273 w 1299"/>
                <a:gd name="T39" fmla="*/ 1202 h 1298"/>
                <a:gd name="T40" fmla="*/ 1231 w 1299"/>
                <a:gd name="T41" fmla="*/ 1253 h 1298"/>
                <a:gd name="T42" fmla="*/ 1173 w 1299"/>
                <a:gd name="T43" fmla="*/ 1286 h 1298"/>
                <a:gd name="T44" fmla="*/ 1104 w 1299"/>
                <a:gd name="T45" fmla="*/ 1298 h 1298"/>
                <a:gd name="T46" fmla="*/ 159 w 1299"/>
                <a:gd name="T47" fmla="*/ 1294 h 1298"/>
                <a:gd name="T48" fmla="*/ 96 w 1299"/>
                <a:gd name="T49" fmla="*/ 1272 h 1298"/>
                <a:gd name="T50" fmla="*/ 45 w 1299"/>
                <a:gd name="T51" fmla="*/ 1230 h 1298"/>
                <a:gd name="T52" fmla="*/ 12 w 1299"/>
                <a:gd name="T53" fmla="*/ 1172 h 1298"/>
                <a:gd name="T54" fmla="*/ 0 w 1299"/>
                <a:gd name="T55" fmla="*/ 1103 h 1298"/>
                <a:gd name="T56" fmla="*/ 3 w 1299"/>
                <a:gd name="T57" fmla="*/ 159 h 1298"/>
                <a:gd name="T58" fmla="*/ 26 w 1299"/>
                <a:gd name="T59" fmla="*/ 95 h 1298"/>
                <a:gd name="T60" fmla="*/ 68 w 1299"/>
                <a:gd name="T61" fmla="*/ 45 h 1298"/>
                <a:gd name="T62" fmla="*/ 126 w 1299"/>
                <a:gd name="T63" fmla="*/ 12 h 1298"/>
                <a:gd name="T64" fmla="*/ 195 w 1299"/>
                <a:gd name="T65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9" h="1298">
                  <a:moveTo>
                    <a:pt x="195" y="129"/>
                  </a:moveTo>
                  <a:lnTo>
                    <a:pt x="174" y="133"/>
                  </a:lnTo>
                  <a:lnTo>
                    <a:pt x="155" y="141"/>
                  </a:lnTo>
                  <a:lnTo>
                    <a:pt x="142" y="155"/>
                  </a:lnTo>
                  <a:lnTo>
                    <a:pt x="133" y="173"/>
                  </a:lnTo>
                  <a:lnTo>
                    <a:pt x="130" y="194"/>
                  </a:lnTo>
                  <a:lnTo>
                    <a:pt x="130" y="1103"/>
                  </a:lnTo>
                  <a:lnTo>
                    <a:pt x="133" y="1124"/>
                  </a:lnTo>
                  <a:lnTo>
                    <a:pt x="142" y="1142"/>
                  </a:lnTo>
                  <a:lnTo>
                    <a:pt x="155" y="1156"/>
                  </a:lnTo>
                  <a:lnTo>
                    <a:pt x="174" y="1165"/>
                  </a:lnTo>
                  <a:lnTo>
                    <a:pt x="195" y="1168"/>
                  </a:lnTo>
                  <a:lnTo>
                    <a:pt x="1104" y="1168"/>
                  </a:lnTo>
                  <a:lnTo>
                    <a:pt x="1126" y="1165"/>
                  </a:lnTo>
                  <a:lnTo>
                    <a:pt x="1144" y="1156"/>
                  </a:lnTo>
                  <a:lnTo>
                    <a:pt x="1158" y="1142"/>
                  </a:lnTo>
                  <a:lnTo>
                    <a:pt x="1166" y="1124"/>
                  </a:lnTo>
                  <a:lnTo>
                    <a:pt x="1169" y="1103"/>
                  </a:lnTo>
                  <a:lnTo>
                    <a:pt x="1169" y="194"/>
                  </a:lnTo>
                  <a:lnTo>
                    <a:pt x="1166" y="173"/>
                  </a:lnTo>
                  <a:lnTo>
                    <a:pt x="1158" y="155"/>
                  </a:lnTo>
                  <a:lnTo>
                    <a:pt x="1144" y="141"/>
                  </a:lnTo>
                  <a:lnTo>
                    <a:pt x="1126" y="133"/>
                  </a:lnTo>
                  <a:lnTo>
                    <a:pt x="1104" y="129"/>
                  </a:lnTo>
                  <a:lnTo>
                    <a:pt x="195" y="129"/>
                  </a:lnTo>
                  <a:close/>
                  <a:moveTo>
                    <a:pt x="195" y="0"/>
                  </a:moveTo>
                  <a:lnTo>
                    <a:pt x="1104" y="0"/>
                  </a:lnTo>
                  <a:lnTo>
                    <a:pt x="1140" y="3"/>
                  </a:lnTo>
                  <a:lnTo>
                    <a:pt x="1173" y="12"/>
                  </a:lnTo>
                  <a:lnTo>
                    <a:pt x="1204" y="25"/>
                  </a:lnTo>
                  <a:lnTo>
                    <a:pt x="1231" y="45"/>
                  </a:lnTo>
                  <a:lnTo>
                    <a:pt x="1254" y="68"/>
                  </a:lnTo>
                  <a:lnTo>
                    <a:pt x="1273" y="95"/>
                  </a:lnTo>
                  <a:lnTo>
                    <a:pt x="1287" y="126"/>
                  </a:lnTo>
                  <a:lnTo>
                    <a:pt x="1296" y="159"/>
                  </a:lnTo>
                  <a:lnTo>
                    <a:pt x="1299" y="194"/>
                  </a:lnTo>
                  <a:lnTo>
                    <a:pt x="1299" y="1103"/>
                  </a:lnTo>
                  <a:lnTo>
                    <a:pt x="1296" y="1139"/>
                  </a:lnTo>
                  <a:lnTo>
                    <a:pt x="1287" y="1172"/>
                  </a:lnTo>
                  <a:lnTo>
                    <a:pt x="1273" y="1202"/>
                  </a:lnTo>
                  <a:lnTo>
                    <a:pt x="1254" y="1230"/>
                  </a:lnTo>
                  <a:lnTo>
                    <a:pt x="1231" y="1253"/>
                  </a:lnTo>
                  <a:lnTo>
                    <a:pt x="1204" y="1272"/>
                  </a:lnTo>
                  <a:lnTo>
                    <a:pt x="1173" y="1286"/>
                  </a:lnTo>
                  <a:lnTo>
                    <a:pt x="1140" y="1294"/>
                  </a:lnTo>
                  <a:lnTo>
                    <a:pt x="1104" y="1298"/>
                  </a:lnTo>
                  <a:lnTo>
                    <a:pt x="195" y="1298"/>
                  </a:lnTo>
                  <a:lnTo>
                    <a:pt x="159" y="1294"/>
                  </a:lnTo>
                  <a:lnTo>
                    <a:pt x="126" y="1286"/>
                  </a:lnTo>
                  <a:lnTo>
                    <a:pt x="96" y="1272"/>
                  </a:lnTo>
                  <a:lnTo>
                    <a:pt x="68" y="1253"/>
                  </a:lnTo>
                  <a:lnTo>
                    <a:pt x="45" y="1230"/>
                  </a:lnTo>
                  <a:lnTo>
                    <a:pt x="26" y="1202"/>
                  </a:lnTo>
                  <a:lnTo>
                    <a:pt x="12" y="1172"/>
                  </a:lnTo>
                  <a:lnTo>
                    <a:pt x="3" y="1139"/>
                  </a:lnTo>
                  <a:lnTo>
                    <a:pt x="0" y="1103"/>
                  </a:lnTo>
                  <a:lnTo>
                    <a:pt x="0" y="194"/>
                  </a:lnTo>
                  <a:lnTo>
                    <a:pt x="3" y="159"/>
                  </a:lnTo>
                  <a:lnTo>
                    <a:pt x="12" y="126"/>
                  </a:lnTo>
                  <a:lnTo>
                    <a:pt x="26" y="95"/>
                  </a:lnTo>
                  <a:lnTo>
                    <a:pt x="45" y="68"/>
                  </a:lnTo>
                  <a:lnTo>
                    <a:pt x="68" y="45"/>
                  </a:lnTo>
                  <a:lnTo>
                    <a:pt x="96" y="25"/>
                  </a:lnTo>
                  <a:lnTo>
                    <a:pt x="126" y="12"/>
                  </a:lnTo>
                  <a:lnTo>
                    <a:pt x="159" y="3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2323" y="3757"/>
              <a:ext cx="217" cy="216"/>
            </a:xfrm>
            <a:custGeom>
              <a:avLst/>
              <a:gdLst>
                <a:gd name="T0" fmla="*/ 590 w 1299"/>
                <a:gd name="T1" fmla="*/ 134 h 1298"/>
                <a:gd name="T2" fmla="*/ 475 w 1299"/>
                <a:gd name="T3" fmla="*/ 160 h 1298"/>
                <a:gd name="T4" fmla="*/ 371 w 1299"/>
                <a:gd name="T5" fmla="*/ 210 h 1298"/>
                <a:gd name="T6" fmla="*/ 282 w 1299"/>
                <a:gd name="T7" fmla="*/ 282 h 1298"/>
                <a:gd name="T8" fmla="*/ 211 w 1299"/>
                <a:gd name="T9" fmla="*/ 371 h 1298"/>
                <a:gd name="T10" fmla="*/ 161 w 1299"/>
                <a:gd name="T11" fmla="*/ 474 h 1298"/>
                <a:gd name="T12" fmla="*/ 133 w 1299"/>
                <a:gd name="T13" fmla="*/ 588 h 1298"/>
                <a:gd name="T14" fmla="*/ 133 w 1299"/>
                <a:gd name="T15" fmla="*/ 709 h 1298"/>
                <a:gd name="T16" fmla="*/ 161 w 1299"/>
                <a:gd name="T17" fmla="*/ 823 h 1298"/>
                <a:gd name="T18" fmla="*/ 211 w 1299"/>
                <a:gd name="T19" fmla="*/ 927 h 1298"/>
                <a:gd name="T20" fmla="*/ 282 w 1299"/>
                <a:gd name="T21" fmla="*/ 1016 h 1298"/>
                <a:gd name="T22" fmla="*/ 371 w 1299"/>
                <a:gd name="T23" fmla="*/ 1087 h 1298"/>
                <a:gd name="T24" fmla="*/ 475 w 1299"/>
                <a:gd name="T25" fmla="*/ 1137 h 1298"/>
                <a:gd name="T26" fmla="*/ 590 w 1299"/>
                <a:gd name="T27" fmla="*/ 1164 h 1298"/>
                <a:gd name="T28" fmla="*/ 710 w 1299"/>
                <a:gd name="T29" fmla="*/ 1164 h 1298"/>
                <a:gd name="T30" fmla="*/ 825 w 1299"/>
                <a:gd name="T31" fmla="*/ 1137 h 1298"/>
                <a:gd name="T32" fmla="*/ 928 w 1299"/>
                <a:gd name="T33" fmla="*/ 1087 h 1298"/>
                <a:gd name="T34" fmla="*/ 1016 w 1299"/>
                <a:gd name="T35" fmla="*/ 1016 h 1298"/>
                <a:gd name="T36" fmla="*/ 1088 w 1299"/>
                <a:gd name="T37" fmla="*/ 927 h 1298"/>
                <a:gd name="T38" fmla="*/ 1139 w 1299"/>
                <a:gd name="T39" fmla="*/ 823 h 1298"/>
                <a:gd name="T40" fmla="*/ 1165 w 1299"/>
                <a:gd name="T41" fmla="*/ 709 h 1298"/>
                <a:gd name="T42" fmla="*/ 1165 w 1299"/>
                <a:gd name="T43" fmla="*/ 588 h 1298"/>
                <a:gd name="T44" fmla="*/ 1139 w 1299"/>
                <a:gd name="T45" fmla="*/ 474 h 1298"/>
                <a:gd name="T46" fmla="*/ 1088 w 1299"/>
                <a:gd name="T47" fmla="*/ 371 h 1298"/>
                <a:gd name="T48" fmla="*/ 1016 w 1299"/>
                <a:gd name="T49" fmla="*/ 282 h 1298"/>
                <a:gd name="T50" fmla="*/ 928 w 1299"/>
                <a:gd name="T51" fmla="*/ 210 h 1298"/>
                <a:gd name="T52" fmla="*/ 825 w 1299"/>
                <a:gd name="T53" fmla="*/ 160 h 1298"/>
                <a:gd name="T54" fmla="*/ 710 w 1299"/>
                <a:gd name="T55" fmla="*/ 134 h 1298"/>
                <a:gd name="T56" fmla="*/ 650 w 1299"/>
                <a:gd name="T57" fmla="*/ 0 h 1298"/>
                <a:gd name="T58" fmla="*/ 780 w 1299"/>
                <a:gd name="T59" fmla="*/ 13 h 1298"/>
                <a:gd name="T60" fmla="*/ 902 w 1299"/>
                <a:gd name="T61" fmla="*/ 51 h 1298"/>
                <a:gd name="T62" fmla="*/ 1011 w 1299"/>
                <a:gd name="T63" fmla="*/ 111 h 1298"/>
                <a:gd name="T64" fmla="*/ 1108 w 1299"/>
                <a:gd name="T65" fmla="*/ 190 h 1298"/>
                <a:gd name="T66" fmla="*/ 1188 w 1299"/>
                <a:gd name="T67" fmla="*/ 287 h 1298"/>
                <a:gd name="T68" fmla="*/ 1248 w 1299"/>
                <a:gd name="T69" fmla="*/ 397 h 1298"/>
                <a:gd name="T70" fmla="*/ 1286 w 1299"/>
                <a:gd name="T71" fmla="*/ 519 h 1298"/>
                <a:gd name="T72" fmla="*/ 1299 w 1299"/>
                <a:gd name="T73" fmla="*/ 649 h 1298"/>
                <a:gd name="T74" fmla="*/ 1286 w 1299"/>
                <a:gd name="T75" fmla="*/ 780 h 1298"/>
                <a:gd name="T76" fmla="*/ 1248 w 1299"/>
                <a:gd name="T77" fmla="*/ 901 h 1298"/>
                <a:gd name="T78" fmla="*/ 1188 w 1299"/>
                <a:gd name="T79" fmla="*/ 1011 h 1298"/>
                <a:gd name="T80" fmla="*/ 1108 w 1299"/>
                <a:gd name="T81" fmla="*/ 1107 h 1298"/>
                <a:gd name="T82" fmla="*/ 1011 w 1299"/>
                <a:gd name="T83" fmla="*/ 1187 h 1298"/>
                <a:gd name="T84" fmla="*/ 902 w 1299"/>
                <a:gd name="T85" fmla="*/ 1246 h 1298"/>
                <a:gd name="T86" fmla="*/ 780 w 1299"/>
                <a:gd name="T87" fmla="*/ 1285 h 1298"/>
                <a:gd name="T88" fmla="*/ 650 w 1299"/>
                <a:gd name="T89" fmla="*/ 1298 h 1298"/>
                <a:gd name="T90" fmla="*/ 519 w 1299"/>
                <a:gd name="T91" fmla="*/ 1285 h 1298"/>
                <a:gd name="T92" fmla="*/ 397 w 1299"/>
                <a:gd name="T93" fmla="*/ 1246 h 1298"/>
                <a:gd name="T94" fmla="*/ 287 w 1299"/>
                <a:gd name="T95" fmla="*/ 1187 h 1298"/>
                <a:gd name="T96" fmla="*/ 191 w 1299"/>
                <a:gd name="T97" fmla="*/ 1107 h 1298"/>
                <a:gd name="T98" fmla="*/ 111 w 1299"/>
                <a:gd name="T99" fmla="*/ 1011 h 1298"/>
                <a:gd name="T100" fmla="*/ 52 w 1299"/>
                <a:gd name="T101" fmla="*/ 901 h 1298"/>
                <a:gd name="T102" fmla="*/ 13 w 1299"/>
                <a:gd name="T103" fmla="*/ 780 h 1298"/>
                <a:gd name="T104" fmla="*/ 0 w 1299"/>
                <a:gd name="T105" fmla="*/ 649 h 1298"/>
                <a:gd name="T106" fmla="*/ 13 w 1299"/>
                <a:gd name="T107" fmla="*/ 519 h 1298"/>
                <a:gd name="T108" fmla="*/ 52 w 1299"/>
                <a:gd name="T109" fmla="*/ 397 h 1298"/>
                <a:gd name="T110" fmla="*/ 111 w 1299"/>
                <a:gd name="T111" fmla="*/ 287 h 1298"/>
                <a:gd name="T112" fmla="*/ 191 w 1299"/>
                <a:gd name="T113" fmla="*/ 190 h 1298"/>
                <a:gd name="T114" fmla="*/ 287 w 1299"/>
                <a:gd name="T115" fmla="*/ 111 h 1298"/>
                <a:gd name="T116" fmla="*/ 397 w 1299"/>
                <a:gd name="T117" fmla="*/ 51 h 1298"/>
                <a:gd name="T118" fmla="*/ 519 w 1299"/>
                <a:gd name="T119" fmla="*/ 13 h 1298"/>
                <a:gd name="T120" fmla="*/ 650 w 1299"/>
                <a:gd name="T121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99" h="1298">
                  <a:moveTo>
                    <a:pt x="650" y="130"/>
                  </a:moveTo>
                  <a:lnTo>
                    <a:pt x="590" y="134"/>
                  </a:lnTo>
                  <a:lnTo>
                    <a:pt x="530" y="143"/>
                  </a:lnTo>
                  <a:lnTo>
                    <a:pt x="475" y="160"/>
                  </a:lnTo>
                  <a:lnTo>
                    <a:pt x="422" y="182"/>
                  </a:lnTo>
                  <a:lnTo>
                    <a:pt x="371" y="210"/>
                  </a:lnTo>
                  <a:lnTo>
                    <a:pt x="325" y="245"/>
                  </a:lnTo>
                  <a:lnTo>
                    <a:pt x="282" y="282"/>
                  </a:lnTo>
                  <a:lnTo>
                    <a:pt x="244" y="325"/>
                  </a:lnTo>
                  <a:lnTo>
                    <a:pt x="211" y="371"/>
                  </a:lnTo>
                  <a:lnTo>
                    <a:pt x="183" y="421"/>
                  </a:lnTo>
                  <a:lnTo>
                    <a:pt x="161" y="474"/>
                  </a:lnTo>
                  <a:lnTo>
                    <a:pt x="144" y="530"/>
                  </a:lnTo>
                  <a:lnTo>
                    <a:pt x="133" y="588"/>
                  </a:lnTo>
                  <a:lnTo>
                    <a:pt x="130" y="649"/>
                  </a:lnTo>
                  <a:lnTo>
                    <a:pt x="133" y="709"/>
                  </a:lnTo>
                  <a:lnTo>
                    <a:pt x="144" y="768"/>
                  </a:lnTo>
                  <a:lnTo>
                    <a:pt x="161" y="823"/>
                  </a:lnTo>
                  <a:lnTo>
                    <a:pt x="183" y="876"/>
                  </a:lnTo>
                  <a:lnTo>
                    <a:pt x="211" y="927"/>
                  </a:lnTo>
                  <a:lnTo>
                    <a:pt x="244" y="973"/>
                  </a:lnTo>
                  <a:lnTo>
                    <a:pt x="282" y="1016"/>
                  </a:lnTo>
                  <a:lnTo>
                    <a:pt x="325" y="1053"/>
                  </a:lnTo>
                  <a:lnTo>
                    <a:pt x="371" y="1087"/>
                  </a:lnTo>
                  <a:lnTo>
                    <a:pt x="422" y="1115"/>
                  </a:lnTo>
                  <a:lnTo>
                    <a:pt x="475" y="1137"/>
                  </a:lnTo>
                  <a:lnTo>
                    <a:pt x="530" y="1154"/>
                  </a:lnTo>
                  <a:lnTo>
                    <a:pt x="590" y="1164"/>
                  </a:lnTo>
                  <a:lnTo>
                    <a:pt x="650" y="1168"/>
                  </a:lnTo>
                  <a:lnTo>
                    <a:pt x="710" y="1164"/>
                  </a:lnTo>
                  <a:lnTo>
                    <a:pt x="768" y="1154"/>
                  </a:lnTo>
                  <a:lnTo>
                    <a:pt x="825" y="1137"/>
                  </a:lnTo>
                  <a:lnTo>
                    <a:pt x="878" y="1115"/>
                  </a:lnTo>
                  <a:lnTo>
                    <a:pt x="928" y="1087"/>
                  </a:lnTo>
                  <a:lnTo>
                    <a:pt x="974" y="1053"/>
                  </a:lnTo>
                  <a:lnTo>
                    <a:pt x="1016" y="1016"/>
                  </a:lnTo>
                  <a:lnTo>
                    <a:pt x="1054" y="973"/>
                  </a:lnTo>
                  <a:lnTo>
                    <a:pt x="1088" y="927"/>
                  </a:lnTo>
                  <a:lnTo>
                    <a:pt x="1117" y="876"/>
                  </a:lnTo>
                  <a:lnTo>
                    <a:pt x="1139" y="823"/>
                  </a:lnTo>
                  <a:lnTo>
                    <a:pt x="1156" y="768"/>
                  </a:lnTo>
                  <a:lnTo>
                    <a:pt x="1165" y="709"/>
                  </a:lnTo>
                  <a:lnTo>
                    <a:pt x="1169" y="649"/>
                  </a:lnTo>
                  <a:lnTo>
                    <a:pt x="1165" y="588"/>
                  </a:lnTo>
                  <a:lnTo>
                    <a:pt x="1156" y="530"/>
                  </a:lnTo>
                  <a:lnTo>
                    <a:pt x="1139" y="474"/>
                  </a:lnTo>
                  <a:lnTo>
                    <a:pt x="1117" y="421"/>
                  </a:lnTo>
                  <a:lnTo>
                    <a:pt x="1088" y="371"/>
                  </a:lnTo>
                  <a:lnTo>
                    <a:pt x="1054" y="325"/>
                  </a:lnTo>
                  <a:lnTo>
                    <a:pt x="1016" y="282"/>
                  </a:lnTo>
                  <a:lnTo>
                    <a:pt x="974" y="245"/>
                  </a:lnTo>
                  <a:lnTo>
                    <a:pt x="928" y="210"/>
                  </a:lnTo>
                  <a:lnTo>
                    <a:pt x="878" y="182"/>
                  </a:lnTo>
                  <a:lnTo>
                    <a:pt x="825" y="160"/>
                  </a:lnTo>
                  <a:lnTo>
                    <a:pt x="768" y="143"/>
                  </a:lnTo>
                  <a:lnTo>
                    <a:pt x="710" y="134"/>
                  </a:lnTo>
                  <a:lnTo>
                    <a:pt x="650" y="130"/>
                  </a:lnTo>
                  <a:close/>
                  <a:moveTo>
                    <a:pt x="650" y="0"/>
                  </a:moveTo>
                  <a:lnTo>
                    <a:pt x="716" y="4"/>
                  </a:lnTo>
                  <a:lnTo>
                    <a:pt x="780" y="13"/>
                  </a:lnTo>
                  <a:lnTo>
                    <a:pt x="842" y="30"/>
                  </a:lnTo>
                  <a:lnTo>
                    <a:pt x="902" y="51"/>
                  </a:lnTo>
                  <a:lnTo>
                    <a:pt x="958" y="78"/>
                  </a:lnTo>
                  <a:lnTo>
                    <a:pt x="1011" y="111"/>
                  </a:lnTo>
                  <a:lnTo>
                    <a:pt x="1062" y="149"/>
                  </a:lnTo>
                  <a:lnTo>
                    <a:pt x="1108" y="190"/>
                  </a:lnTo>
                  <a:lnTo>
                    <a:pt x="1150" y="236"/>
                  </a:lnTo>
                  <a:lnTo>
                    <a:pt x="1188" y="287"/>
                  </a:lnTo>
                  <a:lnTo>
                    <a:pt x="1221" y="340"/>
                  </a:lnTo>
                  <a:lnTo>
                    <a:pt x="1248" y="397"/>
                  </a:lnTo>
                  <a:lnTo>
                    <a:pt x="1269" y="456"/>
                  </a:lnTo>
                  <a:lnTo>
                    <a:pt x="1286" y="519"/>
                  </a:lnTo>
                  <a:lnTo>
                    <a:pt x="1295" y="582"/>
                  </a:lnTo>
                  <a:lnTo>
                    <a:pt x="1299" y="649"/>
                  </a:lnTo>
                  <a:lnTo>
                    <a:pt x="1295" y="715"/>
                  </a:lnTo>
                  <a:lnTo>
                    <a:pt x="1286" y="780"/>
                  </a:lnTo>
                  <a:lnTo>
                    <a:pt x="1269" y="841"/>
                  </a:lnTo>
                  <a:lnTo>
                    <a:pt x="1248" y="901"/>
                  </a:lnTo>
                  <a:lnTo>
                    <a:pt x="1221" y="958"/>
                  </a:lnTo>
                  <a:lnTo>
                    <a:pt x="1188" y="1011"/>
                  </a:lnTo>
                  <a:lnTo>
                    <a:pt x="1150" y="1061"/>
                  </a:lnTo>
                  <a:lnTo>
                    <a:pt x="1108" y="1107"/>
                  </a:lnTo>
                  <a:lnTo>
                    <a:pt x="1062" y="1149"/>
                  </a:lnTo>
                  <a:lnTo>
                    <a:pt x="1011" y="1187"/>
                  </a:lnTo>
                  <a:lnTo>
                    <a:pt x="958" y="1219"/>
                  </a:lnTo>
                  <a:lnTo>
                    <a:pt x="902" y="1246"/>
                  </a:lnTo>
                  <a:lnTo>
                    <a:pt x="842" y="1268"/>
                  </a:lnTo>
                  <a:lnTo>
                    <a:pt x="780" y="1285"/>
                  </a:lnTo>
                  <a:lnTo>
                    <a:pt x="716" y="1294"/>
                  </a:lnTo>
                  <a:lnTo>
                    <a:pt x="650" y="1298"/>
                  </a:lnTo>
                  <a:lnTo>
                    <a:pt x="584" y="1294"/>
                  </a:lnTo>
                  <a:lnTo>
                    <a:pt x="519" y="1285"/>
                  </a:lnTo>
                  <a:lnTo>
                    <a:pt x="457" y="1268"/>
                  </a:lnTo>
                  <a:lnTo>
                    <a:pt x="397" y="1246"/>
                  </a:lnTo>
                  <a:lnTo>
                    <a:pt x="340" y="1219"/>
                  </a:lnTo>
                  <a:lnTo>
                    <a:pt x="287" y="1187"/>
                  </a:lnTo>
                  <a:lnTo>
                    <a:pt x="237" y="1149"/>
                  </a:lnTo>
                  <a:lnTo>
                    <a:pt x="191" y="1107"/>
                  </a:lnTo>
                  <a:lnTo>
                    <a:pt x="149" y="1061"/>
                  </a:lnTo>
                  <a:lnTo>
                    <a:pt x="111" y="1011"/>
                  </a:lnTo>
                  <a:lnTo>
                    <a:pt x="79" y="958"/>
                  </a:lnTo>
                  <a:lnTo>
                    <a:pt x="52" y="901"/>
                  </a:lnTo>
                  <a:lnTo>
                    <a:pt x="29" y="841"/>
                  </a:lnTo>
                  <a:lnTo>
                    <a:pt x="13" y="780"/>
                  </a:lnTo>
                  <a:lnTo>
                    <a:pt x="3" y="715"/>
                  </a:lnTo>
                  <a:lnTo>
                    <a:pt x="0" y="649"/>
                  </a:lnTo>
                  <a:lnTo>
                    <a:pt x="3" y="582"/>
                  </a:lnTo>
                  <a:lnTo>
                    <a:pt x="13" y="519"/>
                  </a:lnTo>
                  <a:lnTo>
                    <a:pt x="29" y="456"/>
                  </a:lnTo>
                  <a:lnTo>
                    <a:pt x="52" y="397"/>
                  </a:lnTo>
                  <a:lnTo>
                    <a:pt x="79" y="340"/>
                  </a:lnTo>
                  <a:lnTo>
                    <a:pt x="111" y="287"/>
                  </a:lnTo>
                  <a:lnTo>
                    <a:pt x="149" y="236"/>
                  </a:lnTo>
                  <a:lnTo>
                    <a:pt x="191" y="190"/>
                  </a:lnTo>
                  <a:lnTo>
                    <a:pt x="237" y="149"/>
                  </a:lnTo>
                  <a:lnTo>
                    <a:pt x="287" y="111"/>
                  </a:lnTo>
                  <a:lnTo>
                    <a:pt x="340" y="78"/>
                  </a:lnTo>
                  <a:lnTo>
                    <a:pt x="397" y="51"/>
                  </a:lnTo>
                  <a:lnTo>
                    <a:pt x="457" y="30"/>
                  </a:lnTo>
                  <a:lnTo>
                    <a:pt x="519" y="13"/>
                  </a:lnTo>
                  <a:lnTo>
                    <a:pt x="584" y="4"/>
                  </a:lnTo>
                  <a:lnTo>
                    <a:pt x="650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2107" y="4081"/>
              <a:ext cx="238" cy="173"/>
            </a:xfrm>
            <a:custGeom>
              <a:avLst/>
              <a:gdLst>
                <a:gd name="T0" fmla="*/ 195 w 1429"/>
                <a:gd name="T1" fmla="*/ 130 h 1039"/>
                <a:gd name="T2" fmla="*/ 173 w 1429"/>
                <a:gd name="T3" fmla="*/ 134 h 1039"/>
                <a:gd name="T4" fmla="*/ 155 w 1429"/>
                <a:gd name="T5" fmla="*/ 142 h 1039"/>
                <a:gd name="T6" fmla="*/ 142 w 1429"/>
                <a:gd name="T7" fmla="*/ 156 h 1039"/>
                <a:gd name="T8" fmla="*/ 132 w 1429"/>
                <a:gd name="T9" fmla="*/ 174 h 1039"/>
                <a:gd name="T10" fmla="*/ 130 w 1429"/>
                <a:gd name="T11" fmla="*/ 195 h 1039"/>
                <a:gd name="T12" fmla="*/ 130 w 1429"/>
                <a:gd name="T13" fmla="*/ 844 h 1039"/>
                <a:gd name="T14" fmla="*/ 132 w 1429"/>
                <a:gd name="T15" fmla="*/ 866 h 1039"/>
                <a:gd name="T16" fmla="*/ 142 w 1429"/>
                <a:gd name="T17" fmla="*/ 883 h 1039"/>
                <a:gd name="T18" fmla="*/ 155 w 1429"/>
                <a:gd name="T19" fmla="*/ 897 h 1039"/>
                <a:gd name="T20" fmla="*/ 173 w 1429"/>
                <a:gd name="T21" fmla="*/ 906 h 1039"/>
                <a:gd name="T22" fmla="*/ 195 w 1429"/>
                <a:gd name="T23" fmla="*/ 909 h 1039"/>
                <a:gd name="T24" fmla="*/ 1299 w 1429"/>
                <a:gd name="T25" fmla="*/ 909 h 1039"/>
                <a:gd name="T26" fmla="*/ 1299 w 1429"/>
                <a:gd name="T27" fmla="*/ 130 h 1039"/>
                <a:gd name="T28" fmla="*/ 195 w 1429"/>
                <a:gd name="T29" fmla="*/ 130 h 1039"/>
                <a:gd name="T30" fmla="*/ 195 w 1429"/>
                <a:gd name="T31" fmla="*/ 0 h 1039"/>
                <a:gd name="T32" fmla="*/ 1364 w 1429"/>
                <a:gd name="T33" fmla="*/ 0 h 1039"/>
                <a:gd name="T34" fmla="*/ 1385 w 1429"/>
                <a:gd name="T35" fmla="*/ 4 h 1039"/>
                <a:gd name="T36" fmla="*/ 1404 w 1429"/>
                <a:gd name="T37" fmla="*/ 12 h 1039"/>
                <a:gd name="T38" fmla="*/ 1417 w 1429"/>
                <a:gd name="T39" fmla="*/ 26 h 1039"/>
                <a:gd name="T40" fmla="*/ 1426 w 1429"/>
                <a:gd name="T41" fmla="*/ 44 h 1039"/>
                <a:gd name="T42" fmla="*/ 1429 w 1429"/>
                <a:gd name="T43" fmla="*/ 65 h 1039"/>
                <a:gd name="T44" fmla="*/ 1429 w 1429"/>
                <a:gd name="T45" fmla="*/ 974 h 1039"/>
                <a:gd name="T46" fmla="*/ 1426 w 1429"/>
                <a:gd name="T47" fmla="*/ 995 h 1039"/>
                <a:gd name="T48" fmla="*/ 1417 w 1429"/>
                <a:gd name="T49" fmla="*/ 1013 h 1039"/>
                <a:gd name="T50" fmla="*/ 1404 w 1429"/>
                <a:gd name="T51" fmla="*/ 1027 h 1039"/>
                <a:gd name="T52" fmla="*/ 1385 w 1429"/>
                <a:gd name="T53" fmla="*/ 1036 h 1039"/>
                <a:gd name="T54" fmla="*/ 1364 w 1429"/>
                <a:gd name="T55" fmla="*/ 1039 h 1039"/>
                <a:gd name="T56" fmla="*/ 195 w 1429"/>
                <a:gd name="T57" fmla="*/ 1039 h 1039"/>
                <a:gd name="T58" fmla="*/ 160 w 1429"/>
                <a:gd name="T59" fmla="*/ 1036 h 1039"/>
                <a:gd name="T60" fmla="*/ 125 w 1429"/>
                <a:gd name="T61" fmla="*/ 1027 h 1039"/>
                <a:gd name="T62" fmla="*/ 96 w 1429"/>
                <a:gd name="T63" fmla="*/ 1013 h 1039"/>
                <a:gd name="T64" fmla="*/ 69 w 1429"/>
                <a:gd name="T65" fmla="*/ 994 h 1039"/>
                <a:gd name="T66" fmla="*/ 45 w 1429"/>
                <a:gd name="T67" fmla="*/ 971 h 1039"/>
                <a:gd name="T68" fmla="*/ 26 w 1429"/>
                <a:gd name="T69" fmla="*/ 943 h 1039"/>
                <a:gd name="T70" fmla="*/ 12 w 1429"/>
                <a:gd name="T71" fmla="*/ 913 h 1039"/>
                <a:gd name="T72" fmla="*/ 4 w 1429"/>
                <a:gd name="T73" fmla="*/ 880 h 1039"/>
                <a:gd name="T74" fmla="*/ 0 w 1429"/>
                <a:gd name="T75" fmla="*/ 844 h 1039"/>
                <a:gd name="T76" fmla="*/ 0 w 1429"/>
                <a:gd name="T77" fmla="*/ 195 h 1039"/>
                <a:gd name="T78" fmla="*/ 4 w 1429"/>
                <a:gd name="T79" fmla="*/ 159 h 1039"/>
                <a:gd name="T80" fmla="*/ 12 w 1429"/>
                <a:gd name="T81" fmla="*/ 126 h 1039"/>
                <a:gd name="T82" fmla="*/ 26 w 1429"/>
                <a:gd name="T83" fmla="*/ 96 h 1039"/>
                <a:gd name="T84" fmla="*/ 45 w 1429"/>
                <a:gd name="T85" fmla="*/ 69 h 1039"/>
                <a:gd name="T86" fmla="*/ 69 w 1429"/>
                <a:gd name="T87" fmla="*/ 45 h 1039"/>
                <a:gd name="T88" fmla="*/ 96 w 1429"/>
                <a:gd name="T89" fmla="*/ 26 h 1039"/>
                <a:gd name="T90" fmla="*/ 125 w 1429"/>
                <a:gd name="T91" fmla="*/ 12 h 1039"/>
                <a:gd name="T92" fmla="*/ 160 w 1429"/>
                <a:gd name="T93" fmla="*/ 4 h 1039"/>
                <a:gd name="T94" fmla="*/ 195 w 1429"/>
                <a:gd name="T9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9" h="1039">
                  <a:moveTo>
                    <a:pt x="195" y="130"/>
                  </a:moveTo>
                  <a:lnTo>
                    <a:pt x="173" y="134"/>
                  </a:lnTo>
                  <a:lnTo>
                    <a:pt x="155" y="142"/>
                  </a:lnTo>
                  <a:lnTo>
                    <a:pt x="142" y="156"/>
                  </a:lnTo>
                  <a:lnTo>
                    <a:pt x="132" y="174"/>
                  </a:lnTo>
                  <a:lnTo>
                    <a:pt x="130" y="195"/>
                  </a:lnTo>
                  <a:lnTo>
                    <a:pt x="130" y="844"/>
                  </a:lnTo>
                  <a:lnTo>
                    <a:pt x="132" y="866"/>
                  </a:lnTo>
                  <a:lnTo>
                    <a:pt x="142" y="883"/>
                  </a:lnTo>
                  <a:lnTo>
                    <a:pt x="155" y="897"/>
                  </a:lnTo>
                  <a:lnTo>
                    <a:pt x="173" y="906"/>
                  </a:lnTo>
                  <a:lnTo>
                    <a:pt x="195" y="909"/>
                  </a:lnTo>
                  <a:lnTo>
                    <a:pt x="1299" y="909"/>
                  </a:lnTo>
                  <a:lnTo>
                    <a:pt x="1299" y="130"/>
                  </a:lnTo>
                  <a:lnTo>
                    <a:pt x="195" y="130"/>
                  </a:lnTo>
                  <a:close/>
                  <a:moveTo>
                    <a:pt x="195" y="0"/>
                  </a:moveTo>
                  <a:lnTo>
                    <a:pt x="1364" y="0"/>
                  </a:lnTo>
                  <a:lnTo>
                    <a:pt x="1385" y="4"/>
                  </a:lnTo>
                  <a:lnTo>
                    <a:pt x="1404" y="12"/>
                  </a:lnTo>
                  <a:lnTo>
                    <a:pt x="1417" y="26"/>
                  </a:lnTo>
                  <a:lnTo>
                    <a:pt x="1426" y="44"/>
                  </a:lnTo>
                  <a:lnTo>
                    <a:pt x="1429" y="65"/>
                  </a:lnTo>
                  <a:lnTo>
                    <a:pt x="1429" y="974"/>
                  </a:lnTo>
                  <a:lnTo>
                    <a:pt x="1426" y="995"/>
                  </a:lnTo>
                  <a:lnTo>
                    <a:pt x="1417" y="1013"/>
                  </a:lnTo>
                  <a:lnTo>
                    <a:pt x="1404" y="1027"/>
                  </a:lnTo>
                  <a:lnTo>
                    <a:pt x="1385" y="1036"/>
                  </a:lnTo>
                  <a:lnTo>
                    <a:pt x="1364" y="1039"/>
                  </a:lnTo>
                  <a:lnTo>
                    <a:pt x="195" y="1039"/>
                  </a:lnTo>
                  <a:lnTo>
                    <a:pt x="160" y="1036"/>
                  </a:lnTo>
                  <a:lnTo>
                    <a:pt x="125" y="1027"/>
                  </a:lnTo>
                  <a:lnTo>
                    <a:pt x="96" y="1013"/>
                  </a:lnTo>
                  <a:lnTo>
                    <a:pt x="69" y="994"/>
                  </a:lnTo>
                  <a:lnTo>
                    <a:pt x="45" y="971"/>
                  </a:lnTo>
                  <a:lnTo>
                    <a:pt x="26" y="943"/>
                  </a:lnTo>
                  <a:lnTo>
                    <a:pt x="12" y="913"/>
                  </a:lnTo>
                  <a:lnTo>
                    <a:pt x="4" y="880"/>
                  </a:lnTo>
                  <a:lnTo>
                    <a:pt x="0" y="844"/>
                  </a:lnTo>
                  <a:lnTo>
                    <a:pt x="0" y="195"/>
                  </a:lnTo>
                  <a:lnTo>
                    <a:pt x="4" y="159"/>
                  </a:lnTo>
                  <a:lnTo>
                    <a:pt x="12" y="126"/>
                  </a:lnTo>
                  <a:lnTo>
                    <a:pt x="26" y="96"/>
                  </a:lnTo>
                  <a:lnTo>
                    <a:pt x="45" y="69"/>
                  </a:lnTo>
                  <a:lnTo>
                    <a:pt x="69" y="45"/>
                  </a:lnTo>
                  <a:lnTo>
                    <a:pt x="96" y="26"/>
                  </a:lnTo>
                  <a:lnTo>
                    <a:pt x="125" y="12"/>
                  </a:lnTo>
                  <a:lnTo>
                    <a:pt x="160" y="4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2518" y="4081"/>
              <a:ext cx="238" cy="173"/>
            </a:xfrm>
            <a:custGeom>
              <a:avLst/>
              <a:gdLst>
                <a:gd name="T0" fmla="*/ 130 w 1428"/>
                <a:gd name="T1" fmla="*/ 130 h 1039"/>
                <a:gd name="T2" fmla="*/ 130 w 1428"/>
                <a:gd name="T3" fmla="*/ 909 h 1039"/>
                <a:gd name="T4" fmla="*/ 1235 w 1428"/>
                <a:gd name="T5" fmla="*/ 909 h 1039"/>
                <a:gd name="T6" fmla="*/ 1256 w 1428"/>
                <a:gd name="T7" fmla="*/ 906 h 1039"/>
                <a:gd name="T8" fmla="*/ 1274 w 1428"/>
                <a:gd name="T9" fmla="*/ 897 h 1039"/>
                <a:gd name="T10" fmla="*/ 1288 w 1428"/>
                <a:gd name="T11" fmla="*/ 883 h 1039"/>
                <a:gd name="T12" fmla="*/ 1296 w 1428"/>
                <a:gd name="T13" fmla="*/ 866 h 1039"/>
                <a:gd name="T14" fmla="*/ 1300 w 1428"/>
                <a:gd name="T15" fmla="*/ 844 h 1039"/>
                <a:gd name="T16" fmla="*/ 1300 w 1428"/>
                <a:gd name="T17" fmla="*/ 195 h 1039"/>
                <a:gd name="T18" fmla="*/ 1296 w 1428"/>
                <a:gd name="T19" fmla="*/ 174 h 1039"/>
                <a:gd name="T20" fmla="*/ 1288 w 1428"/>
                <a:gd name="T21" fmla="*/ 156 h 1039"/>
                <a:gd name="T22" fmla="*/ 1274 w 1428"/>
                <a:gd name="T23" fmla="*/ 142 h 1039"/>
                <a:gd name="T24" fmla="*/ 1256 w 1428"/>
                <a:gd name="T25" fmla="*/ 134 h 1039"/>
                <a:gd name="T26" fmla="*/ 1235 w 1428"/>
                <a:gd name="T27" fmla="*/ 130 h 1039"/>
                <a:gd name="T28" fmla="*/ 130 w 1428"/>
                <a:gd name="T29" fmla="*/ 130 h 1039"/>
                <a:gd name="T30" fmla="*/ 65 w 1428"/>
                <a:gd name="T31" fmla="*/ 0 h 1039"/>
                <a:gd name="T32" fmla="*/ 1235 w 1428"/>
                <a:gd name="T33" fmla="*/ 0 h 1039"/>
                <a:gd name="T34" fmla="*/ 1270 w 1428"/>
                <a:gd name="T35" fmla="*/ 4 h 1039"/>
                <a:gd name="T36" fmla="*/ 1303 w 1428"/>
                <a:gd name="T37" fmla="*/ 12 h 1039"/>
                <a:gd name="T38" fmla="*/ 1334 w 1428"/>
                <a:gd name="T39" fmla="*/ 26 h 1039"/>
                <a:gd name="T40" fmla="*/ 1361 w 1428"/>
                <a:gd name="T41" fmla="*/ 45 h 1039"/>
                <a:gd name="T42" fmla="*/ 1384 w 1428"/>
                <a:gd name="T43" fmla="*/ 69 h 1039"/>
                <a:gd name="T44" fmla="*/ 1402 w 1428"/>
                <a:gd name="T45" fmla="*/ 96 h 1039"/>
                <a:gd name="T46" fmla="*/ 1417 w 1428"/>
                <a:gd name="T47" fmla="*/ 126 h 1039"/>
                <a:gd name="T48" fmla="*/ 1426 w 1428"/>
                <a:gd name="T49" fmla="*/ 159 h 1039"/>
                <a:gd name="T50" fmla="*/ 1428 w 1428"/>
                <a:gd name="T51" fmla="*/ 195 h 1039"/>
                <a:gd name="T52" fmla="*/ 1428 w 1428"/>
                <a:gd name="T53" fmla="*/ 844 h 1039"/>
                <a:gd name="T54" fmla="*/ 1426 w 1428"/>
                <a:gd name="T55" fmla="*/ 880 h 1039"/>
                <a:gd name="T56" fmla="*/ 1417 w 1428"/>
                <a:gd name="T57" fmla="*/ 913 h 1039"/>
                <a:gd name="T58" fmla="*/ 1402 w 1428"/>
                <a:gd name="T59" fmla="*/ 943 h 1039"/>
                <a:gd name="T60" fmla="*/ 1384 w 1428"/>
                <a:gd name="T61" fmla="*/ 971 h 1039"/>
                <a:gd name="T62" fmla="*/ 1361 w 1428"/>
                <a:gd name="T63" fmla="*/ 994 h 1039"/>
                <a:gd name="T64" fmla="*/ 1334 w 1428"/>
                <a:gd name="T65" fmla="*/ 1013 h 1039"/>
                <a:gd name="T66" fmla="*/ 1303 w 1428"/>
                <a:gd name="T67" fmla="*/ 1027 h 1039"/>
                <a:gd name="T68" fmla="*/ 1270 w 1428"/>
                <a:gd name="T69" fmla="*/ 1036 h 1039"/>
                <a:gd name="T70" fmla="*/ 1235 w 1428"/>
                <a:gd name="T71" fmla="*/ 1039 h 1039"/>
                <a:gd name="T72" fmla="*/ 65 w 1428"/>
                <a:gd name="T73" fmla="*/ 1039 h 1039"/>
                <a:gd name="T74" fmla="*/ 43 w 1428"/>
                <a:gd name="T75" fmla="*/ 1036 h 1039"/>
                <a:gd name="T76" fmla="*/ 26 w 1428"/>
                <a:gd name="T77" fmla="*/ 1027 h 1039"/>
                <a:gd name="T78" fmla="*/ 11 w 1428"/>
                <a:gd name="T79" fmla="*/ 1013 h 1039"/>
                <a:gd name="T80" fmla="*/ 3 w 1428"/>
                <a:gd name="T81" fmla="*/ 995 h 1039"/>
                <a:gd name="T82" fmla="*/ 0 w 1428"/>
                <a:gd name="T83" fmla="*/ 974 h 1039"/>
                <a:gd name="T84" fmla="*/ 0 w 1428"/>
                <a:gd name="T85" fmla="*/ 65 h 1039"/>
                <a:gd name="T86" fmla="*/ 3 w 1428"/>
                <a:gd name="T87" fmla="*/ 44 h 1039"/>
                <a:gd name="T88" fmla="*/ 11 w 1428"/>
                <a:gd name="T89" fmla="*/ 26 h 1039"/>
                <a:gd name="T90" fmla="*/ 26 w 1428"/>
                <a:gd name="T91" fmla="*/ 12 h 1039"/>
                <a:gd name="T92" fmla="*/ 43 w 1428"/>
                <a:gd name="T93" fmla="*/ 4 h 1039"/>
                <a:gd name="T94" fmla="*/ 65 w 1428"/>
                <a:gd name="T9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8" h="1039">
                  <a:moveTo>
                    <a:pt x="130" y="130"/>
                  </a:moveTo>
                  <a:lnTo>
                    <a:pt x="130" y="909"/>
                  </a:lnTo>
                  <a:lnTo>
                    <a:pt x="1235" y="909"/>
                  </a:lnTo>
                  <a:lnTo>
                    <a:pt x="1256" y="906"/>
                  </a:lnTo>
                  <a:lnTo>
                    <a:pt x="1274" y="897"/>
                  </a:lnTo>
                  <a:lnTo>
                    <a:pt x="1288" y="883"/>
                  </a:lnTo>
                  <a:lnTo>
                    <a:pt x="1296" y="866"/>
                  </a:lnTo>
                  <a:lnTo>
                    <a:pt x="1300" y="844"/>
                  </a:lnTo>
                  <a:lnTo>
                    <a:pt x="1300" y="195"/>
                  </a:lnTo>
                  <a:lnTo>
                    <a:pt x="1296" y="174"/>
                  </a:lnTo>
                  <a:lnTo>
                    <a:pt x="1288" y="156"/>
                  </a:lnTo>
                  <a:lnTo>
                    <a:pt x="1274" y="142"/>
                  </a:lnTo>
                  <a:lnTo>
                    <a:pt x="1256" y="134"/>
                  </a:lnTo>
                  <a:lnTo>
                    <a:pt x="1235" y="130"/>
                  </a:lnTo>
                  <a:lnTo>
                    <a:pt x="130" y="130"/>
                  </a:lnTo>
                  <a:close/>
                  <a:moveTo>
                    <a:pt x="65" y="0"/>
                  </a:moveTo>
                  <a:lnTo>
                    <a:pt x="1235" y="0"/>
                  </a:lnTo>
                  <a:lnTo>
                    <a:pt x="1270" y="4"/>
                  </a:lnTo>
                  <a:lnTo>
                    <a:pt x="1303" y="12"/>
                  </a:lnTo>
                  <a:lnTo>
                    <a:pt x="1334" y="26"/>
                  </a:lnTo>
                  <a:lnTo>
                    <a:pt x="1361" y="45"/>
                  </a:lnTo>
                  <a:lnTo>
                    <a:pt x="1384" y="69"/>
                  </a:lnTo>
                  <a:lnTo>
                    <a:pt x="1402" y="96"/>
                  </a:lnTo>
                  <a:lnTo>
                    <a:pt x="1417" y="126"/>
                  </a:lnTo>
                  <a:lnTo>
                    <a:pt x="1426" y="159"/>
                  </a:lnTo>
                  <a:lnTo>
                    <a:pt x="1428" y="195"/>
                  </a:lnTo>
                  <a:lnTo>
                    <a:pt x="1428" y="844"/>
                  </a:lnTo>
                  <a:lnTo>
                    <a:pt x="1426" y="880"/>
                  </a:lnTo>
                  <a:lnTo>
                    <a:pt x="1417" y="913"/>
                  </a:lnTo>
                  <a:lnTo>
                    <a:pt x="1402" y="943"/>
                  </a:lnTo>
                  <a:lnTo>
                    <a:pt x="1384" y="971"/>
                  </a:lnTo>
                  <a:lnTo>
                    <a:pt x="1361" y="994"/>
                  </a:lnTo>
                  <a:lnTo>
                    <a:pt x="1334" y="1013"/>
                  </a:lnTo>
                  <a:lnTo>
                    <a:pt x="1303" y="1027"/>
                  </a:lnTo>
                  <a:lnTo>
                    <a:pt x="1270" y="1036"/>
                  </a:lnTo>
                  <a:lnTo>
                    <a:pt x="1235" y="1039"/>
                  </a:lnTo>
                  <a:lnTo>
                    <a:pt x="65" y="1039"/>
                  </a:lnTo>
                  <a:lnTo>
                    <a:pt x="43" y="1036"/>
                  </a:lnTo>
                  <a:lnTo>
                    <a:pt x="26" y="1027"/>
                  </a:lnTo>
                  <a:lnTo>
                    <a:pt x="11" y="1013"/>
                  </a:lnTo>
                  <a:lnTo>
                    <a:pt x="3" y="995"/>
                  </a:lnTo>
                  <a:lnTo>
                    <a:pt x="0" y="974"/>
                  </a:lnTo>
                  <a:lnTo>
                    <a:pt x="0" y="65"/>
                  </a:lnTo>
                  <a:lnTo>
                    <a:pt x="3" y="44"/>
                  </a:lnTo>
                  <a:lnTo>
                    <a:pt x="11" y="26"/>
                  </a:lnTo>
                  <a:lnTo>
                    <a:pt x="26" y="12"/>
                  </a:lnTo>
                  <a:lnTo>
                    <a:pt x="43" y="4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354" y="3897"/>
              <a:ext cx="156" cy="76"/>
            </a:xfrm>
            <a:custGeom>
              <a:avLst/>
              <a:gdLst>
                <a:gd name="T0" fmla="*/ 426 w 935"/>
                <a:gd name="T1" fmla="*/ 133 h 455"/>
                <a:gd name="T2" fmla="*/ 334 w 935"/>
                <a:gd name="T3" fmla="*/ 148 h 455"/>
                <a:gd name="T4" fmla="*/ 247 w 935"/>
                <a:gd name="T5" fmla="*/ 180 h 455"/>
                <a:gd name="T6" fmla="*/ 169 w 935"/>
                <a:gd name="T7" fmla="*/ 228 h 455"/>
                <a:gd name="T8" fmla="*/ 263 w 935"/>
                <a:gd name="T9" fmla="*/ 281 h 455"/>
                <a:gd name="T10" fmla="*/ 366 w 935"/>
                <a:gd name="T11" fmla="*/ 314 h 455"/>
                <a:gd name="T12" fmla="*/ 474 w 935"/>
                <a:gd name="T13" fmla="*/ 325 h 455"/>
                <a:gd name="T14" fmla="*/ 582 w 935"/>
                <a:gd name="T15" fmla="*/ 314 h 455"/>
                <a:gd name="T16" fmla="*/ 684 w 935"/>
                <a:gd name="T17" fmla="*/ 281 h 455"/>
                <a:gd name="T18" fmla="*/ 780 w 935"/>
                <a:gd name="T19" fmla="*/ 228 h 455"/>
                <a:gd name="T20" fmla="*/ 684 w 935"/>
                <a:gd name="T21" fmla="*/ 174 h 455"/>
                <a:gd name="T22" fmla="*/ 582 w 935"/>
                <a:gd name="T23" fmla="*/ 141 h 455"/>
                <a:gd name="T24" fmla="*/ 474 w 935"/>
                <a:gd name="T25" fmla="*/ 130 h 455"/>
                <a:gd name="T26" fmla="*/ 530 w 935"/>
                <a:gd name="T27" fmla="*/ 4 h 455"/>
                <a:gd name="T28" fmla="*/ 651 w 935"/>
                <a:gd name="T29" fmla="*/ 27 h 455"/>
                <a:gd name="T30" fmla="*/ 764 w 935"/>
                <a:gd name="T31" fmla="*/ 74 h 455"/>
                <a:gd name="T32" fmla="*/ 868 w 935"/>
                <a:gd name="T33" fmla="*/ 141 h 455"/>
                <a:gd name="T34" fmla="*/ 926 w 935"/>
                <a:gd name="T35" fmla="*/ 195 h 455"/>
                <a:gd name="T36" fmla="*/ 935 w 935"/>
                <a:gd name="T37" fmla="*/ 228 h 455"/>
                <a:gd name="T38" fmla="*/ 926 w 935"/>
                <a:gd name="T39" fmla="*/ 260 h 455"/>
                <a:gd name="T40" fmla="*/ 868 w 935"/>
                <a:gd name="T41" fmla="*/ 314 h 455"/>
                <a:gd name="T42" fmla="*/ 764 w 935"/>
                <a:gd name="T43" fmla="*/ 382 h 455"/>
                <a:gd name="T44" fmla="*/ 651 w 935"/>
                <a:gd name="T45" fmla="*/ 428 h 455"/>
                <a:gd name="T46" fmla="*/ 530 w 935"/>
                <a:gd name="T47" fmla="*/ 451 h 455"/>
                <a:gd name="T48" fmla="*/ 405 w 935"/>
                <a:gd name="T49" fmla="*/ 451 h 455"/>
                <a:gd name="T50" fmla="*/ 283 w 935"/>
                <a:gd name="T51" fmla="*/ 428 h 455"/>
                <a:gd name="T52" fmla="*/ 171 w 935"/>
                <a:gd name="T53" fmla="*/ 382 h 455"/>
                <a:gd name="T54" fmla="*/ 67 w 935"/>
                <a:gd name="T55" fmla="*/ 314 h 455"/>
                <a:gd name="T56" fmla="*/ 8 w 935"/>
                <a:gd name="T57" fmla="*/ 260 h 455"/>
                <a:gd name="T58" fmla="*/ 0 w 935"/>
                <a:gd name="T59" fmla="*/ 228 h 455"/>
                <a:gd name="T60" fmla="*/ 8 w 935"/>
                <a:gd name="T61" fmla="*/ 195 h 455"/>
                <a:gd name="T62" fmla="*/ 67 w 935"/>
                <a:gd name="T63" fmla="*/ 141 h 455"/>
                <a:gd name="T64" fmla="*/ 171 w 935"/>
                <a:gd name="T65" fmla="*/ 74 h 455"/>
                <a:gd name="T66" fmla="*/ 283 w 935"/>
                <a:gd name="T67" fmla="*/ 27 h 455"/>
                <a:gd name="T68" fmla="*/ 405 w 935"/>
                <a:gd name="T69" fmla="*/ 4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35" h="455">
                  <a:moveTo>
                    <a:pt x="474" y="130"/>
                  </a:moveTo>
                  <a:lnTo>
                    <a:pt x="426" y="133"/>
                  </a:lnTo>
                  <a:lnTo>
                    <a:pt x="380" y="138"/>
                  </a:lnTo>
                  <a:lnTo>
                    <a:pt x="334" y="148"/>
                  </a:lnTo>
                  <a:lnTo>
                    <a:pt x="289" y="162"/>
                  </a:lnTo>
                  <a:lnTo>
                    <a:pt x="247" y="180"/>
                  </a:lnTo>
                  <a:lnTo>
                    <a:pt x="207" y="202"/>
                  </a:lnTo>
                  <a:lnTo>
                    <a:pt x="169" y="228"/>
                  </a:lnTo>
                  <a:lnTo>
                    <a:pt x="215" y="258"/>
                  </a:lnTo>
                  <a:lnTo>
                    <a:pt x="263" y="281"/>
                  </a:lnTo>
                  <a:lnTo>
                    <a:pt x="314" y="300"/>
                  </a:lnTo>
                  <a:lnTo>
                    <a:pt x="366" y="314"/>
                  </a:lnTo>
                  <a:lnTo>
                    <a:pt x="419" y="323"/>
                  </a:lnTo>
                  <a:lnTo>
                    <a:pt x="474" y="325"/>
                  </a:lnTo>
                  <a:lnTo>
                    <a:pt x="528" y="323"/>
                  </a:lnTo>
                  <a:lnTo>
                    <a:pt x="582" y="314"/>
                  </a:lnTo>
                  <a:lnTo>
                    <a:pt x="634" y="300"/>
                  </a:lnTo>
                  <a:lnTo>
                    <a:pt x="684" y="281"/>
                  </a:lnTo>
                  <a:lnTo>
                    <a:pt x="733" y="258"/>
                  </a:lnTo>
                  <a:lnTo>
                    <a:pt x="780" y="228"/>
                  </a:lnTo>
                  <a:lnTo>
                    <a:pt x="733" y="197"/>
                  </a:lnTo>
                  <a:lnTo>
                    <a:pt x="684" y="174"/>
                  </a:lnTo>
                  <a:lnTo>
                    <a:pt x="634" y="155"/>
                  </a:lnTo>
                  <a:lnTo>
                    <a:pt x="582" y="141"/>
                  </a:lnTo>
                  <a:lnTo>
                    <a:pt x="528" y="133"/>
                  </a:lnTo>
                  <a:lnTo>
                    <a:pt x="474" y="130"/>
                  </a:lnTo>
                  <a:close/>
                  <a:moveTo>
                    <a:pt x="468" y="0"/>
                  </a:moveTo>
                  <a:lnTo>
                    <a:pt x="530" y="4"/>
                  </a:lnTo>
                  <a:lnTo>
                    <a:pt x="592" y="12"/>
                  </a:lnTo>
                  <a:lnTo>
                    <a:pt x="651" y="27"/>
                  </a:lnTo>
                  <a:lnTo>
                    <a:pt x="709" y="48"/>
                  </a:lnTo>
                  <a:lnTo>
                    <a:pt x="764" y="74"/>
                  </a:lnTo>
                  <a:lnTo>
                    <a:pt x="818" y="104"/>
                  </a:lnTo>
                  <a:lnTo>
                    <a:pt x="868" y="141"/>
                  </a:lnTo>
                  <a:lnTo>
                    <a:pt x="916" y="182"/>
                  </a:lnTo>
                  <a:lnTo>
                    <a:pt x="926" y="195"/>
                  </a:lnTo>
                  <a:lnTo>
                    <a:pt x="933" y="210"/>
                  </a:lnTo>
                  <a:lnTo>
                    <a:pt x="935" y="228"/>
                  </a:lnTo>
                  <a:lnTo>
                    <a:pt x="933" y="245"/>
                  </a:lnTo>
                  <a:lnTo>
                    <a:pt x="926" y="260"/>
                  </a:lnTo>
                  <a:lnTo>
                    <a:pt x="916" y="273"/>
                  </a:lnTo>
                  <a:lnTo>
                    <a:pt x="868" y="314"/>
                  </a:lnTo>
                  <a:lnTo>
                    <a:pt x="818" y="351"/>
                  </a:lnTo>
                  <a:lnTo>
                    <a:pt x="764" y="382"/>
                  </a:lnTo>
                  <a:lnTo>
                    <a:pt x="709" y="408"/>
                  </a:lnTo>
                  <a:lnTo>
                    <a:pt x="651" y="428"/>
                  </a:lnTo>
                  <a:lnTo>
                    <a:pt x="592" y="443"/>
                  </a:lnTo>
                  <a:lnTo>
                    <a:pt x="530" y="451"/>
                  </a:lnTo>
                  <a:lnTo>
                    <a:pt x="468" y="455"/>
                  </a:lnTo>
                  <a:lnTo>
                    <a:pt x="405" y="451"/>
                  </a:lnTo>
                  <a:lnTo>
                    <a:pt x="344" y="443"/>
                  </a:lnTo>
                  <a:lnTo>
                    <a:pt x="283" y="428"/>
                  </a:lnTo>
                  <a:lnTo>
                    <a:pt x="227" y="408"/>
                  </a:lnTo>
                  <a:lnTo>
                    <a:pt x="171" y="382"/>
                  </a:lnTo>
                  <a:lnTo>
                    <a:pt x="118" y="351"/>
                  </a:lnTo>
                  <a:lnTo>
                    <a:pt x="67" y="314"/>
                  </a:lnTo>
                  <a:lnTo>
                    <a:pt x="20" y="273"/>
                  </a:lnTo>
                  <a:lnTo>
                    <a:pt x="8" y="260"/>
                  </a:lnTo>
                  <a:lnTo>
                    <a:pt x="2" y="245"/>
                  </a:lnTo>
                  <a:lnTo>
                    <a:pt x="0" y="228"/>
                  </a:lnTo>
                  <a:lnTo>
                    <a:pt x="2" y="210"/>
                  </a:lnTo>
                  <a:lnTo>
                    <a:pt x="8" y="195"/>
                  </a:lnTo>
                  <a:lnTo>
                    <a:pt x="20" y="182"/>
                  </a:lnTo>
                  <a:lnTo>
                    <a:pt x="67" y="141"/>
                  </a:lnTo>
                  <a:lnTo>
                    <a:pt x="118" y="104"/>
                  </a:lnTo>
                  <a:lnTo>
                    <a:pt x="171" y="74"/>
                  </a:lnTo>
                  <a:lnTo>
                    <a:pt x="227" y="48"/>
                  </a:lnTo>
                  <a:lnTo>
                    <a:pt x="283" y="27"/>
                  </a:lnTo>
                  <a:lnTo>
                    <a:pt x="344" y="12"/>
                  </a:lnTo>
                  <a:lnTo>
                    <a:pt x="405" y="4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2421" y="3822"/>
              <a:ext cx="54" cy="54"/>
            </a:xfrm>
            <a:custGeom>
              <a:avLst/>
              <a:gdLst>
                <a:gd name="T0" fmla="*/ 249 w 324"/>
                <a:gd name="T1" fmla="*/ 0 h 323"/>
                <a:gd name="T2" fmla="*/ 269 w 324"/>
                <a:gd name="T3" fmla="*/ 0 h 323"/>
                <a:gd name="T4" fmla="*/ 288 w 324"/>
                <a:gd name="T5" fmla="*/ 6 h 323"/>
                <a:gd name="T6" fmla="*/ 305 w 324"/>
                <a:gd name="T7" fmla="*/ 19 h 323"/>
                <a:gd name="T8" fmla="*/ 318 w 324"/>
                <a:gd name="T9" fmla="*/ 35 h 323"/>
                <a:gd name="T10" fmla="*/ 324 w 324"/>
                <a:gd name="T11" fmla="*/ 54 h 323"/>
                <a:gd name="T12" fmla="*/ 324 w 324"/>
                <a:gd name="T13" fmla="*/ 74 h 323"/>
                <a:gd name="T14" fmla="*/ 318 w 324"/>
                <a:gd name="T15" fmla="*/ 93 h 323"/>
                <a:gd name="T16" fmla="*/ 305 w 324"/>
                <a:gd name="T17" fmla="*/ 110 h 323"/>
                <a:gd name="T18" fmla="*/ 110 w 324"/>
                <a:gd name="T19" fmla="*/ 305 h 323"/>
                <a:gd name="T20" fmla="*/ 97 w 324"/>
                <a:gd name="T21" fmla="*/ 315 h 323"/>
                <a:gd name="T22" fmla="*/ 83 w 324"/>
                <a:gd name="T23" fmla="*/ 321 h 323"/>
                <a:gd name="T24" fmla="*/ 65 w 324"/>
                <a:gd name="T25" fmla="*/ 323 h 323"/>
                <a:gd name="T26" fmla="*/ 47 w 324"/>
                <a:gd name="T27" fmla="*/ 321 h 323"/>
                <a:gd name="T28" fmla="*/ 32 w 324"/>
                <a:gd name="T29" fmla="*/ 315 h 323"/>
                <a:gd name="T30" fmla="*/ 19 w 324"/>
                <a:gd name="T31" fmla="*/ 305 h 323"/>
                <a:gd name="T32" fmla="*/ 7 w 324"/>
                <a:gd name="T33" fmla="*/ 287 h 323"/>
                <a:gd name="T34" fmla="*/ 0 w 324"/>
                <a:gd name="T35" fmla="*/ 269 h 323"/>
                <a:gd name="T36" fmla="*/ 0 w 324"/>
                <a:gd name="T37" fmla="*/ 249 h 323"/>
                <a:gd name="T38" fmla="*/ 7 w 324"/>
                <a:gd name="T39" fmla="*/ 230 h 323"/>
                <a:gd name="T40" fmla="*/ 19 w 324"/>
                <a:gd name="T41" fmla="*/ 214 h 323"/>
                <a:gd name="T42" fmla="*/ 214 w 324"/>
                <a:gd name="T43" fmla="*/ 19 h 323"/>
                <a:gd name="T44" fmla="*/ 230 w 324"/>
                <a:gd name="T45" fmla="*/ 6 h 323"/>
                <a:gd name="T46" fmla="*/ 249 w 324"/>
                <a:gd name="T47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4" h="323">
                  <a:moveTo>
                    <a:pt x="249" y="0"/>
                  </a:moveTo>
                  <a:lnTo>
                    <a:pt x="269" y="0"/>
                  </a:lnTo>
                  <a:lnTo>
                    <a:pt x="288" y="6"/>
                  </a:lnTo>
                  <a:lnTo>
                    <a:pt x="305" y="19"/>
                  </a:lnTo>
                  <a:lnTo>
                    <a:pt x="318" y="35"/>
                  </a:lnTo>
                  <a:lnTo>
                    <a:pt x="324" y="54"/>
                  </a:lnTo>
                  <a:lnTo>
                    <a:pt x="324" y="74"/>
                  </a:lnTo>
                  <a:lnTo>
                    <a:pt x="318" y="93"/>
                  </a:lnTo>
                  <a:lnTo>
                    <a:pt x="305" y="110"/>
                  </a:lnTo>
                  <a:lnTo>
                    <a:pt x="110" y="305"/>
                  </a:lnTo>
                  <a:lnTo>
                    <a:pt x="97" y="315"/>
                  </a:lnTo>
                  <a:lnTo>
                    <a:pt x="83" y="321"/>
                  </a:lnTo>
                  <a:lnTo>
                    <a:pt x="65" y="323"/>
                  </a:lnTo>
                  <a:lnTo>
                    <a:pt x="47" y="321"/>
                  </a:lnTo>
                  <a:lnTo>
                    <a:pt x="32" y="315"/>
                  </a:lnTo>
                  <a:lnTo>
                    <a:pt x="19" y="305"/>
                  </a:lnTo>
                  <a:lnTo>
                    <a:pt x="7" y="287"/>
                  </a:lnTo>
                  <a:lnTo>
                    <a:pt x="0" y="269"/>
                  </a:lnTo>
                  <a:lnTo>
                    <a:pt x="0" y="249"/>
                  </a:lnTo>
                  <a:lnTo>
                    <a:pt x="7" y="230"/>
                  </a:lnTo>
                  <a:lnTo>
                    <a:pt x="19" y="214"/>
                  </a:lnTo>
                  <a:lnTo>
                    <a:pt x="214" y="19"/>
                  </a:lnTo>
                  <a:lnTo>
                    <a:pt x="230" y="6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2421" y="3758"/>
              <a:ext cx="22" cy="42"/>
            </a:xfrm>
            <a:custGeom>
              <a:avLst/>
              <a:gdLst>
                <a:gd name="T0" fmla="*/ 65 w 130"/>
                <a:gd name="T1" fmla="*/ 0 h 254"/>
                <a:gd name="T2" fmla="*/ 86 w 130"/>
                <a:gd name="T3" fmla="*/ 4 h 254"/>
                <a:gd name="T4" fmla="*/ 104 w 130"/>
                <a:gd name="T5" fmla="*/ 12 h 254"/>
                <a:gd name="T6" fmla="*/ 118 w 130"/>
                <a:gd name="T7" fmla="*/ 26 h 254"/>
                <a:gd name="T8" fmla="*/ 126 w 130"/>
                <a:gd name="T9" fmla="*/ 44 h 254"/>
                <a:gd name="T10" fmla="*/ 130 w 130"/>
                <a:gd name="T11" fmla="*/ 65 h 254"/>
                <a:gd name="T12" fmla="*/ 130 w 130"/>
                <a:gd name="T13" fmla="*/ 189 h 254"/>
                <a:gd name="T14" fmla="*/ 127 w 130"/>
                <a:gd name="T15" fmla="*/ 204 h 254"/>
                <a:gd name="T16" fmla="*/ 122 w 130"/>
                <a:gd name="T17" fmla="*/ 220 h 254"/>
                <a:gd name="T18" fmla="*/ 112 w 130"/>
                <a:gd name="T19" fmla="*/ 233 h 254"/>
                <a:gd name="T20" fmla="*/ 99 w 130"/>
                <a:gd name="T21" fmla="*/ 243 h 254"/>
                <a:gd name="T22" fmla="*/ 83 w 130"/>
                <a:gd name="T23" fmla="*/ 251 h 254"/>
                <a:gd name="T24" fmla="*/ 65 w 130"/>
                <a:gd name="T25" fmla="*/ 254 h 254"/>
                <a:gd name="T26" fmla="*/ 42 w 130"/>
                <a:gd name="T27" fmla="*/ 251 h 254"/>
                <a:gd name="T28" fmla="*/ 25 w 130"/>
                <a:gd name="T29" fmla="*/ 242 h 254"/>
                <a:gd name="T30" fmla="*/ 12 w 130"/>
                <a:gd name="T31" fmla="*/ 228 h 254"/>
                <a:gd name="T32" fmla="*/ 2 w 130"/>
                <a:gd name="T33" fmla="*/ 210 h 254"/>
                <a:gd name="T34" fmla="*/ 0 w 130"/>
                <a:gd name="T35" fmla="*/ 189 h 254"/>
                <a:gd name="T36" fmla="*/ 0 w 130"/>
                <a:gd name="T37" fmla="*/ 65 h 254"/>
                <a:gd name="T38" fmla="*/ 2 w 130"/>
                <a:gd name="T39" fmla="*/ 44 h 254"/>
                <a:gd name="T40" fmla="*/ 12 w 130"/>
                <a:gd name="T41" fmla="*/ 26 h 254"/>
                <a:gd name="T42" fmla="*/ 25 w 130"/>
                <a:gd name="T43" fmla="*/ 12 h 254"/>
                <a:gd name="T44" fmla="*/ 42 w 130"/>
                <a:gd name="T45" fmla="*/ 4 h 254"/>
                <a:gd name="T46" fmla="*/ 65 w 130"/>
                <a:gd name="T4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254">
                  <a:moveTo>
                    <a:pt x="65" y="0"/>
                  </a:moveTo>
                  <a:lnTo>
                    <a:pt x="86" y="4"/>
                  </a:lnTo>
                  <a:lnTo>
                    <a:pt x="104" y="12"/>
                  </a:lnTo>
                  <a:lnTo>
                    <a:pt x="118" y="26"/>
                  </a:lnTo>
                  <a:lnTo>
                    <a:pt x="126" y="44"/>
                  </a:lnTo>
                  <a:lnTo>
                    <a:pt x="130" y="65"/>
                  </a:lnTo>
                  <a:lnTo>
                    <a:pt x="130" y="189"/>
                  </a:lnTo>
                  <a:lnTo>
                    <a:pt x="127" y="204"/>
                  </a:lnTo>
                  <a:lnTo>
                    <a:pt x="122" y="220"/>
                  </a:lnTo>
                  <a:lnTo>
                    <a:pt x="112" y="233"/>
                  </a:lnTo>
                  <a:lnTo>
                    <a:pt x="99" y="243"/>
                  </a:lnTo>
                  <a:lnTo>
                    <a:pt x="83" y="251"/>
                  </a:lnTo>
                  <a:lnTo>
                    <a:pt x="65" y="254"/>
                  </a:lnTo>
                  <a:lnTo>
                    <a:pt x="42" y="251"/>
                  </a:lnTo>
                  <a:lnTo>
                    <a:pt x="25" y="242"/>
                  </a:lnTo>
                  <a:lnTo>
                    <a:pt x="12" y="228"/>
                  </a:lnTo>
                  <a:lnTo>
                    <a:pt x="2" y="210"/>
                  </a:lnTo>
                  <a:lnTo>
                    <a:pt x="0" y="189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4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2323" y="3854"/>
              <a:ext cx="44" cy="22"/>
            </a:xfrm>
            <a:custGeom>
              <a:avLst/>
              <a:gdLst>
                <a:gd name="T0" fmla="*/ 65 w 260"/>
                <a:gd name="T1" fmla="*/ 0 h 129"/>
                <a:gd name="T2" fmla="*/ 195 w 260"/>
                <a:gd name="T3" fmla="*/ 0 h 129"/>
                <a:gd name="T4" fmla="*/ 216 w 260"/>
                <a:gd name="T5" fmla="*/ 3 h 129"/>
                <a:gd name="T6" fmla="*/ 235 w 260"/>
                <a:gd name="T7" fmla="*/ 11 h 129"/>
                <a:gd name="T8" fmla="*/ 248 w 260"/>
                <a:gd name="T9" fmla="*/ 26 h 129"/>
                <a:gd name="T10" fmla="*/ 256 w 260"/>
                <a:gd name="T11" fmla="*/ 43 h 129"/>
                <a:gd name="T12" fmla="*/ 260 w 260"/>
                <a:gd name="T13" fmla="*/ 65 h 129"/>
                <a:gd name="T14" fmla="*/ 256 w 260"/>
                <a:gd name="T15" fmla="*/ 87 h 129"/>
                <a:gd name="T16" fmla="*/ 248 w 260"/>
                <a:gd name="T17" fmla="*/ 105 h 129"/>
                <a:gd name="T18" fmla="*/ 235 w 260"/>
                <a:gd name="T19" fmla="*/ 118 h 129"/>
                <a:gd name="T20" fmla="*/ 216 w 260"/>
                <a:gd name="T21" fmla="*/ 127 h 129"/>
                <a:gd name="T22" fmla="*/ 195 w 260"/>
                <a:gd name="T23" fmla="*/ 129 h 129"/>
                <a:gd name="T24" fmla="*/ 65 w 260"/>
                <a:gd name="T25" fmla="*/ 129 h 129"/>
                <a:gd name="T26" fmla="*/ 44 w 260"/>
                <a:gd name="T27" fmla="*/ 127 h 129"/>
                <a:gd name="T28" fmla="*/ 26 w 260"/>
                <a:gd name="T29" fmla="*/ 118 h 129"/>
                <a:gd name="T30" fmla="*/ 12 w 260"/>
                <a:gd name="T31" fmla="*/ 105 h 129"/>
                <a:gd name="T32" fmla="*/ 3 w 260"/>
                <a:gd name="T33" fmla="*/ 87 h 129"/>
                <a:gd name="T34" fmla="*/ 0 w 260"/>
                <a:gd name="T35" fmla="*/ 65 h 129"/>
                <a:gd name="T36" fmla="*/ 3 w 260"/>
                <a:gd name="T37" fmla="*/ 43 h 129"/>
                <a:gd name="T38" fmla="*/ 12 w 260"/>
                <a:gd name="T39" fmla="*/ 26 h 129"/>
                <a:gd name="T40" fmla="*/ 26 w 260"/>
                <a:gd name="T41" fmla="*/ 11 h 129"/>
                <a:gd name="T42" fmla="*/ 44 w 260"/>
                <a:gd name="T43" fmla="*/ 3 h 129"/>
                <a:gd name="T44" fmla="*/ 65 w 260"/>
                <a:gd name="T4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129">
                  <a:moveTo>
                    <a:pt x="65" y="0"/>
                  </a:moveTo>
                  <a:lnTo>
                    <a:pt x="195" y="0"/>
                  </a:lnTo>
                  <a:lnTo>
                    <a:pt x="216" y="3"/>
                  </a:lnTo>
                  <a:lnTo>
                    <a:pt x="235" y="11"/>
                  </a:lnTo>
                  <a:lnTo>
                    <a:pt x="248" y="26"/>
                  </a:lnTo>
                  <a:lnTo>
                    <a:pt x="256" y="43"/>
                  </a:lnTo>
                  <a:lnTo>
                    <a:pt x="260" y="65"/>
                  </a:lnTo>
                  <a:lnTo>
                    <a:pt x="256" y="87"/>
                  </a:lnTo>
                  <a:lnTo>
                    <a:pt x="248" y="105"/>
                  </a:lnTo>
                  <a:lnTo>
                    <a:pt x="235" y="118"/>
                  </a:lnTo>
                  <a:lnTo>
                    <a:pt x="216" y="127"/>
                  </a:lnTo>
                  <a:lnTo>
                    <a:pt x="195" y="129"/>
                  </a:lnTo>
                  <a:lnTo>
                    <a:pt x="65" y="129"/>
                  </a:lnTo>
                  <a:lnTo>
                    <a:pt x="44" y="127"/>
                  </a:lnTo>
                  <a:lnTo>
                    <a:pt x="26" y="118"/>
                  </a:lnTo>
                  <a:lnTo>
                    <a:pt x="12" y="105"/>
                  </a:lnTo>
                  <a:lnTo>
                    <a:pt x="3" y="87"/>
                  </a:lnTo>
                  <a:lnTo>
                    <a:pt x="0" y="65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6" y="11"/>
                  </a:lnTo>
                  <a:lnTo>
                    <a:pt x="44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2497" y="3854"/>
              <a:ext cx="43" cy="22"/>
            </a:xfrm>
            <a:custGeom>
              <a:avLst/>
              <a:gdLst>
                <a:gd name="T0" fmla="*/ 65 w 260"/>
                <a:gd name="T1" fmla="*/ 0 h 129"/>
                <a:gd name="T2" fmla="*/ 195 w 260"/>
                <a:gd name="T3" fmla="*/ 0 h 129"/>
                <a:gd name="T4" fmla="*/ 217 w 260"/>
                <a:gd name="T5" fmla="*/ 3 h 129"/>
                <a:gd name="T6" fmla="*/ 235 w 260"/>
                <a:gd name="T7" fmla="*/ 11 h 129"/>
                <a:gd name="T8" fmla="*/ 248 w 260"/>
                <a:gd name="T9" fmla="*/ 26 h 129"/>
                <a:gd name="T10" fmla="*/ 257 w 260"/>
                <a:gd name="T11" fmla="*/ 43 h 129"/>
                <a:gd name="T12" fmla="*/ 260 w 260"/>
                <a:gd name="T13" fmla="*/ 65 h 129"/>
                <a:gd name="T14" fmla="*/ 257 w 260"/>
                <a:gd name="T15" fmla="*/ 87 h 129"/>
                <a:gd name="T16" fmla="*/ 248 w 260"/>
                <a:gd name="T17" fmla="*/ 105 h 129"/>
                <a:gd name="T18" fmla="*/ 235 w 260"/>
                <a:gd name="T19" fmla="*/ 118 h 129"/>
                <a:gd name="T20" fmla="*/ 217 w 260"/>
                <a:gd name="T21" fmla="*/ 127 h 129"/>
                <a:gd name="T22" fmla="*/ 195 w 260"/>
                <a:gd name="T23" fmla="*/ 129 h 129"/>
                <a:gd name="T24" fmla="*/ 65 w 260"/>
                <a:gd name="T25" fmla="*/ 129 h 129"/>
                <a:gd name="T26" fmla="*/ 43 w 260"/>
                <a:gd name="T27" fmla="*/ 127 h 129"/>
                <a:gd name="T28" fmla="*/ 26 w 260"/>
                <a:gd name="T29" fmla="*/ 118 h 129"/>
                <a:gd name="T30" fmla="*/ 11 w 260"/>
                <a:gd name="T31" fmla="*/ 105 h 129"/>
                <a:gd name="T32" fmla="*/ 3 w 260"/>
                <a:gd name="T33" fmla="*/ 87 h 129"/>
                <a:gd name="T34" fmla="*/ 0 w 260"/>
                <a:gd name="T35" fmla="*/ 65 h 129"/>
                <a:gd name="T36" fmla="*/ 3 w 260"/>
                <a:gd name="T37" fmla="*/ 43 h 129"/>
                <a:gd name="T38" fmla="*/ 11 w 260"/>
                <a:gd name="T39" fmla="*/ 26 h 129"/>
                <a:gd name="T40" fmla="*/ 26 w 260"/>
                <a:gd name="T41" fmla="*/ 11 h 129"/>
                <a:gd name="T42" fmla="*/ 43 w 260"/>
                <a:gd name="T43" fmla="*/ 3 h 129"/>
                <a:gd name="T44" fmla="*/ 65 w 260"/>
                <a:gd name="T4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129">
                  <a:moveTo>
                    <a:pt x="65" y="0"/>
                  </a:moveTo>
                  <a:lnTo>
                    <a:pt x="195" y="0"/>
                  </a:lnTo>
                  <a:lnTo>
                    <a:pt x="217" y="3"/>
                  </a:lnTo>
                  <a:lnTo>
                    <a:pt x="235" y="11"/>
                  </a:lnTo>
                  <a:lnTo>
                    <a:pt x="248" y="26"/>
                  </a:lnTo>
                  <a:lnTo>
                    <a:pt x="257" y="43"/>
                  </a:lnTo>
                  <a:lnTo>
                    <a:pt x="260" y="65"/>
                  </a:lnTo>
                  <a:lnTo>
                    <a:pt x="257" y="87"/>
                  </a:lnTo>
                  <a:lnTo>
                    <a:pt x="248" y="105"/>
                  </a:lnTo>
                  <a:lnTo>
                    <a:pt x="235" y="118"/>
                  </a:lnTo>
                  <a:lnTo>
                    <a:pt x="217" y="127"/>
                  </a:lnTo>
                  <a:lnTo>
                    <a:pt x="195" y="129"/>
                  </a:lnTo>
                  <a:lnTo>
                    <a:pt x="65" y="129"/>
                  </a:lnTo>
                  <a:lnTo>
                    <a:pt x="43" y="127"/>
                  </a:lnTo>
                  <a:lnTo>
                    <a:pt x="26" y="118"/>
                  </a:lnTo>
                  <a:lnTo>
                    <a:pt x="11" y="105"/>
                  </a:lnTo>
                  <a:lnTo>
                    <a:pt x="3" y="87"/>
                  </a:lnTo>
                  <a:lnTo>
                    <a:pt x="0" y="65"/>
                  </a:lnTo>
                  <a:lnTo>
                    <a:pt x="3" y="43"/>
                  </a:lnTo>
                  <a:lnTo>
                    <a:pt x="11" y="26"/>
                  </a:lnTo>
                  <a:lnTo>
                    <a:pt x="26" y="11"/>
                  </a:lnTo>
                  <a:lnTo>
                    <a:pt x="43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2107" y="4124"/>
              <a:ext cx="65" cy="22"/>
            </a:xfrm>
            <a:custGeom>
              <a:avLst/>
              <a:gdLst>
                <a:gd name="T0" fmla="*/ 65 w 390"/>
                <a:gd name="T1" fmla="*/ 0 h 130"/>
                <a:gd name="T2" fmla="*/ 325 w 390"/>
                <a:gd name="T3" fmla="*/ 0 h 130"/>
                <a:gd name="T4" fmla="*/ 346 w 390"/>
                <a:gd name="T5" fmla="*/ 3 h 130"/>
                <a:gd name="T6" fmla="*/ 364 w 390"/>
                <a:gd name="T7" fmla="*/ 12 h 130"/>
                <a:gd name="T8" fmla="*/ 378 w 390"/>
                <a:gd name="T9" fmla="*/ 26 h 130"/>
                <a:gd name="T10" fmla="*/ 386 w 390"/>
                <a:gd name="T11" fmla="*/ 44 h 130"/>
                <a:gd name="T12" fmla="*/ 390 w 390"/>
                <a:gd name="T13" fmla="*/ 65 h 130"/>
                <a:gd name="T14" fmla="*/ 386 w 390"/>
                <a:gd name="T15" fmla="*/ 87 h 130"/>
                <a:gd name="T16" fmla="*/ 378 w 390"/>
                <a:gd name="T17" fmla="*/ 105 h 130"/>
                <a:gd name="T18" fmla="*/ 364 w 390"/>
                <a:gd name="T19" fmla="*/ 118 h 130"/>
                <a:gd name="T20" fmla="*/ 346 w 390"/>
                <a:gd name="T21" fmla="*/ 127 h 130"/>
                <a:gd name="T22" fmla="*/ 325 w 390"/>
                <a:gd name="T23" fmla="*/ 130 h 130"/>
                <a:gd name="T24" fmla="*/ 65 w 390"/>
                <a:gd name="T25" fmla="*/ 130 h 130"/>
                <a:gd name="T26" fmla="*/ 44 w 390"/>
                <a:gd name="T27" fmla="*/ 127 h 130"/>
                <a:gd name="T28" fmla="*/ 25 w 390"/>
                <a:gd name="T29" fmla="*/ 118 h 130"/>
                <a:gd name="T30" fmla="*/ 12 w 390"/>
                <a:gd name="T31" fmla="*/ 105 h 130"/>
                <a:gd name="T32" fmla="*/ 4 w 390"/>
                <a:gd name="T33" fmla="*/ 87 h 130"/>
                <a:gd name="T34" fmla="*/ 0 w 390"/>
                <a:gd name="T35" fmla="*/ 65 h 130"/>
                <a:gd name="T36" fmla="*/ 4 w 390"/>
                <a:gd name="T37" fmla="*/ 44 h 130"/>
                <a:gd name="T38" fmla="*/ 12 w 390"/>
                <a:gd name="T39" fmla="*/ 26 h 130"/>
                <a:gd name="T40" fmla="*/ 25 w 390"/>
                <a:gd name="T41" fmla="*/ 12 h 130"/>
                <a:gd name="T42" fmla="*/ 44 w 390"/>
                <a:gd name="T43" fmla="*/ 3 h 130"/>
                <a:gd name="T44" fmla="*/ 65 w 390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0" h="130">
                  <a:moveTo>
                    <a:pt x="65" y="0"/>
                  </a:moveTo>
                  <a:lnTo>
                    <a:pt x="325" y="0"/>
                  </a:lnTo>
                  <a:lnTo>
                    <a:pt x="346" y="3"/>
                  </a:lnTo>
                  <a:lnTo>
                    <a:pt x="364" y="12"/>
                  </a:lnTo>
                  <a:lnTo>
                    <a:pt x="378" y="26"/>
                  </a:lnTo>
                  <a:lnTo>
                    <a:pt x="386" y="44"/>
                  </a:lnTo>
                  <a:lnTo>
                    <a:pt x="390" y="65"/>
                  </a:lnTo>
                  <a:lnTo>
                    <a:pt x="386" y="87"/>
                  </a:lnTo>
                  <a:lnTo>
                    <a:pt x="378" y="105"/>
                  </a:lnTo>
                  <a:lnTo>
                    <a:pt x="364" y="118"/>
                  </a:lnTo>
                  <a:lnTo>
                    <a:pt x="346" y="127"/>
                  </a:lnTo>
                  <a:lnTo>
                    <a:pt x="325" y="130"/>
                  </a:lnTo>
                  <a:lnTo>
                    <a:pt x="65" y="130"/>
                  </a:lnTo>
                  <a:lnTo>
                    <a:pt x="44" y="127"/>
                  </a:lnTo>
                  <a:lnTo>
                    <a:pt x="25" y="118"/>
                  </a:lnTo>
                  <a:lnTo>
                    <a:pt x="12" y="105"/>
                  </a:lnTo>
                  <a:lnTo>
                    <a:pt x="4" y="87"/>
                  </a:lnTo>
                  <a:lnTo>
                    <a:pt x="0" y="65"/>
                  </a:lnTo>
                  <a:lnTo>
                    <a:pt x="4" y="44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4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2237" y="4124"/>
              <a:ext cx="108" cy="22"/>
            </a:xfrm>
            <a:custGeom>
              <a:avLst/>
              <a:gdLst>
                <a:gd name="T0" fmla="*/ 65 w 650"/>
                <a:gd name="T1" fmla="*/ 0 h 130"/>
                <a:gd name="T2" fmla="*/ 585 w 650"/>
                <a:gd name="T3" fmla="*/ 0 h 130"/>
                <a:gd name="T4" fmla="*/ 606 w 650"/>
                <a:gd name="T5" fmla="*/ 3 h 130"/>
                <a:gd name="T6" fmla="*/ 625 w 650"/>
                <a:gd name="T7" fmla="*/ 12 h 130"/>
                <a:gd name="T8" fmla="*/ 638 w 650"/>
                <a:gd name="T9" fmla="*/ 26 h 130"/>
                <a:gd name="T10" fmla="*/ 647 w 650"/>
                <a:gd name="T11" fmla="*/ 44 h 130"/>
                <a:gd name="T12" fmla="*/ 650 w 650"/>
                <a:gd name="T13" fmla="*/ 65 h 130"/>
                <a:gd name="T14" fmla="*/ 647 w 650"/>
                <a:gd name="T15" fmla="*/ 87 h 130"/>
                <a:gd name="T16" fmla="*/ 638 w 650"/>
                <a:gd name="T17" fmla="*/ 105 h 130"/>
                <a:gd name="T18" fmla="*/ 625 w 650"/>
                <a:gd name="T19" fmla="*/ 118 h 130"/>
                <a:gd name="T20" fmla="*/ 606 w 650"/>
                <a:gd name="T21" fmla="*/ 127 h 130"/>
                <a:gd name="T22" fmla="*/ 585 w 650"/>
                <a:gd name="T23" fmla="*/ 130 h 130"/>
                <a:gd name="T24" fmla="*/ 65 w 650"/>
                <a:gd name="T25" fmla="*/ 130 h 130"/>
                <a:gd name="T26" fmla="*/ 44 w 650"/>
                <a:gd name="T27" fmla="*/ 127 h 130"/>
                <a:gd name="T28" fmla="*/ 26 w 650"/>
                <a:gd name="T29" fmla="*/ 118 h 130"/>
                <a:gd name="T30" fmla="*/ 12 w 650"/>
                <a:gd name="T31" fmla="*/ 105 h 130"/>
                <a:gd name="T32" fmla="*/ 3 w 650"/>
                <a:gd name="T33" fmla="*/ 87 h 130"/>
                <a:gd name="T34" fmla="*/ 0 w 650"/>
                <a:gd name="T35" fmla="*/ 65 h 130"/>
                <a:gd name="T36" fmla="*/ 3 w 650"/>
                <a:gd name="T37" fmla="*/ 44 h 130"/>
                <a:gd name="T38" fmla="*/ 12 w 650"/>
                <a:gd name="T39" fmla="*/ 26 h 130"/>
                <a:gd name="T40" fmla="*/ 26 w 650"/>
                <a:gd name="T41" fmla="*/ 12 h 130"/>
                <a:gd name="T42" fmla="*/ 44 w 650"/>
                <a:gd name="T43" fmla="*/ 3 h 130"/>
                <a:gd name="T44" fmla="*/ 65 w 650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0" h="130">
                  <a:moveTo>
                    <a:pt x="65" y="0"/>
                  </a:moveTo>
                  <a:lnTo>
                    <a:pt x="585" y="0"/>
                  </a:lnTo>
                  <a:lnTo>
                    <a:pt x="606" y="3"/>
                  </a:lnTo>
                  <a:lnTo>
                    <a:pt x="625" y="12"/>
                  </a:lnTo>
                  <a:lnTo>
                    <a:pt x="638" y="26"/>
                  </a:lnTo>
                  <a:lnTo>
                    <a:pt x="647" y="44"/>
                  </a:lnTo>
                  <a:lnTo>
                    <a:pt x="650" y="65"/>
                  </a:lnTo>
                  <a:lnTo>
                    <a:pt x="647" y="87"/>
                  </a:lnTo>
                  <a:lnTo>
                    <a:pt x="638" y="105"/>
                  </a:lnTo>
                  <a:lnTo>
                    <a:pt x="625" y="118"/>
                  </a:lnTo>
                  <a:lnTo>
                    <a:pt x="606" y="127"/>
                  </a:lnTo>
                  <a:lnTo>
                    <a:pt x="585" y="130"/>
                  </a:lnTo>
                  <a:lnTo>
                    <a:pt x="65" y="130"/>
                  </a:lnTo>
                  <a:lnTo>
                    <a:pt x="44" y="127"/>
                  </a:lnTo>
                  <a:lnTo>
                    <a:pt x="26" y="118"/>
                  </a:lnTo>
                  <a:lnTo>
                    <a:pt x="12" y="105"/>
                  </a:lnTo>
                  <a:lnTo>
                    <a:pt x="3" y="87"/>
                  </a:lnTo>
                  <a:lnTo>
                    <a:pt x="0" y="65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2"/>
                  </a:lnTo>
                  <a:lnTo>
                    <a:pt x="44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2194" y="4124"/>
              <a:ext cx="21" cy="22"/>
            </a:xfrm>
            <a:custGeom>
              <a:avLst/>
              <a:gdLst>
                <a:gd name="T0" fmla="*/ 65 w 130"/>
                <a:gd name="T1" fmla="*/ 0 h 130"/>
                <a:gd name="T2" fmla="*/ 86 w 130"/>
                <a:gd name="T3" fmla="*/ 3 h 130"/>
                <a:gd name="T4" fmla="*/ 104 w 130"/>
                <a:gd name="T5" fmla="*/ 12 h 130"/>
                <a:gd name="T6" fmla="*/ 118 w 130"/>
                <a:gd name="T7" fmla="*/ 26 h 130"/>
                <a:gd name="T8" fmla="*/ 126 w 130"/>
                <a:gd name="T9" fmla="*/ 44 h 130"/>
                <a:gd name="T10" fmla="*/ 130 w 130"/>
                <a:gd name="T11" fmla="*/ 65 h 130"/>
                <a:gd name="T12" fmla="*/ 126 w 130"/>
                <a:gd name="T13" fmla="*/ 87 h 130"/>
                <a:gd name="T14" fmla="*/ 118 w 130"/>
                <a:gd name="T15" fmla="*/ 105 h 130"/>
                <a:gd name="T16" fmla="*/ 104 w 130"/>
                <a:gd name="T17" fmla="*/ 118 h 130"/>
                <a:gd name="T18" fmla="*/ 86 w 130"/>
                <a:gd name="T19" fmla="*/ 127 h 130"/>
                <a:gd name="T20" fmla="*/ 65 w 130"/>
                <a:gd name="T21" fmla="*/ 130 h 130"/>
                <a:gd name="T22" fmla="*/ 43 w 130"/>
                <a:gd name="T23" fmla="*/ 127 h 130"/>
                <a:gd name="T24" fmla="*/ 25 w 130"/>
                <a:gd name="T25" fmla="*/ 118 h 130"/>
                <a:gd name="T26" fmla="*/ 12 w 130"/>
                <a:gd name="T27" fmla="*/ 105 h 130"/>
                <a:gd name="T28" fmla="*/ 2 w 130"/>
                <a:gd name="T29" fmla="*/ 87 h 130"/>
                <a:gd name="T30" fmla="*/ 0 w 130"/>
                <a:gd name="T31" fmla="*/ 65 h 130"/>
                <a:gd name="T32" fmla="*/ 2 w 130"/>
                <a:gd name="T33" fmla="*/ 44 h 130"/>
                <a:gd name="T34" fmla="*/ 12 w 130"/>
                <a:gd name="T35" fmla="*/ 26 h 130"/>
                <a:gd name="T36" fmla="*/ 25 w 130"/>
                <a:gd name="T37" fmla="*/ 12 h 130"/>
                <a:gd name="T38" fmla="*/ 43 w 130"/>
                <a:gd name="T39" fmla="*/ 3 h 130"/>
                <a:gd name="T40" fmla="*/ 65 w 130"/>
                <a:gd name="T4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lnTo>
                    <a:pt x="86" y="3"/>
                  </a:lnTo>
                  <a:lnTo>
                    <a:pt x="104" y="12"/>
                  </a:lnTo>
                  <a:lnTo>
                    <a:pt x="118" y="26"/>
                  </a:lnTo>
                  <a:lnTo>
                    <a:pt x="126" y="44"/>
                  </a:lnTo>
                  <a:lnTo>
                    <a:pt x="130" y="65"/>
                  </a:lnTo>
                  <a:lnTo>
                    <a:pt x="126" y="87"/>
                  </a:lnTo>
                  <a:lnTo>
                    <a:pt x="118" y="105"/>
                  </a:lnTo>
                  <a:lnTo>
                    <a:pt x="104" y="118"/>
                  </a:lnTo>
                  <a:lnTo>
                    <a:pt x="86" y="127"/>
                  </a:lnTo>
                  <a:lnTo>
                    <a:pt x="65" y="130"/>
                  </a:lnTo>
                  <a:lnTo>
                    <a:pt x="43" y="127"/>
                  </a:lnTo>
                  <a:lnTo>
                    <a:pt x="25" y="118"/>
                  </a:lnTo>
                  <a:lnTo>
                    <a:pt x="12" y="105"/>
                  </a:lnTo>
                  <a:lnTo>
                    <a:pt x="2" y="87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3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2518" y="4124"/>
              <a:ext cx="130" cy="22"/>
            </a:xfrm>
            <a:custGeom>
              <a:avLst/>
              <a:gdLst>
                <a:gd name="T0" fmla="*/ 65 w 780"/>
                <a:gd name="T1" fmla="*/ 0 h 130"/>
                <a:gd name="T2" fmla="*/ 715 w 780"/>
                <a:gd name="T3" fmla="*/ 0 h 130"/>
                <a:gd name="T4" fmla="*/ 736 w 780"/>
                <a:gd name="T5" fmla="*/ 3 h 130"/>
                <a:gd name="T6" fmla="*/ 754 w 780"/>
                <a:gd name="T7" fmla="*/ 12 h 130"/>
                <a:gd name="T8" fmla="*/ 768 w 780"/>
                <a:gd name="T9" fmla="*/ 26 h 130"/>
                <a:gd name="T10" fmla="*/ 776 w 780"/>
                <a:gd name="T11" fmla="*/ 44 h 130"/>
                <a:gd name="T12" fmla="*/ 780 w 780"/>
                <a:gd name="T13" fmla="*/ 65 h 130"/>
                <a:gd name="T14" fmla="*/ 776 w 780"/>
                <a:gd name="T15" fmla="*/ 87 h 130"/>
                <a:gd name="T16" fmla="*/ 768 w 780"/>
                <a:gd name="T17" fmla="*/ 105 h 130"/>
                <a:gd name="T18" fmla="*/ 754 w 780"/>
                <a:gd name="T19" fmla="*/ 118 h 130"/>
                <a:gd name="T20" fmla="*/ 736 w 780"/>
                <a:gd name="T21" fmla="*/ 127 h 130"/>
                <a:gd name="T22" fmla="*/ 715 w 780"/>
                <a:gd name="T23" fmla="*/ 130 h 130"/>
                <a:gd name="T24" fmla="*/ 65 w 780"/>
                <a:gd name="T25" fmla="*/ 130 h 130"/>
                <a:gd name="T26" fmla="*/ 43 w 780"/>
                <a:gd name="T27" fmla="*/ 127 h 130"/>
                <a:gd name="T28" fmla="*/ 26 w 780"/>
                <a:gd name="T29" fmla="*/ 118 h 130"/>
                <a:gd name="T30" fmla="*/ 11 w 780"/>
                <a:gd name="T31" fmla="*/ 105 h 130"/>
                <a:gd name="T32" fmla="*/ 3 w 780"/>
                <a:gd name="T33" fmla="*/ 87 h 130"/>
                <a:gd name="T34" fmla="*/ 0 w 780"/>
                <a:gd name="T35" fmla="*/ 65 h 130"/>
                <a:gd name="T36" fmla="*/ 3 w 780"/>
                <a:gd name="T37" fmla="*/ 44 h 130"/>
                <a:gd name="T38" fmla="*/ 11 w 780"/>
                <a:gd name="T39" fmla="*/ 26 h 130"/>
                <a:gd name="T40" fmla="*/ 26 w 780"/>
                <a:gd name="T41" fmla="*/ 12 h 130"/>
                <a:gd name="T42" fmla="*/ 43 w 780"/>
                <a:gd name="T43" fmla="*/ 3 h 130"/>
                <a:gd name="T44" fmla="*/ 65 w 780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0" h="130">
                  <a:moveTo>
                    <a:pt x="65" y="0"/>
                  </a:moveTo>
                  <a:lnTo>
                    <a:pt x="715" y="0"/>
                  </a:lnTo>
                  <a:lnTo>
                    <a:pt x="736" y="3"/>
                  </a:lnTo>
                  <a:lnTo>
                    <a:pt x="754" y="12"/>
                  </a:lnTo>
                  <a:lnTo>
                    <a:pt x="768" y="26"/>
                  </a:lnTo>
                  <a:lnTo>
                    <a:pt x="776" y="44"/>
                  </a:lnTo>
                  <a:lnTo>
                    <a:pt x="780" y="65"/>
                  </a:lnTo>
                  <a:lnTo>
                    <a:pt x="776" y="87"/>
                  </a:lnTo>
                  <a:lnTo>
                    <a:pt x="768" y="105"/>
                  </a:lnTo>
                  <a:lnTo>
                    <a:pt x="754" y="118"/>
                  </a:lnTo>
                  <a:lnTo>
                    <a:pt x="736" y="127"/>
                  </a:lnTo>
                  <a:lnTo>
                    <a:pt x="715" y="130"/>
                  </a:lnTo>
                  <a:lnTo>
                    <a:pt x="65" y="130"/>
                  </a:lnTo>
                  <a:lnTo>
                    <a:pt x="43" y="127"/>
                  </a:lnTo>
                  <a:lnTo>
                    <a:pt x="26" y="118"/>
                  </a:lnTo>
                  <a:lnTo>
                    <a:pt x="11" y="105"/>
                  </a:lnTo>
                  <a:lnTo>
                    <a:pt x="3" y="87"/>
                  </a:lnTo>
                  <a:lnTo>
                    <a:pt x="0" y="65"/>
                  </a:lnTo>
                  <a:lnTo>
                    <a:pt x="3" y="44"/>
                  </a:lnTo>
                  <a:lnTo>
                    <a:pt x="11" y="26"/>
                  </a:lnTo>
                  <a:lnTo>
                    <a:pt x="26" y="12"/>
                  </a:lnTo>
                  <a:lnTo>
                    <a:pt x="43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2670" y="4124"/>
              <a:ext cx="22" cy="22"/>
            </a:xfrm>
            <a:custGeom>
              <a:avLst/>
              <a:gdLst>
                <a:gd name="T0" fmla="*/ 65 w 130"/>
                <a:gd name="T1" fmla="*/ 0 h 130"/>
                <a:gd name="T2" fmla="*/ 86 w 130"/>
                <a:gd name="T3" fmla="*/ 3 h 130"/>
                <a:gd name="T4" fmla="*/ 104 w 130"/>
                <a:gd name="T5" fmla="*/ 12 h 130"/>
                <a:gd name="T6" fmla="*/ 118 w 130"/>
                <a:gd name="T7" fmla="*/ 26 h 130"/>
                <a:gd name="T8" fmla="*/ 126 w 130"/>
                <a:gd name="T9" fmla="*/ 44 h 130"/>
                <a:gd name="T10" fmla="*/ 130 w 130"/>
                <a:gd name="T11" fmla="*/ 65 h 130"/>
                <a:gd name="T12" fmla="*/ 126 w 130"/>
                <a:gd name="T13" fmla="*/ 87 h 130"/>
                <a:gd name="T14" fmla="*/ 118 w 130"/>
                <a:gd name="T15" fmla="*/ 105 h 130"/>
                <a:gd name="T16" fmla="*/ 104 w 130"/>
                <a:gd name="T17" fmla="*/ 118 h 130"/>
                <a:gd name="T18" fmla="*/ 86 w 130"/>
                <a:gd name="T19" fmla="*/ 127 h 130"/>
                <a:gd name="T20" fmla="*/ 65 w 130"/>
                <a:gd name="T21" fmla="*/ 130 h 130"/>
                <a:gd name="T22" fmla="*/ 42 w 130"/>
                <a:gd name="T23" fmla="*/ 127 h 130"/>
                <a:gd name="T24" fmla="*/ 24 w 130"/>
                <a:gd name="T25" fmla="*/ 118 h 130"/>
                <a:gd name="T26" fmla="*/ 11 w 130"/>
                <a:gd name="T27" fmla="*/ 105 h 130"/>
                <a:gd name="T28" fmla="*/ 2 w 130"/>
                <a:gd name="T29" fmla="*/ 87 h 130"/>
                <a:gd name="T30" fmla="*/ 0 w 130"/>
                <a:gd name="T31" fmla="*/ 65 h 130"/>
                <a:gd name="T32" fmla="*/ 2 w 130"/>
                <a:gd name="T33" fmla="*/ 44 h 130"/>
                <a:gd name="T34" fmla="*/ 11 w 130"/>
                <a:gd name="T35" fmla="*/ 26 h 130"/>
                <a:gd name="T36" fmla="*/ 24 w 130"/>
                <a:gd name="T37" fmla="*/ 12 h 130"/>
                <a:gd name="T38" fmla="*/ 42 w 130"/>
                <a:gd name="T39" fmla="*/ 3 h 130"/>
                <a:gd name="T40" fmla="*/ 65 w 130"/>
                <a:gd name="T4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lnTo>
                    <a:pt x="86" y="3"/>
                  </a:lnTo>
                  <a:lnTo>
                    <a:pt x="104" y="12"/>
                  </a:lnTo>
                  <a:lnTo>
                    <a:pt x="118" y="26"/>
                  </a:lnTo>
                  <a:lnTo>
                    <a:pt x="126" y="44"/>
                  </a:lnTo>
                  <a:lnTo>
                    <a:pt x="130" y="65"/>
                  </a:lnTo>
                  <a:lnTo>
                    <a:pt x="126" y="87"/>
                  </a:lnTo>
                  <a:lnTo>
                    <a:pt x="118" y="105"/>
                  </a:lnTo>
                  <a:lnTo>
                    <a:pt x="104" y="118"/>
                  </a:lnTo>
                  <a:lnTo>
                    <a:pt x="86" y="127"/>
                  </a:lnTo>
                  <a:lnTo>
                    <a:pt x="65" y="130"/>
                  </a:lnTo>
                  <a:lnTo>
                    <a:pt x="42" y="127"/>
                  </a:lnTo>
                  <a:lnTo>
                    <a:pt x="24" y="118"/>
                  </a:lnTo>
                  <a:lnTo>
                    <a:pt x="11" y="105"/>
                  </a:lnTo>
                  <a:lnTo>
                    <a:pt x="2" y="87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11" y="26"/>
                  </a:lnTo>
                  <a:lnTo>
                    <a:pt x="24" y="12"/>
                  </a:lnTo>
                  <a:lnTo>
                    <a:pt x="42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2280" y="3714"/>
              <a:ext cx="303" cy="302"/>
            </a:xfrm>
            <a:custGeom>
              <a:avLst/>
              <a:gdLst>
                <a:gd name="T0" fmla="*/ 762 w 1819"/>
                <a:gd name="T1" fmla="*/ 144 h 1817"/>
                <a:gd name="T2" fmla="*/ 559 w 1819"/>
                <a:gd name="T3" fmla="*/ 213 h 1817"/>
                <a:gd name="T4" fmla="*/ 385 w 1819"/>
                <a:gd name="T5" fmla="*/ 334 h 1817"/>
                <a:gd name="T6" fmla="*/ 249 w 1819"/>
                <a:gd name="T7" fmla="*/ 495 h 1817"/>
                <a:gd name="T8" fmla="*/ 162 w 1819"/>
                <a:gd name="T9" fmla="*/ 690 h 1817"/>
                <a:gd name="T10" fmla="*/ 130 w 1819"/>
                <a:gd name="T11" fmla="*/ 908 h 1817"/>
                <a:gd name="T12" fmla="*/ 162 w 1819"/>
                <a:gd name="T13" fmla="*/ 1126 h 1817"/>
                <a:gd name="T14" fmla="*/ 249 w 1819"/>
                <a:gd name="T15" fmla="*/ 1321 h 1817"/>
                <a:gd name="T16" fmla="*/ 385 w 1819"/>
                <a:gd name="T17" fmla="*/ 1483 h 1817"/>
                <a:gd name="T18" fmla="*/ 559 w 1819"/>
                <a:gd name="T19" fmla="*/ 1603 h 1817"/>
                <a:gd name="T20" fmla="*/ 762 w 1819"/>
                <a:gd name="T21" fmla="*/ 1673 h 1817"/>
                <a:gd name="T22" fmla="*/ 984 w 1819"/>
                <a:gd name="T23" fmla="*/ 1683 h 1817"/>
                <a:gd name="T24" fmla="*/ 1196 w 1819"/>
                <a:gd name="T25" fmla="*/ 1631 h 1817"/>
                <a:gd name="T26" fmla="*/ 1380 w 1819"/>
                <a:gd name="T27" fmla="*/ 1527 h 1817"/>
                <a:gd name="T28" fmla="*/ 1529 w 1819"/>
                <a:gd name="T29" fmla="*/ 1379 h 1817"/>
                <a:gd name="T30" fmla="*/ 1634 w 1819"/>
                <a:gd name="T31" fmla="*/ 1193 h 1817"/>
                <a:gd name="T32" fmla="*/ 1685 w 1819"/>
                <a:gd name="T33" fmla="*/ 983 h 1817"/>
                <a:gd name="T34" fmla="*/ 1674 w 1819"/>
                <a:gd name="T35" fmla="*/ 760 h 1817"/>
                <a:gd name="T36" fmla="*/ 1605 w 1819"/>
                <a:gd name="T37" fmla="*/ 557 h 1817"/>
                <a:gd name="T38" fmla="*/ 1484 w 1819"/>
                <a:gd name="T39" fmla="*/ 383 h 1817"/>
                <a:gd name="T40" fmla="*/ 1322 w 1819"/>
                <a:gd name="T41" fmla="*/ 249 h 1817"/>
                <a:gd name="T42" fmla="*/ 1127 w 1819"/>
                <a:gd name="T43" fmla="*/ 160 h 1817"/>
                <a:gd name="T44" fmla="*/ 910 w 1819"/>
                <a:gd name="T45" fmla="*/ 129 h 1817"/>
                <a:gd name="T46" fmla="*/ 1073 w 1819"/>
                <a:gd name="T47" fmla="*/ 14 h 1817"/>
                <a:gd name="T48" fmla="*/ 1299 w 1819"/>
                <a:gd name="T49" fmla="*/ 87 h 1817"/>
                <a:gd name="T50" fmla="*/ 1495 w 1819"/>
                <a:gd name="T51" fmla="*/ 213 h 1817"/>
                <a:gd name="T52" fmla="*/ 1652 w 1819"/>
                <a:gd name="T53" fmla="*/ 384 h 1817"/>
                <a:gd name="T54" fmla="*/ 1762 w 1819"/>
                <a:gd name="T55" fmla="*/ 592 h 1817"/>
                <a:gd name="T56" fmla="*/ 1815 w 1819"/>
                <a:gd name="T57" fmla="*/ 826 h 1817"/>
                <a:gd name="T58" fmla="*/ 1804 w 1819"/>
                <a:gd name="T59" fmla="*/ 1070 h 1817"/>
                <a:gd name="T60" fmla="*/ 1731 w 1819"/>
                <a:gd name="T61" fmla="*/ 1296 h 1817"/>
                <a:gd name="T62" fmla="*/ 1605 w 1819"/>
                <a:gd name="T63" fmla="*/ 1492 h 1817"/>
                <a:gd name="T64" fmla="*/ 1433 w 1819"/>
                <a:gd name="T65" fmla="*/ 1649 h 1817"/>
                <a:gd name="T66" fmla="*/ 1225 w 1819"/>
                <a:gd name="T67" fmla="*/ 1759 h 1817"/>
                <a:gd name="T68" fmla="*/ 991 w 1819"/>
                <a:gd name="T69" fmla="*/ 1813 h 1817"/>
                <a:gd name="T70" fmla="*/ 747 w 1819"/>
                <a:gd name="T71" fmla="*/ 1801 h 1817"/>
                <a:gd name="T72" fmla="*/ 521 w 1819"/>
                <a:gd name="T73" fmla="*/ 1728 h 1817"/>
                <a:gd name="T74" fmla="*/ 325 w 1819"/>
                <a:gd name="T75" fmla="*/ 1602 h 1817"/>
                <a:gd name="T76" fmla="*/ 168 w 1819"/>
                <a:gd name="T77" fmla="*/ 1431 h 1817"/>
                <a:gd name="T78" fmla="*/ 58 w 1819"/>
                <a:gd name="T79" fmla="*/ 1224 h 1817"/>
                <a:gd name="T80" fmla="*/ 3 w 1819"/>
                <a:gd name="T81" fmla="*/ 990 h 1817"/>
                <a:gd name="T82" fmla="*/ 15 w 1819"/>
                <a:gd name="T83" fmla="*/ 745 h 1817"/>
                <a:gd name="T84" fmla="*/ 88 w 1819"/>
                <a:gd name="T85" fmla="*/ 519 h 1817"/>
                <a:gd name="T86" fmla="*/ 215 w 1819"/>
                <a:gd name="T87" fmla="*/ 323 h 1817"/>
                <a:gd name="T88" fmla="*/ 386 w 1819"/>
                <a:gd name="T89" fmla="*/ 166 h 1817"/>
                <a:gd name="T90" fmla="*/ 593 w 1819"/>
                <a:gd name="T91" fmla="*/ 56 h 1817"/>
                <a:gd name="T92" fmla="*/ 827 w 1819"/>
                <a:gd name="T93" fmla="*/ 3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9" h="1817">
                  <a:moveTo>
                    <a:pt x="910" y="129"/>
                  </a:moveTo>
                  <a:lnTo>
                    <a:pt x="834" y="133"/>
                  </a:lnTo>
                  <a:lnTo>
                    <a:pt x="762" y="144"/>
                  </a:lnTo>
                  <a:lnTo>
                    <a:pt x="691" y="160"/>
                  </a:lnTo>
                  <a:lnTo>
                    <a:pt x="624" y="184"/>
                  </a:lnTo>
                  <a:lnTo>
                    <a:pt x="559" y="213"/>
                  </a:lnTo>
                  <a:lnTo>
                    <a:pt x="496" y="249"/>
                  </a:lnTo>
                  <a:lnTo>
                    <a:pt x="438" y="289"/>
                  </a:lnTo>
                  <a:lnTo>
                    <a:pt x="385" y="334"/>
                  </a:lnTo>
                  <a:lnTo>
                    <a:pt x="334" y="383"/>
                  </a:lnTo>
                  <a:lnTo>
                    <a:pt x="289" y="438"/>
                  </a:lnTo>
                  <a:lnTo>
                    <a:pt x="249" y="495"/>
                  </a:lnTo>
                  <a:lnTo>
                    <a:pt x="214" y="557"/>
                  </a:lnTo>
                  <a:lnTo>
                    <a:pt x="185" y="622"/>
                  </a:lnTo>
                  <a:lnTo>
                    <a:pt x="162" y="690"/>
                  </a:lnTo>
                  <a:lnTo>
                    <a:pt x="144" y="760"/>
                  </a:lnTo>
                  <a:lnTo>
                    <a:pt x="133" y="833"/>
                  </a:lnTo>
                  <a:lnTo>
                    <a:pt x="130" y="908"/>
                  </a:lnTo>
                  <a:lnTo>
                    <a:pt x="133" y="983"/>
                  </a:lnTo>
                  <a:lnTo>
                    <a:pt x="144" y="1055"/>
                  </a:lnTo>
                  <a:lnTo>
                    <a:pt x="162" y="1126"/>
                  </a:lnTo>
                  <a:lnTo>
                    <a:pt x="185" y="1193"/>
                  </a:lnTo>
                  <a:lnTo>
                    <a:pt x="214" y="1258"/>
                  </a:lnTo>
                  <a:lnTo>
                    <a:pt x="249" y="1321"/>
                  </a:lnTo>
                  <a:lnTo>
                    <a:pt x="289" y="1379"/>
                  </a:lnTo>
                  <a:lnTo>
                    <a:pt x="334" y="1432"/>
                  </a:lnTo>
                  <a:lnTo>
                    <a:pt x="385" y="1483"/>
                  </a:lnTo>
                  <a:lnTo>
                    <a:pt x="438" y="1527"/>
                  </a:lnTo>
                  <a:lnTo>
                    <a:pt x="496" y="1568"/>
                  </a:lnTo>
                  <a:lnTo>
                    <a:pt x="559" y="1603"/>
                  </a:lnTo>
                  <a:lnTo>
                    <a:pt x="624" y="1631"/>
                  </a:lnTo>
                  <a:lnTo>
                    <a:pt x="691" y="1655"/>
                  </a:lnTo>
                  <a:lnTo>
                    <a:pt x="762" y="1673"/>
                  </a:lnTo>
                  <a:lnTo>
                    <a:pt x="834" y="1683"/>
                  </a:lnTo>
                  <a:lnTo>
                    <a:pt x="910" y="1687"/>
                  </a:lnTo>
                  <a:lnTo>
                    <a:pt x="984" y="1683"/>
                  </a:lnTo>
                  <a:lnTo>
                    <a:pt x="1058" y="1673"/>
                  </a:lnTo>
                  <a:lnTo>
                    <a:pt x="1127" y="1655"/>
                  </a:lnTo>
                  <a:lnTo>
                    <a:pt x="1196" y="1631"/>
                  </a:lnTo>
                  <a:lnTo>
                    <a:pt x="1261" y="1603"/>
                  </a:lnTo>
                  <a:lnTo>
                    <a:pt x="1322" y="1568"/>
                  </a:lnTo>
                  <a:lnTo>
                    <a:pt x="1380" y="1527"/>
                  </a:lnTo>
                  <a:lnTo>
                    <a:pt x="1435" y="1483"/>
                  </a:lnTo>
                  <a:lnTo>
                    <a:pt x="1484" y="1432"/>
                  </a:lnTo>
                  <a:lnTo>
                    <a:pt x="1529" y="1379"/>
                  </a:lnTo>
                  <a:lnTo>
                    <a:pt x="1569" y="1321"/>
                  </a:lnTo>
                  <a:lnTo>
                    <a:pt x="1605" y="1258"/>
                  </a:lnTo>
                  <a:lnTo>
                    <a:pt x="1634" y="1193"/>
                  </a:lnTo>
                  <a:lnTo>
                    <a:pt x="1658" y="1126"/>
                  </a:lnTo>
                  <a:lnTo>
                    <a:pt x="1674" y="1055"/>
                  </a:lnTo>
                  <a:lnTo>
                    <a:pt x="1685" y="983"/>
                  </a:lnTo>
                  <a:lnTo>
                    <a:pt x="1689" y="908"/>
                  </a:lnTo>
                  <a:lnTo>
                    <a:pt x="1685" y="833"/>
                  </a:lnTo>
                  <a:lnTo>
                    <a:pt x="1674" y="760"/>
                  </a:lnTo>
                  <a:lnTo>
                    <a:pt x="1658" y="690"/>
                  </a:lnTo>
                  <a:lnTo>
                    <a:pt x="1634" y="622"/>
                  </a:lnTo>
                  <a:lnTo>
                    <a:pt x="1605" y="557"/>
                  </a:lnTo>
                  <a:lnTo>
                    <a:pt x="1569" y="495"/>
                  </a:lnTo>
                  <a:lnTo>
                    <a:pt x="1529" y="438"/>
                  </a:lnTo>
                  <a:lnTo>
                    <a:pt x="1484" y="383"/>
                  </a:lnTo>
                  <a:lnTo>
                    <a:pt x="1435" y="334"/>
                  </a:lnTo>
                  <a:lnTo>
                    <a:pt x="1380" y="289"/>
                  </a:lnTo>
                  <a:lnTo>
                    <a:pt x="1322" y="249"/>
                  </a:lnTo>
                  <a:lnTo>
                    <a:pt x="1261" y="213"/>
                  </a:lnTo>
                  <a:lnTo>
                    <a:pt x="1196" y="184"/>
                  </a:lnTo>
                  <a:lnTo>
                    <a:pt x="1127" y="160"/>
                  </a:lnTo>
                  <a:lnTo>
                    <a:pt x="1058" y="144"/>
                  </a:lnTo>
                  <a:lnTo>
                    <a:pt x="984" y="133"/>
                  </a:lnTo>
                  <a:lnTo>
                    <a:pt x="910" y="129"/>
                  </a:lnTo>
                  <a:close/>
                  <a:moveTo>
                    <a:pt x="910" y="0"/>
                  </a:moveTo>
                  <a:lnTo>
                    <a:pt x="991" y="3"/>
                  </a:lnTo>
                  <a:lnTo>
                    <a:pt x="1073" y="14"/>
                  </a:lnTo>
                  <a:lnTo>
                    <a:pt x="1151" y="31"/>
                  </a:lnTo>
                  <a:lnTo>
                    <a:pt x="1225" y="56"/>
                  </a:lnTo>
                  <a:lnTo>
                    <a:pt x="1299" y="87"/>
                  </a:lnTo>
                  <a:lnTo>
                    <a:pt x="1367" y="124"/>
                  </a:lnTo>
                  <a:lnTo>
                    <a:pt x="1433" y="166"/>
                  </a:lnTo>
                  <a:lnTo>
                    <a:pt x="1495" y="213"/>
                  </a:lnTo>
                  <a:lnTo>
                    <a:pt x="1552" y="266"/>
                  </a:lnTo>
                  <a:lnTo>
                    <a:pt x="1605" y="323"/>
                  </a:lnTo>
                  <a:lnTo>
                    <a:pt x="1652" y="384"/>
                  </a:lnTo>
                  <a:lnTo>
                    <a:pt x="1695" y="451"/>
                  </a:lnTo>
                  <a:lnTo>
                    <a:pt x="1731" y="519"/>
                  </a:lnTo>
                  <a:lnTo>
                    <a:pt x="1762" y="592"/>
                  </a:lnTo>
                  <a:lnTo>
                    <a:pt x="1787" y="667"/>
                  </a:lnTo>
                  <a:lnTo>
                    <a:pt x="1804" y="745"/>
                  </a:lnTo>
                  <a:lnTo>
                    <a:pt x="1815" y="826"/>
                  </a:lnTo>
                  <a:lnTo>
                    <a:pt x="1819" y="908"/>
                  </a:lnTo>
                  <a:lnTo>
                    <a:pt x="1815" y="990"/>
                  </a:lnTo>
                  <a:lnTo>
                    <a:pt x="1804" y="1070"/>
                  </a:lnTo>
                  <a:lnTo>
                    <a:pt x="1787" y="1148"/>
                  </a:lnTo>
                  <a:lnTo>
                    <a:pt x="1762" y="1224"/>
                  </a:lnTo>
                  <a:lnTo>
                    <a:pt x="1731" y="1296"/>
                  </a:lnTo>
                  <a:lnTo>
                    <a:pt x="1695" y="1366"/>
                  </a:lnTo>
                  <a:lnTo>
                    <a:pt x="1652" y="1431"/>
                  </a:lnTo>
                  <a:lnTo>
                    <a:pt x="1605" y="1492"/>
                  </a:lnTo>
                  <a:lnTo>
                    <a:pt x="1552" y="1550"/>
                  </a:lnTo>
                  <a:lnTo>
                    <a:pt x="1495" y="1602"/>
                  </a:lnTo>
                  <a:lnTo>
                    <a:pt x="1433" y="1649"/>
                  </a:lnTo>
                  <a:lnTo>
                    <a:pt x="1367" y="1691"/>
                  </a:lnTo>
                  <a:lnTo>
                    <a:pt x="1299" y="1728"/>
                  </a:lnTo>
                  <a:lnTo>
                    <a:pt x="1225" y="1759"/>
                  </a:lnTo>
                  <a:lnTo>
                    <a:pt x="1151" y="1784"/>
                  </a:lnTo>
                  <a:lnTo>
                    <a:pt x="1073" y="1801"/>
                  </a:lnTo>
                  <a:lnTo>
                    <a:pt x="991" y="1813"/>
                  </a:lnTo>
                  <a:lnTo>
                    <a:pt x="910" y="1817"/>
                  </a:lnTo>
                  <a:lnTo>
                    <a:pt x="827" y="1813"/>
                  </a:lnTo>
                  <a:lnTo>
                    <a:pt x="747" y="1801"/>
                  </a:lnTo>
                  <a:lnTo>
                    <a:pt x="669" y="1784"/>
                  </a:lnTo>
                  <a:lnTo>
                    <a:pt x="593" y="1759"/>
                  </a:lnTo>
                  <a:lnTo>
                    <a:pt x="521" y="1728"/>
                  </a:lnTo>
                  <a:lnTo>
                    <a:pt x="451" y="1691"/>
                  </a:lnTo>
                  <a:lnTo>
                    <a:pt x="386" y="1649"/>
                  </a:lnTo>
                  <a:lnTo>
                    <a:pt x="325" y="1602"/>
                  </a:lnTo>
                  <a:lnTo>
                    <a:pt x="267" y="1550"/>
                  </a:lnTo>
                  <a:lnTo>
                    <a:pt x="215" y="1492"/>
                  </a:lnTo>
                  <a:lnTo>
                    <a:pt x="168" y="1431"/>
                  </a:lnTo>
                  <a:lnTo>
                    <a:pt x="125" y="1366"/>
                  </a:lnTo>
                  <a:lnTo>
                    <a:pt x="88" y="1296"/>
                  </a:lnTo>
                  <a:lnTo>
                    <a:pt x="58" y="1224"/>
                  </a:lnTo>
                  <a:lnTo>
                    <a:pt x="33" y="1148"/>
                  </a:lnTo>
                  <a:lnTo>
                    <a:pt x="15" y="1070"/>
                  </a:lnTo>
                  <a:lnTo>
                    <a:pt x="3" y="990"/>
                  </a:lnTo>
                  <a:lnTo>
                    <a:pt x="0" y="908"/>
                  </a:lnTo>
                  <a:lnTo>
                    <a:pt x="3" y="826"/>
                  </a:lnTo>
                  <a:lnTo>
                    <a:pt x="15" y="745"/>
                  </a:lnTo>
                  <a:lnTo>
                    <a:pt x="33" y="667"/>
                  </a:lnTo>
                  <a:lnTo>
                    <a:pt x="58" y="592"/>
                  </a:lnTo>
                  <a:lnTo>
                    <a:pt x="88" y="519"/>
                  </a:lnTo>
                  <a:lnTo>
                    <a:pt x="125" y="451"/>
                  </a:lnTo>
                  <a:lnTo>
                    <a:pt x="168" y="384"/>
                  </a:lnTo>
                  <a:lnTo>
                    <a:pt x="215" y="323"/>
                  </a:lnTo>
                  <a:lnTo>
                    <a:pt x="267" y="266"/>
                  </a:lnTo>
                  <a:lnTo>
                    <a:pt x="325" y="213"/>
                  </a:lnTo>
                  <a:lnTo>
                    <a:pt x="386" y="166"/>
                  </a:lnTo>
                  <a:lnTo>
                    <a:pt x="451" y="124"/>
                  </a:lnTo>
                  <a:lnTo>
                    <a:pt x="521" y="87"/>
                  </a:lnTo>
                  <a:lnTo>
                    <a:pt x="593" y="56"/>
                  </a:lnTo>
                  <a:lnTo>
                    <a:pt x="669" y="31"/>
                  </a:lnTo>
                  <a:lnTo>
                    <a:pt x="747" y="14"/>
                  </a:lnTo>
                  <a:lnTo>
                    <a:pt x="827" y="3"/>
                  </a:lnTo>
                  <a:lnTo>
                    <a:pt x="910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2713" y="4124"/>
              <a:ext cx="43" cy="22"/>
            </a:xfrm>
            <a:custGeom>
              <a:avLst/>
              <a:gdLst>
                <a:gd name="T0" fmla="*/ 65 w 258"/>
                <a:gd name="T1" fmla="*/ 0 h 130"/>
                <a:gd name="T2" fmla="*/ 193 w 258"/>
                <a:gd name="T3" fmla="*/ 0 h 130"/>
                <a:gd name="T4" fmla="*/ 216 w 258"/>
                <a:gd name="T5" fmla="*/ 3 h 130"/>
                <a:gd name="T6" fmla="*/ 234 w 258"/>
                <a:gd name="T7" fmla="*/ 12 h 130"/>
                <a:gd name="T8" fmla="*/ 248 w 258"/>
                <a:gd name="T9" fmla="*/ 26 h 130"/>
                <a:gd name="T10" fmla="*/ 256 w 258"/>
                <a:gd name="T11" fmla="*/ 44 h 130"/>
                <a:gd name="T12" fmla="*/ 258 w 258"/>
                <a:gd name="T13" fmla="*/ 65 h 130"/>
                <a:gd name="T14" fmla="*/ 256 w 258"/>
                <a:gd name="T15" fmla="*/ 87 h 130"/>
                <a:gd name="T16" fmla="*/ 248 w 258"/>
                <a:gd name="T17" fmla="*/ 105 h 130"/>
                <a:gd name="T18" fmla="*/ 234 w 258"/>
                <a:gd name="T19" fmla="*/ 118 h 130"/>
                <a:gd name="T20" fmla="*/ 216 w 258"/>
                <a:gd name="T21" fmla="*/ 127 h 130"/>
                <a:gd name="T22" fmla="*/ 193 w 258"/>
                <a:gd name="T23" fmla="*/ 130 h 130"/>
                <a:gd name="T24" fmla="*/ 65 w 258"/>
                <a:gd name="T25" fmla="*/ 130 h 130"/>
                <a:gd name="T26" fmla="*/ 42 w 258"/>
                <a:gd name="T27" fmla="*/ 127 h 130"/>
                <a:gd name="T28" fmla="*/ 24 w 258"/>
                <a:gd name="T29" fmla="*/ 118 h 130"/>
                <a:gd name="T30" fmla="*/ 10 w 258"/>
                <a:gd name="T31" fmla="*/ 105 h 130"/>
                <a:gd name="T32" fmla="*/ 2 w 258"/>
                <a:gd name="T33" fmla="*/ 87 h 130"/>
                <a:gd name="T34" fmla="*/ 0 w 258"/>
                <a:gd name="T35" fmla="*/ 65 h 130"/>
                <a:gd name="T36" fmla="*/ 2 w 258"/>
                <a:gd name="T37" fmla="*/ 44 h 130"/>
                <a:gd name="T38" fmla="*/ 10 w 258"/>
                <a:gd name="T39" fmla="*/ 26 h 130"/>
                <a:gd name="T40" fmla="*/ 24 w 258"/>
                <a:gd name="T41" fmla="*/ 12 h 130"/>
                <a:gd name="T42" fmla="*/ 42 w 258"/>
                <a:gd name="T43" fmla="*/ 3 h 130"/>
                <a:gd name="T44" fmla="*/ 65 w 258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8" h="130">
                  <a:moveTo>
                    <a:pt x="65" y="0"/>
                  </a:moveTo>
                  <a:lnTo>
                    <a:pt x="193" y="0"/>
                  </a:lnTo>
                  <a:lnTo>
                    <a:pt x="216" y="3"/>
                  </a:lnTo>
                  <a:lnTo>
                    <a:pt x="234" y="12"/>
                  </a:lnTo>
                  <a:lnTo>
                    <a:pt x="248" y="26"/>
                  </a:lnTo>
                  <a:lnTo>
                    <a:pt x="256" y="44"/>
                  </a:lnTo>
                  <a:lnTo>
                    <a:pt x="258" y="65"/>
                  </a:lnTo>
                  <a:lnTo>
                    <a:pt x="256" y="87"/>
                  </a:lnTo>
                  <a:lnTo>
                    <a:pt x="248" y="105"/>
                  </a:lnTo>
                  <a:lnTo>
                    <a:pt x="234" y="118"/>
                  </a:lnTo>
                  <a:lnTo>
                    <a:pt x="216" y="127"/>
                  </a:lnTo>
                  <a:lnTo>
                    <a:pt x="193" y="130"/>
                  </a:lnTo>
                  <a:lnTo>
                    <a:pt x="65" y="130"/>
                  </a:lnTo>
                  <a:lnTo>
                    <a:pt x="42" y="127"/>
                  </a:lnTo>
                  <a:lnTo>
                    <a:pt x="24" y="118"/>
                  </a:lnTo>
                  <a:lnTo>
                    <a:pt x="10" y="105"/>
                  </a:lnTo>
                  <a:lnTo>
                    <a:pt x="2" y="87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10" y="26"/>
                  </a:lnTo>
                  <a:lnTo>
                    <a:pt x="24" y="12"/>
                  </a:lnTo>
                  <a:lnTo>
                    <a:pt x="42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38" name="Freeform 22"/>
            <p:cNvSpPr>
              <a:spLocks noEditPoints="1"/>
            </p:cNvSpPr>
            <p:nvPr/>
          </p:nvSpPr>
          <p:spPr bwMode="auto">
            <a:xfrm>
              <a:off x="2388" y="3990"/>
              <a:ext cx="88" cy="91"/>
            </a:xfrm>
            <a:custGeom>
              <a:avLst/>
              <a:gdLst>
                <a:gd name="T0" fmla="*/ 130 w 526"/>
                <a:gd name="T1" fmla="*/ 146 h 547"/>
                <a:gd name="T2" fmla="*/ 130 w 526"/>
                <a:gd name="T3" fmla="*/ 418 h 547"/>
                <a:gd name="T4" fmla="*/ 390 w 526"/>
                <a:gd name="T5" fmla="*/ 418 h 547"/>
                <a:gd name="T6" fmla="*/ 390 w 526"/>
                <a:gd name="T7" fmla="*/ 146 h 547"/>
                <a:gd name="T8" fmla="*/ 337 w 526"/>
                <a:gd name="T9" fmla="*/ 152 h 547"/>
                <a:gd name="T10" fmla="*/ 285 w 526"/>
                <a:gd name="T11" fmla="*/ 155 h 547"/>
                <a:gd name="T12" fmla="*/ 234 w 526"/>
                <a:gd name="T13" fmla="*/ 155 h 547"/>
                <a:gd name="T14" fmla="*/ 183 w 526"/>
                <a:gd name="T15" fmla="*/ 152 h 547"/>
                <a:gd name="T16" fmla="*/ 130 w 526"/>
                <a:gd name="T17" fmla="*/ 146 h 547"/>
                <a:gd name="T18" fmla="*/ 68 w 526"/>
                <a:gd name="T19" fmla="*/ 0 h 547"/>
                <a:gd name="T20" fmla="*/ 84 w 526"/>
                <a:gd name="T21" fmla="*/ 3 h 547"/>
                <a:gd name="T22" fmla="*/ 157 w 526"/>
                <a:gd name="T23" fmla="*/ 15 h 547"/>
                <a:gd name="T24" fmla="*/ 229 w 526"/>
                <a:gd name="T25" fmla="*/ 22 h 547"/>
                <a:gd name="T26" fmla="*/ 301 w 526"/>
                <a:gd name="T27" fmla="*/ 22 h 547"/>
                <a:gd name="T28" fmla="*/ 371 w 526"/>
                <a:gd name="T29" fmla="*/ 15 h 547"/>
                <a:gd name="T30" fmla="*/ 442 w 526"/>
                <a:gd name="T31" fmla="*/ 3 h 547"/>
                <a:gd name="T32" fmla="*/ 461 w 526"/>
                <a:gd name="T33" fmla="*/ 0 h 547"/>
                <a:gd name="T34" fmla="*/ 481 w 526"/>
                <a:gd name="T35" fmla="*/ 5 h 547"/>
                <a:gd name="T36" fmla="*/ 500 w 526"/>
                <a:gd name="T37" fmla="*/ 16 h 547"/>
                <a:gd name="T38" fmla="*/ 513 w 526"/>
                <a:gd name="T39" fmla="*/ 30 h 547"/>
                <a:gd name="T40" fmla="*/ 522 w 526"/>
                <a:gd name="T41" fmla="*/ 48 h 547"/>
                <a:gd name="T42" fmla="*/ 526 w 526"/>
                <a:gd name="T43" fmla="*/ 68 h 547"/>
                <a:gd name="T44" fmla="*/ 526 w 526"/>
                <a:gd name="T45" fmla="*/ 482 h 547"/>
                <a:gd name="T46" fmla="*/ 520 w 526"/>
                <a:gd name="T47" fmla="*/ 505 h 547"/>
                <a:gd name="T48" fmla="*/ 509 w 526"/>
                <a:gd name="T49" fmla="*/ 522 h 547"/>
                <a:gd name="T50" fmla="*/ 495 w 526"/>
                <a:gd name="T51" fmla="*/ 536 h 547"/>
                <a:gd name="T52" fmla="*/ 476 w 526"/>
                <a:gd name="T53" fmla="*/ 545 h 547"/>
                <a:gd name="T54" fmla="*/ 455 w 526"/>
                <a:gd name="T55" fmla="*/ 547 h 547"/>
                <a:gd name="T56" fmla="*/ 65 w 526"/>
                <a:gd name="T57" fmla="*/ 547 h 547"/>
                <a:gd name="T58" fmla="*/ 42 w 526"/>
                <a:gd name="T59" fmla="*/ 545 h 547"/>
                <a:gd name="T60" fmla="*/ 25 w 526"/>
                <a:gd name="T61" fmla="*/ 536 h 547"/>
                <a:gd name="T62" fmla="*/ 12 w 526"/>
                <a:gd name="T63" fmla="*/ 522 h 547"/>
                <a:gd name="T64" fmla="*/ 2 w 526"/>
                <a:gd name="T65" fmla="*/ 505 h 547"/>
                <a:gd name="T66" fmla="*/ 0 w 526"/>
                <a:gd name="T67" fmla="*/ 482 h 547"/>
                <a:gd name="T68" fmla="*/ 0 w 526"/>
                <a:gd name="T69" fmla="*/ 68 h 547"/>
                <a:gd name="T70" fmla="*/ 1 w 526"/>
                <a:gd name="T71" fmla="*/ 52 h 547"/>
                <a:gd name="T72" fmla="*/ 6 w 526"/>
                <a:gd name="T73" fmla="*/ 39 h 547"/>
                <a:gd name="T74" fmla="*/ 13 w 526"/>
                <a:gd name="T75" fmla="*/ 25 h 547"/>
                <a:gd name="T76" fmla="*/ 26 w 526"/>
                <a:gd name="T77" fmla="*/ 16 h 547"/>
                <a:gd name="T78" fmla="*/ 38 w 526"/>
                <a:gd name="T79" fmla="*/ 8 h 547"/>
                <a:gd name="T80" fmla="*/ 53 w 526"/>
                <a:gd name="T81" fmla="*/ 2 h 547"/>
                <a:gd name="T82" fmla="*/ 68 w 526"/>
                <a:gd name="T8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6" h="547">
                  <a:moveTo>
                    <a:pt x="130" y="146"/>
                  </a:moveTo>
                  <a:lnTo>
                    <a:pt x="130" y="418"/>
                  </a:lnTo>
                  <a:lnTo>
                    <a:pt x="390" y="418"/>
                  </a:lnTo>
                  <a:lnTo>
                    <a:pt x="390" y="146"/>
                  </a:lnTo>
                  <a:lnTo>
                    <a:pt x="337" y="152"/>
                  </a:lnTo>
                  <a:lnTo>
                    <a:pt x="285" y="155"/>
                  </a:lnTo>
                  <a:lnTo>
                    <a:pt x="234" y="155"/>
                  </a:lnTo>
                  <a:lnTo>
                    <a:pt x="183" y="152"/>
                  </a:lnTo>
                  <a:lnTo>
                    <a:pt x="130" y="146"/>
                  </a:lnTo>
                  <a:close/>
                  <a:moveTo>
                    <a:pt x="68" y="0"/>
                  </a:moveTo>
                  <a:lnTo>
                    <a:pt x="84" y="3"/>
                  </a:lnTo>
                  <a:lnTo>
                    <a:pt x="157" y="15"/>
                  </a:lnTo>
                  <a:lnTo>
                    <a:pt x="229" y="22"/>
                  </a:lnTo>
                  <a:lnTo>
                    <a:pt x="301" y="22"/>
                  </a:lnTo>
                  <a:lnTo>
                    <a:pt x="371" y="15"/>
                  </a:lnTo>
                  <a:lnTo>
                    <a:pt x="442" y="3"/>
                  </a:lnTo>
                  <a:lnTo>
                    <a:pt x="461" y="0"/>
                  </a:lnTo>
                  <a:lnTo>
                    <a:pt x="481" y="5"/>
                  </a:lnTo>
                  <a:lnTo>
                    <a:pt x="500" y="16"/>
                  </a:lnTo>
                  <a:lnTo>
                    <a:pt x="513" y="30"/>
                  </a:lnTo>
                  <a:lnTo>
                    <a:pt x="522" y="48"/>
                  </a:lnTo>
                  <a:lnTo>
                    <a:pt x="526" y="68"/>
                  </a:lnTo>
                  <a:lnTo>
                    <a:pt x="526" y="482"/>
                  </a:lnTo>
                  <a:lnTo>
                    <a:pt x="520" y="505"/>
                  </a:lnTo>
                  <a:lnTo>
                    <a:pt x="509" y="522"/>
                  </a:lnTo>
                  <a:lnTo>
                    <a:pt x="495" y="536"/>
                  </a:lnTo>
                  <a:lnTo>
                    <a:pt x="476" y="545"/>
                  </a:lnTo>
                  <a:lnTo>
                    <a:pt x="455" y="547"/>
                  </a:lnTo>
                  <a:lnTo>
                    <a:pt x="65" y="547"/>
                  </a:lnTo>
                  <a:lnTo>
                    <a:pt x="42" y="545"/>
                  </a:lnTo>
                  <a:lnTo>
                    <a:pt x="25" y="536"/>
                  </a:lnTo>
                  <a:lnTo>
                    <a:pt x="12" y="522"/>
                  </a:lnTo>
                  <a:lnTo>
                    <a:pt x="2" y="505"/>
                  </a:lnTo>
                  <a:lnTo>
                    <a:pt x="0" y="482"/>
                  </a:lnTo>
                  <a:lnTo>
                    <a:pt x="0" y="68"/>
                  </a:lnTo>
                  <a:lnTo>
                    <a:pt x="1" y="52"/>
                  </a:lnTo>
                  <a:lnTo>
                    <a:pt x="6" y="39"/>
                  </a:lnTo>
                  <a:lnTo>
                    <a:pt x="13" y="25"/>
                  </a:lnTo>
                  <a:lnTo>
                    <a:pt x="26" y="16"/>
                  </a:lnTo>
                  <a:lnTo>
                    <a:pt x="38" y="8"/>
                  </a:lnTo>
                  <a:lnTo>
                    <a:pt x="53" y="2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 bwMode="auto">
          <a:xfrm>
            <a:off x="10239672" y="5359311"/>
            <a:ext cx="984683" cy="852683"/>
            <a:chOff x="2107" y="3714"/>
            <a:chExt cx="649" cy="562"/>
          </a:xfrm>
          <a:solidFill>
            <a:srgbClr val="5B8BA3"/>
          </a:solidFill>
        </p:grpSpPr>
        <p:sp>
          <p:nvSpPr>
            <p:cNvPr id="80" name="Freeform 6"/>
            <p:cNvSpPr>
              <a:spLocks noEditPoints="1"/>
            </p:cNvSpPr>
            <p:nvPr/>
          </p:nvSpPr>
          <p:spPr bwMode="auto">
            <a:xfrm>
              <a:off x="2323" y="4060"/>
              <a:ext cx="217" cy="216"/>
            </a:xfrm>
            <a:custGeom>
              <a:avLst/>
              <a:gdLst>
                <a:gd name="T0" fmla="*/ 174 w 1299"/>
                <a:gd name="T1" fmla="*/ 133 h 1298"/>
                <a:gd name="T2" fmla="*/ 142 w 1299"/>
                <a:gd name="T3" fmla="*/ 155 h 1298"/>
                <a:gd name="T4" fmla="*/ 130 w 1299"/>
                <a:gd name="T5" fmla="*/ 194 h 1298"/>
                <a:gd name="T6" fmla="*/ 133 w 1299"/>
                <a:gd name="T7" fmla="*/ 1124 h 1298"/>
                <a:gd name="T8" fmla="*/ 155 w 1299"/>
                <a:gd name="T9" fmla="*/ 1156 h 1298"/>
                <a:gd name="T10" fmla="*/ 195 w 1299"/>
                <a:gd name="T11" fmla="*/ 1168 h 1298"/>
                <a:gd name="T12" fmla="*/ 1126 w 1299"/>
                <a:gd name="T13" fmla="*/ 1165 h 1298"/>
                <a:gd name="T14" fmla="*/ 1158 w 1299"/>
                <a:gd name="T15" fmla="*/ 1142 h 1298"/>
                <a:gd name="T16" fmla="*/ 1169 w 1299"/>
                <a:gd name="T17" fmla="*/ 1103 h 1298"/>
                <a:gd name="T18" fmla="*/ 1166 w 1299"/>
                <a:gd name="T19" fmla="*/ 173 h 1298"/>
                <a:gd name="T20" fmla="*/ 1144 w 1299"/>
                <a:gd name="T21" fmla="*/ 141 h 1298"/>
                <a:gd name="T22" fmla="*/ 1104 w 1299"/>
                <a:gd name="T23" fmla="*/ 129 h 1298"/>
                <a:gd name="T24" fmla="*/ 195 w 1299"/>
                <a:gd name="T25" fmla="*/ 0 h 1298"/>
                <a:gd name="T26" fmla="*/ 1140 w 1299"/>
                <a:gd name="T27" fmla="*/ 3 h 1298"/>
                <a:gd name="T28" fmla="*/ 1204 w 1299"/>
                <a:gd name="T29" fmla="*/ 25 h 1298"/>
                <a:gd name="T30" fmla="*/ 1254 w 1299"/>
                <a:gd name="T31" fmla="*/ 68 h 1298"/>
                <a:gd name="T32" fmla="*/ 1287 w 1299"/>
                <a:gd name="T33" fmla="*/ 126 h 1298"/>
                <a:gd name="T34" fmla="*/ 1299 w 1299"/>
                <a:gd name="T35" fmla="*/ 194 h 1298"/>
                <a:gd name="T36" fmla="*/ 1296 w 1299"/>
                <a:gd name="T37" fmla="*/ 1139 h 1298"/>
                <a:gd name="T38" fmla="*/ 1273 w 1299"/>
                <a:gd name="T39" fmla="*/ 1202 h 1298"/>
                <a:gd name="T40" fmla="*/ 1231 w 1299"/>
                <a:gd name="T41" fmla="*/ 1253 h 1298"/>
                <a:gd name="T42" fmla="*/ 1173 w 1299"/>
                <a:gd name="T43" fmla="*/ 1286 h 1298"/>
                <a:gd name="T44" fmla="*/ 1104 w 1299"/>
                <a:gd name="T45" fmla="*/ 1298 h 1298"/>
                <a:gd name="T46" fmla="*/ 159 w 1299"/>
                <a:gd name="T47" fmla="*/ 1294 h 1298"/>
                <a:gd name="T48" fmla="*/ 96 w 1299"/>
                <a:gd name="T49" fmla="*/ 1272 h 1298"/>
                <a:gd name="T50" fmla="*/ 45 w 1299"/>
                <a:gd name="T51" fmla="*/ 1230 h 1298"/>
                <a:gd name="T52" fmla="*/ 12 w 1299"/>
                <a:gd name="T53" fmla="*/ 1172 h 1298"/>
                <a:gd name="T54" fmla="*/ 0 w 1299"/>
                <a:gd name="T55" fmla="*/ 1103 h 1298"/>
                <a:gd name="T56" fmla="*/ 3 w 1299"/>
                <a:gd name="T57" fmla="*/ 159 h 1298"/>
                <a:gd name="T58" fmla="*/ 26 w 1299"/>
                <a:gd name="T59" fmla="*/ 95 h 1298"/>
                <a:gd name="T60" fmla="*/ 68 w 1299"/>
                <a:gd name="T61" fmla="*/ 45 h 1298"/>
                <a:gd name="T62" fmla="*/ 126 w 1299"/>
                <a:gd name="T63" fmla="*/ 12 h 1298"/>
                <a:gd name="T64" fmla="*/ 195 w 1299"/>
                <a:gd name="T65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9" h="1298">
                  <a:moveTo>
                    <a:pt x="195" y="129"/>
                  </a:moveTo>
                  <a:lnTo>
                    <a:pt x="174" y="133"/>
                  </a:lnTo>
                  <a:lnTo>
                    <a:pt x="155" y="141"/>
                  </a:lnTo>
                  <a:lnTo>
                    <a:pt x="142" y="155"/>
                  </a:lnTo>
                  <a:lnTo>
                    <a:pt x="133" y="173"/>
                  </a:lnTo>
                  <a:lnTo>
                    <a:pt x="130" y="194"/>
                  </a:lnTo>
                  <a:lnTo>
                    <a:pt x="130" y="1103"/>
                  </a:lnTo>
                  <a:lnTo>
                    <a:pt x="133" y="1124"/>
                  </a:lnTo>
                  <a:lnTo>
                    <a:pt x="142" y="1142"/>
                  </a:lnTo>
                  <a:lnTo>
                    <a:pt x="155" y="1156"/>
                  </a:lnTo>
                  <a:lnTo>
                    <a:pt x="174" y="1165"/>
                  </a:lnTo>
                  <a:lnTo>
                    <a:pt x="195" y="1168"/>
                  </a:lnTo>
                  <a:lnTo>
                    <a:pt x="1104" y="1168"/>
                  </a:lnTo>
                  <a:lnTo>
                    <a:pt x="1126" y="1165"/>
                  </a:lnTo>
                  <a:lnTo>
                    <a:pt x="1144" y="1156"/>
                  </a:lnTo>
                  <a:lnTo>
                    <a:pt x="1158" y="1142"/>
                  </a:lnTo>
                  <a:lnTo>
                    <a:pt x="1166" y="1124"/>
                  </a:lnTo>
                  <a:lnTo>
                    <a:pt x="1169" y="1103"/>
                  </a:lnTo>
                  <a:lnTo>
                    <a:pt x="1169" y="194"/>
                  </a:lnTo>
                  <a:lnTo>
                    <a:pt x="1166" y="173"/>
                  </a:lnTo>
                  <a:lnTo>
                    <a:pt x="1158" y="155"/>
                  </a:lnTo>
                  <a:lnTo>
                    <a:pt x="1144" y="141"/>
                  </a:lnTo>
                  <a:lnTo>
                    <a:pt x="1126" y="133"/>
                  </a:lnTo>
                  <a:lnTo>
                    <a:pt x="1104" y="129"/>
                  </a:lnTo>
                  <a:lnTo>
                    <a:pt x="195" y="129"/>
                  </a:lnTo>
                  <a:close/>
                  <a:moveTo>
                    <a:pt x="195" y="0"/>
                  </a:moveTo>
                  <a:lnTo>
                    <a:pt x="1104" y="0"/>
                  </a:lnTo>
                  <a:lnTo>
                    <a:pt x="1140" y="3"/>
                  </a:lnTo>
                  <a:lnTo>
                    <a:pt x="1173" y="12"/>
                  </a:lnTo>
                  <a:lnTo>
                    <a:pt x="1204" y="25"/>
                  </a:lnTo>
                  <a:lnTo>
                    <a:pt x="1231" y="45"/>
                  </a:lnTo>
                  <a:lnTo>
                    <a:pt x="1254" y="68"/>
                  </a:lnTo>
                  <a:lnTo>
                    <a:pt x="1273" y="95"/>
                  </a:lnTo>
                  <a:lnTo>
                    <a:pt x="1287" y="126"/>
                  </a:lnTo>
                  <a:lnTo>
                    <a:pt x="1296" y="159"/>
                  </a:lnTo>
                  <a:lnTo>
                    <a:pt x="1299" y="194"/>
                  </a:lnTo>
                  <a:lnTo>
                    <a:pt x="1299" y="1103"/>
                  </a:lnTo>
                  <a:lnTo>
                    <a:pt x="1296" y="1139"/>
                  </a:lnTo>
                  <a:lnTo>
                    <a:pt x="1287" y="1172"/>
                  </a:lnTo>
                  <a:lnTo>
                    <a:pt x="1273" y="1202"/>
                  </a:lnTo>
                  <a:lnTo>
                    <a:pt x="1254" y="1230"/>
                  </a:lnTo>
                  <a:lnTo>
                    <a:pt x="1231" y="1253"/>
                  </a:lnTo>
                  <a:lnTo>
                    <a:pt x="1204" y="1272"/>
                  </a:lnTo>
                  <a:lnTo>
                    <a:pt x="1173" y="1286"/>
                  </a:lnTo>
                  <a:lnTo>
                    <a:pt x="1140" y="1294"/>
                  </a:lnTo>
                  <a:lnTo>
                    <a:pt x="1104" y="1298"/>
                  </a:lnTo>
                  <a:lnTo>
                    <a:pt x="195" y="1298"/>
                  </a:lnTo>
                  <a:lnTo>
                    <a:pt x="159" y="1294"/>
                  </a:lnTo>
                  <a:lnTo>
                    <a:pt x="126" y="1286"/>
                  </a:lnTo>
                  <a:lnTo>
                    <a:pt x="96" y="1272"/>
                  </a:lnTo>
                  <a:lnTo>
                    <a:pt x="68" y="1253"/>
                  </a:lnTo>
                  <a:lnTo>
                    <a:pt x="45" y="1230"/>
                  </a:lnTo>
                  <a:lnTo>
                    <a:pt x="26" y="1202"/>
                  </a:lnTo>
                  <a:lnTo>
                    <a:pt x="12" y="1172"/>
                  </a:lnTo>
                  <a:lnTo>
                    <a:pt x="3" y="1139"/>
                  </a:lnTo>
                  <a:lnTo>
                    <a:pt x="0" y="1103"/>
                  </a:lnTo>
                  <a:lnTo>
                    <a:pt x="0" y="194"/>
                  </a:lnTo>
                  <a:lnTo>
                    <a:pt x="3" y="159"/>
                  </a:lnTo>
                  <a:lnTo>
                    <a:pt x="12" y="126"/>
                  </a:lnTo>
                  <a:lnTo>
                    <a:pt x="26" y="95"/>
                  </a:lnTo>
                  <a:lnTo>
                    <a:pt x="45" y="68"/>
                  </a:lnTo>
                  <a:lnTo>
                    <a:pt x="68" y="45"/>
                  </a:lnTo>
                  <a:lnTo>
                    <a:pt x="96" y="25"/>
                  </a:lnTo>
                  <a:lnTo>
                    <a:pt x="126" y="12"/>
                  </a:lnTo>
                  <a:lnTo>
                    <a:pt x="159" y="3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81" name="Freeform 7"/>
            <p:cNvSpPr>
              <a:spLocks noEditPoints="1"/>
            </p:cNvSpPr>
            <p:nvPr/>
          </p:nvSpPr>
          <p:spPr bwMode="auto">
            <a:xfrm>
              <a:off x="2323" y="3757"/>
              <a:ext cx="217" cy="216"/>
            </a:xfrm>
            <a:custGeom>
              <a:avLst/>
              <a:gdLst>
                <a:gd name="T0" fmla="*/ 590 w 1299"/>
                <a:gd name="T1" fmla="*/ 134 h 1298"/>
                <a:gd name="T2" fmla="*/ 475 w 1299"/>
                <a:gd name="T3" fmla="*/ 160 h 1298"/>
                <a:gd name="T4" fmla="*/ 371 w 1299"/>
                <a:gd name="T5" fmla="*/ 210 h 1298"/>
                <a:gd name="T6" fmla="*/ 282 w 1299"/>
                <a:gd name="T7" fmla="*/ 282 h 1298"/>
                <a:gd name="T8" fmla="*/ 211 w 1299"/>
                <a:gd name="T9" fmla="*/ 371 h 1298"/>
                <a:gd name="T10" fmla="*/ 161 w 1299"/>
                <a:gd name="T11" fmla="*/ 474 h 1298"/>
                <a:gd name="T12" fmla="*/ 133 w 1299"/>
                <a:gd name="T13" fmla="*/ 588 h 1298"/>
                <a:gd name="T14" fmla="*/ 133 w 1299"/>
                <a:gd name="T15" fmla="*/ 709 h 1298"/>
                <a:gd name="T16" fmla="*/ 161 w 1299"/>
                <a:gd name="T17" fmla="*/ 823 h 1298"/>
                <a:gd name="T18" fmla="*/ 211 w 1299"/>
                <a:gd name="T19" fmla="*/ 927 h 1298"/>
                <a:gd name="T20" fmla="*/ 282 w 1299"/>
                <a:gd name="T21" fmla="*/ 1016 h 1298"/>
                <a:gd name="T22" fmla="*/ 371 w 1299"/>
                <a:gd name="T23" fmla="*/ 1087 h 1298"/>
                <a:gd name="T24" fmla="*/ 475 w 1299"/>
                <a:gd name="T25" fmla="*/ 1137 h 1298"/>
                <a:gd name="T26" fmla="*/ 590 w 1299"/>
                <a:gd name="T27" fmla="*/ 1164 h 1298"/>
                <a:gd name="T28" fmla="*/ 710 w 1299"/>
                <a:gd name="T29" fmla="*/ 1164 h 1298"/>
                <a:gd name="T30" fmla="*/ 825 w 1299"/>
                <a:gd name="T31" fmla="*/ 1137 h 1298"/>
                <a:gd name="T32" fmla="*/ 928 w 1299"/>
                <a:gd name="T33" fmla="*/ 1087 h 1298"/>
                <a:gd name="T34" fmla="*/ 1016 w 1299"/>
                <a:gd name="T35" fmla="*/ 1016 h 1298"/>
                <a:gd name="T36" fmla="*/ 1088 w 1299"/>
                <a:gd name="T37" fmla="*/ 927 h 1298"/>
                <a:gd name="T38" fmla="*/ 1139 w 1299"/>
                <a:gd name="T39" fmla="*/ 823 h 1298"/>
                <a:gd name="T40" fmla="*/ 1165 w 1299"/>
                <a:gd name="T41" fmla="*/ 709 h 1298"/>
                <a:gd name="T42" fmla="*/ 1165 w 1299"/>
                <a:gd name="T43" fmla="*/ 588 h 1298"/>
                <a:gd name="T44" fmla="*/ 1139 w 1299"/>
                <a:gd name="T45" fmla="*/ 474 h 1298"/>
                <a:gd name="T46" fmla="*/ 1088 w 1299"/>
                <a:gd name="T47" fmla="*/ 371 h 1298"/>
                <a:gd name="T48" fmla="*/ 1016 w 1299"/>
                <a:gd name="T49" fmla="*/ 282 h 1298"/>
                <a:gd name="T50" fmla="*/ 928 w 1299"/>
                <a:gd name="T51" fmla="*/ 210 h 1298"/>
                <a:gd name="T52" fmla="*/ 825 w 1299"/>
                <a:gd name="T53" fmla="*/ 160 h 1298"/>
                <a:gd name="T54" fmla="*/ 710 w 1299"/>
                <a:gd name="T55" fmla="*/ 134 h 1298"/>
                <a:gd name="T56" fmla="*/ 650 w 1299"/>
                <a:gd name="T57" fmla="*/ 0 h 1298"/>
                <a:gd name="T58" fmla="*/ 780 w 1299"/>
                <a:gd name="T59" fmla="*/ 13 h 1298"/>
                <a:gd name="T60" fmla="*/ 902 w 1299"/>
                <a:gd name="T61" fmla="*/ 51 h 1298"/>
                <a:gd name="T62" fmla="*/ 1011 w 1299"/>
                <a:gd name="T63" fmla="*/ 111 h 1298"/>
                <a:gd name="T64" fmla="*/ 1108 w 1299"/>
                <a:gd name="T65" fmla="*/ 190 h 1298"/>
                <a:gd name="T66" fmla="*/ 1188 w 1299"/>
                <a:gd name="T67" fmla="*/ 287 h 1298"/>
                <a:gd name="T68" fmla="*/ 1248 w 1299"/>
                <a:gd name="T69" fmla="*/ 397 h 1298"/>
                <a:gd name="T70" fmla="*/ 1286 w 1299"/>
                <a:gd name="T71" fmla="*/ 519 h 1298"/>
                <a:gd name="T72" fmla="*/ 1299 w 1299"/>
                <a:gd name="T73" fmla="*/ 649 h 1298"/>
                <a:gd name="T74" fmla="*/ 1286 w 1299"/>
                <a:gd name="T75" fmla="*/ 780 h 1298"/>
                <a:gd name="T76" fmla="*/ 1248 w 1299"/>
                <a:gd name="T77" fmla="*/ 901 h 1298"/>
                <a:gd name="T78" fmla="*/ 1188 w 1299"/>
                <a:gd name="T79" fmla="*/ 1011 h 1298"/>
                <a:gd name="T80" fmla="*/ 1108 w 1299"/>
                <a:gd name="T81" fmla="*/ 1107 h 1298"/>
                <a:gd name="T82" fmla="*/ 1011 w 1299"/>
                <a:gd name="T83" fmla="*/ 1187 h 1298"/>
                <a:gd name="T84" fmla="*/ 902 w 1299"/>
                <a:gd name="T85" fmla="*/ 1246 h 1298"/>
                <a:gd name="T86" fmla="*/ 780 w 1299"/>
                <a:gd name="T87" fmla="*/ 1285 h 1298"/>
                <a:gd name="T88" fmla="*/ 650 w 1299"/>
                <a:gd name="T89" fmla="*/ 1298 h 1298"/>
                <a:gd name="T90" fmla="*/ 519 w 1299"/>
                <a:gd name="T91" fmla="*/ 1285 h 1298"/>
                <a:gd name="T92" fmla="*/ 397 w 1299"/>
                <a:gd name="T93" fmla="*/ 1246 h 1298"/>
                <a:gd name="T94" fmla="*/ 287 w 1299"/>
                <a:gd name="T95" fmla="*/ 1187 h 1298"/>
                <a:gd name="T96" fmla="*/ 191 w 1299"/>
                <a:gd name="T97" fmla="*/ 1107 h 1298"/>
                <a:gd name="T98" fmla="*/ 111 w 1299"/>
                <a:gd name="T99" fmla="*/ 1011 h 1298"/>
                <a:gd name="T100" fmla="*/ 52 w 1299"/>
                <a:gd name="T101" fmla="*/ 901 h 1298"/>
                <a:gd name="T102" fmla="*/ 13 w 1299"/>
                <a:gd name="T103" fmla="*/ 780 h 1298"/>
                <a:gd name="T104" fmla="*/ 0 w 1299"/>
                <a:gd name="T105" fmla="*/ 649 h 1298"/>
                <a:gd name="T106" fmla="*/ 13 w 1299"/>
                <a:gd name="T107" fmla="*/ 519 h 1298"/>
                <a:gd name="T108" fmla="*/ 52 w 1299"/>
                <a:gd name="T109" fmla="*/ 397 h 1298"/>
                <a:gd name="T110" fmla="*/ 111 w 1299"/>
                <a:gd name="T111" fmla="*/ 287 h 1298"/>
                <a:gd name="T112" fmla="*/ 191 w 1299"/>
                <a:gd name="T113" fmla="*/ 190 h 1298"/>
                <a:gd name="T114" fmla="*/ 287 w 1299"/>
                <a:gd name="T115" fmla="*/ 111 h 1298"/>
                <a:gd name="T116" fmla="*/ 397 w 1299"/>
                <a:gd name="T117" fmla="*/ 51 h 1298"/>
                <a:gd name="T118" fmla="*/ 519 w 1299"/>
                <a:gd name="T119" fmla="*/ 13 h 1298"/>
                <a:gd name="T120" fmla="*/ 650 w 1299"/>
                <a:gd name="T121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99" h="1298">
                  <a:moveTo>
                    <a:pt x="650" y="130"/>
                  </a:moveTo>
                  <a:lnTo>
                    <a:pt x="590" y="134"/>
                  </a:lnTo>
                  <a:lnTo>
                    <a:pt x="530" y="143"/>
                  </a:lnTo>
                  <a:lnTo>
                    <a:pt x="475" y="160"/>
                  </a:lnTo>
                  <a:lnTo>
                    <a:pt x="422" y="182"/>
                  </a:lnTo>
                  <a:lnTo>
                    <a:pt x="371" y="210"/>
                  </a:lnTo>
                  <a:lnTo>
                    <a:pt x="325" y="245"/>
                  </a:lnTo>
                  <a:lnTo>
                    <a:pt x="282" y="282"/>
                  </a:lnTo>
                  <a:lnTo>
                    <a:pt x="244" y="325"/>
                  </a:lnTo>
                  <a:lnTo>
                    <a:pt x="211" y="371"/>
                  </a:lnTo>
                  <a:lnTo>
                    <a:pt x="183" y="421"/>
                  </a:lnTo>
                  <a:lnTo>
                    <a:pt x="161" y="474"/>
                  </a:lnTo>
                  <a:lnTo>
                    <a:pt x="144" y="530"/>
                  </a:lnTo>
                  <a:lnTo>
                    <a:pt x="133" y="588"/>
                  </a:lnTo>
                  <a:lnTo>
                    <a:pt x="130" y="649"/>
                  </a:lnTo>
                  <a:lnTo>
                    <a:pt x="133" y="709"/>
                  </a:lnTo>
                  <a:lnTo>
                    <a:pt x="144" y="768"/>
                  </a:lnTo>
                  <a:lnTo>
                    <a:pt x="161" y="823"/>
                  </a:lnTo>
                  <a:lnTo>
                    <a:pt x="183" y="876"/>
                  </a:lnTo>
                  <a:lnTo>
                    <a:pt x="211" y="927"/>
                  </a:lnTo>
                  <a:lnTo>
                    <a:pt x="244" y="973"/>
                  </a:lnTo>
                  <a:lnTo>
                    <a:pt x="282" y="1016"/>
                  </a:lnTo>
                  <a:lnTo>
                    <a:pt x="325" y="1053"/>
                  </a:lnTo>
                  <a:lnTo>
                    <a:pt x="371" y="1087"/>
                  </a:lnTo>
                  <a:lnTo>
                    <a:pt x="422" y="1115"/>
                  </a:lnTo>
                  <a:lnTo>
                    <a:pt x="475" y="1137"/>
                  </a:lnTo>
                  <a:lnTo>
                    <a:pt x="530" y="1154"/>
                  </a:lnTo>
                  <a:lnTo>
                    <a:pt x="590" y="1164"/>
                  </a:lnTo>
                  <a:lnTo>
                    <a:pt x="650" y="1168"/>
                  </a:lnTo>
                  <a:lnTo>
                    <a:pt x="710" y="1164"/>
                  </a:lnTo>
                  <a:lnTo>
                    <a:pt x="768" y="1154"/>
                  </a:lnTo>
                  <a:lnTo>
                    <a:pt x="825" y="1137"/>
                  </a:lnTo>
                  <a:lnTo>
                    <a:pt x="878" y="1115"/>
                  </a:lnTo>
                  <a:lnTo>
                    <a:pt x="928" y="1087"/>
                  </a:lnTo>
                  <a:lnTo>
                    <a:pt x="974" y="1053"/>
                  </a:lnTo>
                  <a:lnTo>
                    <a:pt x="1016" y="1016"/>
                  </a:lnTo>
                  <a:lnTo>
                    <a:pt x="1054" y="973"/>
                  </a:lnTo>
                  <a:lnTo>
                    <a:pt x="1088" y="927"/>
                  </a:lnTo>
                  <a:lnTo>
                    <a:pt x="1117" y="876"/>
                  </a:lnTo>
                  <a:lnTo>
                    <a:pt x="1139" y="823"/>
                  </a:lnTo>
                  <a:lnTo>
                    <a:pt x="1156" y="768"/>
                  </a:lnTo>
                  <a:lnTo>
                    <a:pt x="1165" y="709"/>
                  </a:lnTo>
                  <a:lnTo>
                    <a:pt x="1169" y="649"/>
                  </a:lnTo>
                  <a:lnTo>
                    <a:pt x="1165" y="588"/>
                  </a:lnTo>
                  <a:lnTo>
                    <a:pt x="1156" y="530"/>
                  </a:lnTo>
                  <a:lnTo>
                    <a:pt x="1139" y="474"/>
                  </a:lnTo>
                  <a:lnTo>
                    <a:pt x="1117" y="421"/>
                  </a:lnTo>
                  <a:lnTo>
                    <a:pt x="1088" y="371"/>
                  </a:lnTo>
                  <a:lnTo>
                    <a:pt x="1054" y="325"/>
                  </a:lnTo>
                  <a:lnTo>
                    <a:pt x="1016" y="282"/>
                  </a:lnTo>
                  <a:lnTo>
                    <a:pt x="974" y="245"/>
                  </a:lnTo>
                  <a:lnTo>
                    <a:pt x="928" y="210"/>
                  </a:lnTo>
                  <a:lnTo>
                    <a:pt x="878" y="182"/>
                  </a:lnTo>
                  <a:lnTo>
                    <a:pt x="825" y="160"/>
                  </a:lnTo>
                  <a:lnTo>
                    <a:pt x="768" y="143"/>
                  </a:lnTo>
                  <a:lnTo>
                    <a:pt x="710" y="134"/>
                  </a:lnTo>
                  <a:lnTo>
                    <a:pt x="650" y="130"/>
                  </a:lnTo>
                  <a:close/>
                  <a:moveTo>
                    <a:pt x="650" y="0"/>
                  </a:moveTo>
                  <a:lnTo>
                    <a:pt x="716" y="4"/>
                  </a:lnTo>
                  <a:lnTo>
                    <a:pt x="780" y="13"/>
                  </a:lnTo>
                  <a:lnTo>
                    <a:pt x="842" y="30"/>
                  </a:lnTo>
                  <a:lnTo>
                    <a:pt x="902" y="51"/>
                  </a:lnTo>
                  <a:lnTo>
                    <a:pt x="958" y="78"/>
                  </a:lnTo>
                  <a:lnTo>
                    <a:pt x="1011" y="111"/>
                  </a:lnTo>
                  <a:lnTo>
                    <a:pt x="1062" y="149"/>
                  </a:lnTo>
                  <a:lnTo>
                    <a:pt x="1108" y="190"/>
                  </a:lnTo>
                  <a:lnTo>
                    <a:pt x="1150" y="236"/>
                  </a:lnTo>
                  <a:lnTo>
                    <a:pt x="1188" y="287"/>
                  </a:lnTo>
                  <a:lnTo>
                    <a:pt x="1221" y="340"/>
                  </a:lnTo>
                  <a:lnTo>
                    <a:pt x="1248" y="397"/>
                  </a:lnTo>
                  <a:lnTo>
                    <a:pt x="1269" y="456"/>
                  </a:lnTo>
                  <a:lnTo>
                    <a:pt x="1286" y="519"/>
                  </a:lnTo>
                  <a:lnTo>
                    <a:pt x="1295" y="582"/>
                  </a:lnTo>
                  <a:lnTo>
                    <a:pt x="1299" y="649"/>
                  </a:lnTo>
                  <a:lnTo>
                    <a:pt x="1295" y="715"/>
                  </a:lnTo>
                  <a:lnTo>
                    <a:pt x="1286" y="780"/>
                  </a:lnTo>
                  <a:lnTo>
                    <a:pt x="1269" y="841"/>
                  </a:lnTo>
                  <a:lnTo>
                    <a:pt x="1248" y="901"/>
                  </a:lnTo>
                  <a:lnTo>
                    <a:pt x="1221" y="958"/>
                  </a:lnTo>
                  <a:lnTo>
                    <a:pt x="1188" y="1011"/>
                  </a:lnTo>
                  <a:lnTo>
                    <a:pt x="1150" y="1061"/>
                  </a:lnTo>
                  <a:lnTo>
                    <a:pt x="1108" y="1107"/>
                  </a:lnTo>
                  <a:lnTo>
                    <a:pt x="1062" y="1149"/>
                  </a:lnTo>
                  <a:lnTo>
                    <a:pt x="1011" y="1187"/>
                  </a:lnTo>
                  <a:lnTo>
                    <a:pt x="958" y="1219"/>
                  </a:lnTo>
                  <a:lnTo>
                    <a:pt x="902" y="1246"/>
                  </a:lnTo>
                  <a:lnTo>
                    <a:pt x="842" y="1268"/>
                  </a:lnTo>
                  <a:lnTo>
                    <a:pt x="780" y="1285"/>
                  </a:lnTo>
                  <a:lnTo>
                    <a:pt x="716" y="1294"/>
                  </a:lnTo>
                  <a:lnTo>
                    <a:pt x="650" y="1298"/>
                  </a:lnTo>
                  <a:lnTo>
                    <a:pt x="584" y="1294"/>
                  </a:lnTo>
                  <a:lnTo>
                    <a:pt x="519" y="1285"/>
                  </a:lnTo>
                  <a:lnTo>
                    <a:pt x="457" y="1268"/>
                  </a:lnTo>
                  <a:lnTo>
                    <a:pt x="397" y="1246"/>
                  </a:lnTo>
                  <a:lnTo>
                    <a:pt x="340" y="1219"/>
                  </a:lnTo>
                  <a:lnTo>
                    <a:pt x="287" y="1187"/>
                  </a:lnTo>
                  <a:lnTo>
                    <a:pt x="237" y="1149"/>
                  </a:lnTo>
                  <a:lnTo>
                    <a:pt x="191" y="1107"/>
                  </a:lnTo>
                  <a:lnTo>
                    <a:pt x="149" y="1061"/>
                  </a:lnTo>
                  <a:lnTo>
                    <a:pt x="111" y="1011"/>
                  </a:lnTo>
                  <a:lnTo>
                    <a:pt x="79" y="958"/>
                  </a:lnTo>
                  <a:lnTo>
                    <a:pt x="52" y="901"/>
                  </a:lnTo>
                  <a:lnTo>
                    <a:pt x="29" y="841"/>
                  </a:lnTo>
                  <a:lnTo>
                    <a:pt x="13" y="780"/>
                  </a:lnTo>
                  <a:lnTo>
                    <a:pt x="3" y="715"/>
                  </a:lnTo>
                  <a:lnTo>
                    <a:pt x="0" y="649"/>
                  </a:lnTo>
                  <a:lnTo>
                    <a:pt x="3" y="582"/>
                  </a:lnTo>
                  <a:lnTo>
                    <a:pt x="13" y="519"/>
                  </a:lnTo>
                  <a:lnTo>
                    <a:pt x="29" y="456"/>
                  </a:lnTo>
                  <a:lnTo>
                    <a:pt x="52" y="397"/>
                  </a:lnTo>
                  <a:lnTo>
                    <a:pt x="79" y="340"/>
                  </a:lnTo>
                  <a:lnTo>
                    <a:pt x="111" y="287"/>
                  </a:lnTo>
                  <a:lnTo>
                    <a:pt x="149" y="236"/>
                  </a:lnTo>
                  <a:lnTo>
                    <a:pt x="191" y="190"/>
                  </a:lnTo>
                  <a:lnTo>
                    <a:pt x="237" y="149"/>
                  </a:lnTo>
                  <a:lnTo>
                    <a:pt x="287" y="111"/>
                  </a:lnTo>
                  <a:lnTo>
                    <a:pt x="340" y="78"/>
                  </a:lnTo>
                  <a:lnTo>
                    <a:pt x="397" y="51"/>
                  </a:lnTo>
                  <a:lnTo>
                    <a:pt x="457" y="30"/>
                  </a:lnTo>
                  <a:lnTo>
                    <a:pt x="519" y="13"/>
                  </a:lnTo>
                  <a:lnTo>
                    <a:pt x="584" y="4"/>
                  </a:lnTo>
                  <a:lnTo>
                    <a:pt x="650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82" name="Freeform 8"/>
            <p:cNvSpPr>
              <a:spLocks noEditPoints="1"/>
            </p:cNvSpPr>
            <p:nvPr/>
          </p:nvSpPr>
          <p:spPr bwMode="auto">
            <a:xfrm>
              <a:off x="2107" y="4081"/>
              <a:ext cx="238" cy="173"/>
            </a:xfrm>
            <a:custGeom>
              <a:avLst/>
              <a:gdLst>
                <a:gd name="T0" fmla="*/ 195 w 1429"/>
                <a:gd name="T1" fmla="*/ 130 h 1039"/>
                <a:gd name="T2" fmla="*/ 173 w 1429"/>
                <a:gd name="T3" fmla="*/ 134 h 1039"/>
                <a:gd name="T4" fmla="*/ 155 w 1429"/>
                <a:gd name="T5" fmla="*/ 142 h 1039"/>
                <a:gd name="T6" fmla="*/ 142 w 1429"/>
                <a:gd name="T7" fmla="*/ 156 h 1039"/>
                <a:gd name="T8" fmla="*/ 132 w 1429"/>
                <a:gd name="T9" fmla="*/ 174 h 1039"/>
                <a:gd name="T10" fmla="*/ 130 w 1429"/>
                <a:gd name="T11" fmla="*/ 195 h 1039"/>
                <a:gd name="T12" fmla="*/ 130 w 1429"/>
                <a:gd name="T13" fmla="*/ 844 h 1039"/>
                <a:gd name="T14" fmla="*/ 132 w 1429"/>
                <a:gd name="T15" fmla="*/ 866 h 1039"/>
                <a:gd name="T16" fmla="*/ 142 w 1429"/>
                <a:gd name="T17" fmla="*/ 883 h 1039"/>
                <a:gd name="T18" fmla="*/ 155 w 1429"/>
                <a:gd name="T19" fmla="*/ 897 h 1039"/>
                <a:gd name="T20" fmla="*/ 173 w 1429"/>
                <a:gd name="T21" fmla="*/ 906 h 1039"/>
                <a:gd name="T22" fmla="*/ 195 w 1429"/>
                <a:gd name="T23" fmla="*/ 909 h 1039"/>
                <a:gd name="T24" fmla="*/ 1299 w 1429"/>
                <a:gd name="T25" fmla="*/ 909 h 1039"/>
                <a:gd name="T26" fmla="*/ 1299 w 1429"/>
                <a:gd name="T27" fmla="*/ 130 h 1039"/>
                <a:gd name="T28" fmla="*/ 195 w 1429"/>
                <a:gd name="T29" fmla="*/ 130 h 1039"/>
                <a:gd name="T30" fmla="*/ 195 w 1429"/>
                <a:gd name="T31" fmla="*/ 0 h 1039"/>
                <a:gd name="T32" fmla="*/ 1364 w 1429"/>
                <a:gd name="T33" fmla="*/ 0 h 1039"/>
                <a:gd name="T34" fmla="*/ 1385 w 1429"/>
                <a:gd name="T35" fmla="*/ 4 h 1039"/>
                <a:gd name="T36" fmla="*/ 1404 w 1429"/>
                <a:gd name="T37" fmla="*/ 12 h 1039"/>
                <a:gd name="T38" fmla="*/ 1417 w 1429"/>
                <a:gd name="T39" fmla="*/ 26 h 1039"/>
                <a:gd name="T40" fmla="*/ 1426 w 1429"/>
                <a:gd name="T41" fmla="*/ 44 h 1039"/>
                <a:gd name="T42" fmla="*/ 1429 w 1429"/>
                <a:gd name="T43" fmla="*/ 65 h 1039"/>
                <a:gd name="T44" fmla="*/ 1429 w 1429"/>
                <a:gd name="T45" fmla="*/ 974 h 1039"/>
                <a:gd name="T46" fmla="*/ 1426 w 1429"/>
                <a:gd name="T47" fmla="*/ 995 h 1039"/>
                <a:gd name="T48" fmla="*/ 1417 w 1429"/>
                <a:gd name="T49" fmla="*/ 1013 h 1039"/>
                <a:gd name="T50" fmla="*/ 1404 w 1429"/>
                <a:gd name="T51" fmla="*/ 1027 h 1039"/>
                <a:gd name="T52" fmla="*/ 1385 w 1429"/>
                <a:gd name="T53" fmla="*/ 1036 h 1039"/>
                <a:gd name="T54" fmla="*/ 1364 w 1429"/>
                <a:gd name="T55" fmla="*/ 1039 h 1039"/>
                <a:gd name="T56" fmla="*/ 195 w 1429"/>
                <a:gd name="T57" fmla="*/ 1039 h 1039"/>
                <a:gd name="T58" fmla="*/ 160 w 1429"/>
                <a:gd name="T59" fmla="*/ 1036 h 1039"/>
                <a:gd name="T60" fmla="*/ 125 w 1429"/>
                <a:gd name="T61" fmla="*/ 1027 h 1039"/>
                <a:gd name="T62" fmla="*/ 96 w 1429"/>
                <a:gd name="T63" fmla="*/ 1013 h 1039"/>
                <a:gd name="T64" fmla="*/ 69 w 1429"/>
                <a:gd name="T65" fmla="*/ 994 h 1039"/>
                <a:gd name="T66" fmla="*/ 45 w 1429"/>
                <a:gd name="T67" fmla="*/ 971 h 1039"/>
                <a:gd name="T68" fmla="*/ 26 w 1429"/>
                <a:gd name="T69" fmla="*/ 943 h 1039"/>
                <a:gd name="T70" fmla="*/ 12 w 1429"/>
                <a:gd name="T71" fmla="*/ 913 h 1039"/>
                <a:gd name="T72" fmla="*/ 4 w 1429"/>
                <a:gd name="T73" fmla="*/ 880 h 1039"/>
                <a:gd name="T74" fmla="*/ 0 w 1429"/>
                <a:gd name="T75" fmla="*/ 844 h 1039"/>
                <a:gd name="T76" fmla="*/ 0 w 1429"/>
                <a:gd name="T77" fmla="*/ 195 h 1039"/>
                <a:gd name="T78" fmla="*/ 4 w 1429"/>
                <a:gd name="T79" fmla="*/ 159 h 1039"/>
                <a:gd name="T80" fmla="*/ 12 w 1429"/>
                <a:gd name="T81" fmla="*/ 126 h 1039"/>
                <a:gd name="T82" fmla="*/ 26 w 1429"/>
                <a:gd name="T83" fmla="*/ 96 h 1039"/>
                <a:gd name="T84" fmla="*/ 45 w 1429"/>
                <a:gd name="T85" fmla="*/ 69 h 1039"/>
                <a:gd name="T86" fmla="*/ 69 w 1429"/>
                <a:gd name="T87" fmla="*/ 45 h 1039"/>
                <a:gd name="T88" fmla="*/ 96 w 1429"/>
                <a:gd name="T89" fmla="*/ 26 h 1039"/>
                <a:gd name="T90" fmla="*/ 125 w 1429"/>
                <a:gd name="T91" fmla="*/ 12 h 1039"/>
                <a:gd name="T92" fmla="*/ 160 w 1429"/>
                <a:gd name="T93" fmla="*/ 4 h 1039"/>
                <a:gd name="T94" fmla="*/ 195 w 1429"/>
                <a:gd name="T9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9" h="1039">
                  <a:moveTo>
                    <a:pt x="195" y="130"/>
                  </a:moveTo>
                  <a:lnTo>
                    <a:pt x="173" y="134"/>
                  </a:lnTo>
                  <a:lnTo>
                    <a:pt x="155" y="142"/>
                  </a:lnTo>
                  <a:lnTo>
                    <a:pt x="142" y="156"/>
                  </a:lnTo>
                  <a:lnTo>
                    <a:pt x="132" y="174"/>
                  </a:lnTo>
                  <a:lnTo>
                    <a:pt x="130" y="195"/>
                  </a:lnTo>
                  <a:lnTo>
                    <a:pt x="130" y="844"/>
                  </a:lnTo>
                  <a:lnTo>
                    <a:pt x="132" y="866"/>
                  </a:lnTo>
                  <a:lnTo>
                    <a:pt x="142" y="883"/>
                  </a:lnTo>
                  <a:lnTo>
                    <a:pt x="155" y="897"/>
                  </a:lnTo>
                  <a:lnTo>
                    <a:pt x="173" y="906"/>
                  </a:lnTo>
                  <a:lnTo>
                    <a:pt x="195" y="909"/>
                  </a:lnTo>
                  <a:lnTo>
                    <a:pt x="1299" y="909"/>
                  </a:lnTo>
                  <a:lnTo>
                    <a:pt x="1299" y="130"/>
                  </a:lnTo>
                  <a:lnTo>
                    <a:pt x="195" y="130"/>
                  </a:lnTo>
                  <a:close/>
                  <a:moveTo>
                    <a:pt x="195" y="0"/>
                  </a:moveTo>
                  <a:lnTo>
                    <a:pt x="1364" y="0"/>
                  </a:lnTo>
                  <a:lnTo>
                    <a:pt x="1385" y="4"/>
                  </a:lnTo>
                  <a:lnTo>
                    <a:pt x="1404" y="12"/>
                  </a:lnTo>
                  <a:lnTo>
                    <a:pt x="1417" y="26"/>
                  </a:lnTo>
                  <a:lnTo>
                    <a:pt x="1426" y="44"/>
                  </a:lnTo>
                  <a:lnTo>
                    <a:pt x="1429" y="65"/>
                  </a:lnTo>
                  <a:lnTo>
                    <a:pt x="1429" y="974"/>
                  </a:lnTo>
                  <a:lnTo>
                    <a:pt x="1426" y="995"/>
                  </a:lnTo>
                  <a:lnTo>
                    <a:pt x="1417" y="1013"/>
                  </a:lnTo>
                  <a:lnTo>
                    <a:pt x="1404" y="1027"/>
                  </a:lnTo>
                  <a:lnTo>
                    <a:pt x="1385" y="1036"/>
                  </a:lnTo>
                  <a:lnTo>
                    <a:pt x="1364" y="1039"/>
                  </a:lnTo>
                  <a:lnTo>
                    <a:pt x="195" y="1039"/>
                  </a:lnTo>
                  <a:lnTo>
                    <a:pt x="160" y="1036"/>
                  </a:lnTo>
                  <a:lnTo>
                    <a:pt x="125" y="1027"/>
                  </a:lnTo>
                  <a:lnTo>
                    <a:pt x="96" y="1013"/>
                  </a:lnTo>
                  <a:lnTo>
                    <a:pt x="69" y="994"/>
                  </a:lnTo>
                  <a:lnTo>
                    <a:pt x="45" y="971"/>
                  </a:lnTo>
                  <a:lnTo>
                    <a:pt x="26" y="943"/>
                  </a:lnTo>
                  <a:lnTo>
                    <a:pt x="12" y="913"/>
                  </a:lnTo>
                  <a:lnTo>
                    <a:pt x="4" y="880"/>
                  </a:lnTo>
                  <a:lnTo>
                    <a:pt x="0" y="844"/>
                  </a:lnTo>
                  <a:lnTo>
                    <a:pt x="0" y="195"/>
                  </a:lnTo>
                  <a:lnTo>
                    <a:pt x="4" y="159"/>
                  </a:lnTo>
                  <a:lnTo>
                    <a:pt x="12" y="126"/>
                  </a:lnTo>
                  <a:lnTo>
                    <a:pt x="26" y="96"/>
                  </a:lnTo>
                  <a:lnTo>
                    <a:pt x="45" y="69"/>
                  </a:lnTo>
                  <a:lnTo>
                    <a:pt x="69" y="45"/>
                  </a:lnTo>
                  <a:lnTo>
                    <a:pt x="96" y="26"/>
                  </a:lnTo>
                  <a:lnTo>
                    <a:pt x="125" y="12"/>
                  </a:lnTo>
                  <a:lnTo>
                    <a:pt x="160" y="4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83" name="Freeform 9"/>
            <p:cNvSpPr>
              <a:spLocks noEditPoints="1"/>
            </p:cNvSpPr>
            <p:nvPr/>
          </p:nvSpPr>
          <p:spPr bwMode="auto">
            <a:xfrm>
              <a:off x="2518" y="4081"/>
              <a:ext cx="238" cy="173"/>
            </a:xfrm>
            <a:custGeom>
              <a:avLst/>
              <a:gdLst>
                <a:gd name="T0" fmla="*/ 130 w 1428"/>
                <a:gd name="T1" fmla="*/ 130 h 1039"/>
                <a:gd name="T2" fmla="*/ 130 w 1428"/>
                <a:gd name="T3" fmla="*/ 909 h 1039"/>
                <a:gd name="T4" fmla="*/ 1235 w 1428"/>
                <a:gd name="T5" fmla="*/ 909 h 1039"/>
                <a:gd name="T6" fmla="*/ 1256 w 1428"/>
                <a:gd name="T7" fmla="*/ 906 h 1039"/>
                <a:gd name="T8" fmla="*/ 1274 w 1428"/>
                <a:gd name="T9" fmla="*/ 897 h 1039"/>
                <a:gd name="T10" fmla="*/ 1288 w 1428"/>
                <a:gd name="T11" fmla="*/ 883 h 1039"/>
                <a:gd name="T12" fmla="*/ 1296 w 1428"/>
                <a:gd name="T13" fmla="*/ 866 h 1039"/>
                <a:gd name="T14" fmla="*/ 1300 w 1428"/>
                <a:gd name="T15" fmla="*/ 844 h 1039"/>
                <a:gd name="T16" fmla="*/ 1300 w 1428"/>
                <a:gd name="T17" fmla="*/ 195 h 1039"/>
                <a:gd name="T18" fmla="*/ 1296 w 1428"/>
                <a:gd name="T19" fmla="*/ 174 h 1039"/>
                <a:gd name="T20" fmla="*/ 1288 w 1428"/>
                <a:gd name="T21" fmla="*/ 156 h 1039"/>
                <a:gd name="T22" fmla="*/ 1274 w 1428"/>
                <a:gd name="T23" fmla="*/ 142 h 1039"/>
                <a:gd name="T24" fmla="*/ 1256 w 1428"/>
                <a:gd name="T25" fmla="*/ 134 h 1039"/>
                <a:gd name="T26" fmla="*/ 1235 w 1428"/>
                <a:gd name="T27" fmla="*/ 130 h 1039"/>
                <a:gd name="T28" fmla="*/ 130 w 1428"/>
                <a:gd name="T29" fmla="*/ 130 h 1039"/>
                <a:gd name="T30" fmla="*/ 65 w 1428"/>
                <a:gd name="T31" fmla="*/ 0 h 1039"/>
                <a:gd name="T32" fmla="*/ 1235 w 1428"/>
                <a:gd name="T33" fmla="*/ 0 h 1039"/>
                <a:gd name="T34" fmla="*/ 1270 w 1428"/>
                <a:gd name="T35" fmla="*/ 4 h 1039"/>
                <a:gd name="T36" fmla="*/ 1303 w 1428"/>
                <a:gd name="T37" fmla="*/ 12 h 1039"/>
                <a:gd name="T38" fmla="*/ 1334 w 1428"/>
                <a:gd name="T39" fmla="*/ 26 h 1039"/>
                <a:gd name="T40" fmla="*/ 1361 w 1428"/>
                <a:gd name="T41" fmla="*/ 45 h 1039"/>
                <a:gd name="T42" fmla="*/ 1384 w 1428"/>
                <a:gd name="T43" fmla="*/ 69 h 1039"/>
                <a:gd name="T44" fmla="*/ 1402 w 1428"/>
                <a:gd name="T45" fmla="*/ 96 h 1039"/>
                <a:gd name="T46" fmla="*/ 1417 w 1428"/>
                <a:gd name="T47" fmla="*/ 126 h 1039"/>
                <a:gd name="T48" fmla="*/ 1426 w 1428"/>
                <a:gd name="T49" fmla="*/ 159 h 1039"/>
                <a:gd name="T50" fmla="*/ 1428 w 1428"/>
                <a:gd name="T51" fmla="*/ 195 h 1039"/>
                <a:gd name="T52" fmla="*/ 1428 w 1428"/>
                <a:gd name="T53" fmla="*/ 844 h 1039"/>
                <a:gd name="T54" fmla="*/ 1426 w 1428"/>
                <a:gd name="T55" fmla="*/ 880 h 1039"/>
                <a:gd name="T56" fmla="*/ 1417 w 1428"/>
                <a:gd name="T57" fmla="*/ 913 h 1039"/>
                <a:gd name="T58" fmla="*/ 1402 w 1428"/>
                <a:gd name="T59" fmla="*/ 943 h 1039"/>
                <a:gd name="T60" fmla="*/ 1384 w 1428"/>
                <a:gd name="T61" fmla="*/ 971 h 1039"/>
                <a:gd name="T62" fmla="*/ 1361 w 1428"/>
                <a:gd name="T63" fmla="*/ 994 h 1039"/>
                <a:gd name="T64" fmla="*/ 1334 w 1428"/>
                <a:gd name="T65" fmla="*/ 1013 h 1039"/>
                <a:gd name="T66" fmla="*/ 1303 w 1428"/>
                <a:gd name="T67" fmla="*/ 1027 h 1039"/>
                <a:gd name="T68" fmla="*/ 1270 w 1428"/>
                <a:gd name="T69" fmla="*/ 1036 h 1039"/>
                <a:gd name="T70" fmla="*/ 1235 w 1428"/>
                <a:gd name="T71" fmla="*/ 1039 h 1039"/>
                <a:gd name="T72" fmla="*/ 65 w 1428"/>
                <a:gd name="T73" fmla="*/ 1039 h 1039"/>
                <a:gd name="T74" fmla="*/ 43 w 1428"/>
                <a:gd name="T75" fmla="*/ 1036 h 1039"/>
                <a:gd name="T76" fmla="*/ 26 w 1428"/>
                <a:gd name="T77" fmla="*/ 1027 h 1039"/>
                <a:gd name="T78" fmla="*/ 11 w 1428"/>
                <a:gd name="T79" fmla="*/ 1013 h 1039"/>
                <a:gd name="T80" fmla="*/ 3 w 1428"/>
                <a:gd name="T81" fmla="*/ 995 h 1039"/>
                <a:gd name="T82" fmla="*/ 0 w 1428"/>
                <a:gd name="T83" fmla="*/ 974 h 1039"/>
                <a:gd name="T84" fmla="*/ 0 w 1428"/>
                <a:gd name="T85" fmla="*/ 65 h 1039"/>
                <a:gd name="T86" fmla="*/ 3 w 1428"/>
                <a:gd name="T87" fmla="*/ 44 h 1039"/>
                <a:gd name="T88" fmla="*/ 11 w 1428"/>
                <a:gd name="T89" fmla="*/ 26 h 1039"/>
                <a:gd name="T90" fmla="*/ 26 w 1428"/>
                <a:gd name="T91" fmla="*/ 12 h 1039"/>
                <a:gd name="T92" fmla="*/ 43 w 1428"/>
                <a:gd name="T93" fmla="*/ 4 h 1039"/>
                <a:gd name="T94" fmla="*/ 65 w 1428"/>
                <a:gd name="T9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8" h="1039">
                  <a:moveTo>
                    <a:pt x="130" y="130"/>
                  </a:moveTo>
                  <a:lnTo>
                    <a:pt x="130" y="909"/>
                  </a:lnTo>
                  <a:lnTo>
                    <a:pt x="1235" y="909"/>
                  </a:lnTo>
                  <a:lnTo>
                    <a:pt x="1256" y="906"/>
                  </a:lnTo>
                  <a:lnTo>
                    <a:pt x="1274" y="897"/>
                  </a:lnTo>
                  <a:lnTo>
                    <a:pt x="1288" y="883"/>
                  </a:lnTo>
                  <a:lnTo>
                    <a:pt x="1296" y="866"/>
                  </a:lnTo>
                  <a:lnTo>
                    <a:pt x="1300" y="844"/>
                  </a:lnTo>
                  <a:lnTo>
                    <a:pt x="1300" y="195"/>
                  </a:lnTo>
                  <a:lnTo>
                    <a:pt x="1296" y="174"/>
                  </a:lnTo>
                  <a:lnTo>
                    <a:pt x="1288" y="156"/>
                  </a:lnTo>
                  <a:lnTo>
                    <a:pt x="1274" y="142"/>
                  </a:lnTo>
                  <a:lnTo>
                    <a:pt x="1256" y="134"/>
                  </a:lnTo>
                  <a:lnTo>
                    <a:pt x="1235" y="130"/>
                  </a:lnTo>
                  <a:lnTo>
                    <a:pt x="130" y="130"/>
                  </a:lnTo>
                  <a:close/>
                  <a:moveTo>
                    <a:pt x="65" y="0"/>
                  </a:moveTo>
                  <a:lnTo>
                    <a:pt x="1235" y="0"/>
                  </a:lnTo>
                  <a:lnTo>
                    <a:pt x="1270" y="4"/>
                  </a:lnTo>
                  <a:lnTo>
                    <a:pt x="1303" y="12"/>
                  </a:lnTo>
                  <a:lnTo>
                    <a:pt x="1334" y="26"/>
                  </a:lnTo>
                  <a:lnTo>
                    <a:pt x="1361" y="45"/>
                  </a:lnTo>
                  <a:lnTo>
                    <a:pt x="1384" y="69"/>
                  </a:lnTo>
                  <a:lnTo>
                    <a:pt x="1402" y="96"/>
                  </a:lnTo>
                  <a:lnTo>
                    <a:pt x="1417" y="126"/>
                  </a:lnTo>
                  <a:lnTo>
                    <a:pt x="1426" y="159"/>
                  </a:lnTo>
                  <a:lnTo>
                    <a:pt x="1428" y="195"/>
                  </a:lnTo>
                  <a:lnTo>
                    <a:pt x="1428" y="844"/>
                  </a:lnTo>
                  <a:lnTo>
                    <a:pt x="1426" y="880"/>
                  </a:lnTo>
                  <a:lnTo>
                    <a:pt x="1417" y="913"/>
                  </a:lnTo>
                  <a:lnTo>
                    <a:pt x="1402" y="943"/>
                  </a:lnTo>
                  <a:lnTo>
                    <a:pt x="1384" y="971"/>
                  </a:lnTo>
                  <a:lnTo>
                    <a:pt x="1361" y="994"/>
                  </a:lnTo>
                  <a:lnTo>
                    <a:pt x="1334" y="1013"/>
                  </a:lnTo>
                  <a:lnTo>
                    <a:pt x="1303" y="1027"/>
                  </a:lnTo>
                  <a:lnTo>
                    <a:pt x="1270" y="1036"/>
                  </a:lnTo>
                  <a:lnTo>
                    <a:pt x="1235" y="1039"/>
                  </a:lnTo>
                  <a:lnTo>
                    <a:pt x="65" y="1039"/>
                  </a:lnTo>
                  <a:lnTo>
                    <a:pt x="43" y="1036"/>
                  </a:lnTo>
                  <a:lnTo>
                    <a:pt x="26" y="1027"/>
                  </a:lnTo>
                  <a:lnTo>
                    <a:pt x="11" y="1013"/>
                  </a:lnTo>
                  <a:lnTo>
                    <a:pt x="3" y="995"/>
                  </a:lnTo>
                  <a:lnTo>
                    <a:pt x="0" y="974"/>
                  </a:lnTo>
                  <a:lnTo>
                    <a:pt x="0" y="65"/>
                  </a:lnTo>
                  <a:lnTo>
                    <a:pt x="3" y="44"/>
                  </a:lnTo>
                  <a:lnTo>
                    <a:pt x="11" y="26"/>
                  </a:lnTo>
                  <a:lnTo>
                    <a:pt x="26" y="12"/>
                  </a:lnTo>
                  <a:lnTo>
                    <a:pt x="43" y="4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84" name="Freeform 10"/>
            <p:cNvSpPr>
              <a:spLocks noEditPoints="1"/>
            </p:cNvSpPr>
            <p:nvPr/>
          </p:nvSpPr>
          <p:spPr bwMode="auto">
            <a:xfrm>
              <a:off x="2354" y="3897"/>
              <a:ext cx="156" cy="76"/>
            </a:xfrm>
            <a:custGeom>
              <a:avLst/>
              <a:gdLst>
                <a:gd name="T0" fmla="*/ 426 w 935"/>
                <a:gd name="T1" fmla="*/ 133 h 455"/>
                <a:gd name="T2" fmla="*/ 334 w 935"/>
                <a:gd name="T3" fmla="*/ 148 h 455"/>
                <a:gd name="T4" fmla="*/ 247 w 935"/>
                <a:gd name="T5" fmla="*/ 180 h 455"/>
                <a:gd name="T6" fmla="*/ 169 w 935"/>
                <a:gd name="T7" fmla="*/ 228 h 455"/>
                <a:gd name="T8" fmla="*/ 263 w 935"/>
                <a:gd name="T9" fmla="*/ 281 h 455"/>
                <a:gd name="T10" fmla="*/ 366 w 935"/>
                <a:gd name="T11" fmla="*/ 314 h 455"/>
                <a:gd name="T12" fmla="*/ 474 w 935"/>
                <a:gd name="T13" fmla="*/ 325 h 455"/>
                <a:gd name="T14" fmla="*/ 582 w 935"/>
                <a:gd name="T15" fmla="*/ 314 h 455"/>
                <a:gd name="T16" fmla="*/ 684 w 935"/>
                <a:gd name="T17" fmla="*/ 281 h 455"/>
                <a:gd name="T18" fmla="*/ 780 w 935"/>
                <a:gd name="T19" fmla="*/ 228 h 455"/>
                <a:gd name="T20" fmla="*/ 684 w 935"/>
                <a:gd name="T21" fmla="*/ 174 h 455"/>
                <a:gd name="T22" fmla="*/ 582 w 935"/>
                <a:gd name="T23" fmla="*/ 141 h 455"/>
                <a:gd name="T24" fmla="*/ 474 w 935"/>
                <a:gd name="T25" fmla="*/ 130 h 455"/>
                <a:gd name="T26" fmla="*/ 530 w 935"/>
                <a:gd name="T27" fmla="*/ 4 h 455"/>
                <a:gd name="T28" fmla="*/ 651 w 935"/>
                <a:gd name="T29" fmla="*/ 27 h 455"/>
                <a:gd name="T30" fmla="*/ 764 w 935"/>
                <a:gd name="T31" fmla="*/ 74 h 455"/>
                <a:gd name="T32" fmla="*/ 868 w 935"/>
                <a:gd name="T33" fmla="*/ 141 h 455"/>
                <a:gd name="T34" fmla="*/ 926 w 935"/>
                <a:gd name="T35" fmla="*/ 195 h 455"/>
                <a:gd name="T36" fmla="*/ 935 w 935"/>
                <a:gd name="T37" fmla="*/ 228 h 455"/>
                <a:gd name="T38" fmla="*/ 926 w 935"/>
                <a:gd name="T39" fmla="*/ 260 h 455"/>
                <a:gd name="T40" fmla="*/ 868 w 935"/>
                <a:gd name="T41" fmla="*/ 314 h 455"/>
                <a:gd name="T42" fmla="*/ 764 w 935"/>
                <a:gd name="T43" fmla="*/ 382 h 455"/>
                <a:gd name="T44" fmla="*/ 651 w 935"/>
                <a:gd name="T45" fmla="*/ 428 h 455"/>
                <a:gd name="T46" fmla="*/ 530 w 935"/>
                <a:gd name="T47" fmla="*/ 451 h 455"/>
                <a:gd name="T48" fmla="*/ 405 w 935"/>
                <a:gd name="T49" fmla="*/ 451 h 455"/>
                <a:gd name="T50" fmla="*/ 283 w 935"/>
                <a:gd name="T51" fmla="*/ 428 h 455"/>
                <a:gd name="T52" fmla="*/ 171 w 935"/>
                <a:gd name="T53" fmla="*/ 382 h 455"/>
                <a:gd name="T54" fmla="*/ 67 w 935"/>
                <a:gd name="T55" fmla="*/ 314 h 455"/>
                <a:gd name="T56" fmla="*/ 8 w 935"/>
                <a:gd name="T57" fmla="*/ 260 h 455"/>
                <a:gd name="T58" fmla="*/ 0 w 935"/>
                <a:gd name="T59" fmla="*/ 228 h 455"/>
                <a:gd name="T60" fmla="*/ 8 w 935"/>
                <a:gd name="T61" fmla="*/ 195 h 455"/>
                <a:gd name="T62" fmla="*/ 67 w 935"/>
                <a:gd name="T63" fmla="*/ 141 h 455"/>
                <a:gd name="T64" fmla="*/ 171 w 935"/>
                <a:gd name="T65" fmla="*/ 74 h 455"/>
                <a:gd name="T66" fmla="*/ 283 w 935"/>
                <a:gd name="T67" fmla="*/ 27 h 455"/>
                <a:gd name="T68" fmla="*/ 405 w 935"/>
                <a:gd name="T69" fmla="*/ 4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35" h="455">
                  <a:moveTo>
                    <a:pt x="474" y="130"/>
                  </a:moveTo>
                  <a:lnTo>
                    <a:pt x="426" y="133"/>
                  </a:lnTo>
                  <a:lnTo>
                    <a:pt x="380" y="138"/>
                  </a:lnTo>
                  <a:lnTo>
                    <a:pt x="334" y="148"/>
                  </a:lnTo>
                  <a:lnTo>
                    <a:pt x="289" y="162"/>
                  </a:lnTo>
                  <a:lnTo>
                    <a:pt x="247" y="180"/>
                  </a:lnTo>
                  <a:lnTo>
                    <a:pt x="207" y="202"/>
                  </a:lnTo>
                  <a:lnTo>
                    <a:pt x="169" y="228"/>
                  </a:lnTo>
                  <a:lnTo>
                    <a:pt x="215" y="258"/>
                  </a:lnTo>
                  <a:lnTo>
                    <a:pt x="263" y="281"/>
                  </a:lnTo>
                  <a:lnTo>
                    <a:pt x="314" y="300"/>
                  </a:lnTo>
                  <a:lnTo>
                    <a:pt x="366" y="314"/>
                  </a:lnTo>
                  <a:lnTo>
                    <a:pt x="419" y="323"/>
                  </a:lnTo>
                  <a:lnTo>
                    <a:pt x="474" y="325"/>
                  </a:lnTo>
                  <a:lnTo>
                    <a:pt x="528" y="323"/>
                  </a:lnTo>
                  <a:lnTo>
                    <a:pt x="582" y="314"/>
                  </a:lnTo>
                  <a:lnTo>
                    <a:pt x="634" y="300"/>
                  </a:lnTo>
                  <a:lnTo>
                    <a:pt x="684" y="281"/>
                  </a:lnTo>
                  <a:lnTo>
                    <a:pt x="733" y="258"/>
                  </a:lnTo>
                  <a:lnTo>
                    <a:pt x="780" y="228"/>
                  </a:lnTo>
                  <a:lnTo>
                    <a:pt x="733" y="197"/>
                  </a:lnTo>
                  <a:lnTo>
                    <a:pt x="684" y="174"/>
                  </a:lnTo>
                  <a:lnTo>
                    <a:pt x="634" y="155"/>
                  </a:lnTo>
                  <a:lnTo>
                    <a:pt x="582" y="141"/>
                  </a:lnTo>
                  <a:lnTo>
                    <a:pt x="528" y="133"/>
                  </a:lnTo>
                  <a:lnTo>
                    <a:pt x="474" y="130"/>
                  </a:lnTo>
                  <a:close/>
                  <a:moveTo>
                    <a:pt x="468" y="0"/>
                  </a:moveTo>
                  <a:lnTo>
                    <a:pt x="530" y="4"/>
                  </a:lnTo>
                  <a:lnTo>
                    <a:pt x="592" y="12"/>
                  </a:lnTo>
                  <a:lnTo>
                    <a:pt x="651" y="27"/>
                  </a:lnTo>
                  <a:lnTo>
                    <a:pt x="709" y="48"/>
                  </a:lnTo>
                  <a:lnTo>
                    <a:pt x="764" y="74"/>
                  </a:lnTo>
                  <a:lnTo>
                    <a:pt x="818" y="104"/>
                  </a:lnTo>
                  <a:lnTo>
                    <a:pt x="868" y="141"/>
                  </a:lnTo>
                  <a:lnTo>
                    <a:pt x="916" y="182"/>
                  </a:lnTo>
                  <a:lnTo>
                    <a:pt x="926" y="195"/>
                  </a:lnTo>
                  <a:lnTo>
                    <a:pt x="933" y="210"/>
                  </a:lnTo>
                  <a:lnTo>
                    <a:pt x="935" y="228"/>
                  </a:lnTo>
                  <a:lnTo>
                    <a:pt x="933" y="245"/>
                  </a:lnTo>
                  <a:lnTo>
                    <a:pt x="926" y="260"/>
                  </a:lnTo>
                  <a:lnTo>
                    <a:pt x="916" y="273"/>
                  </a:lnTo>
                  <a:lnTo>
                    <a:pt x="868" y="314"/>
                  </a:lnTo>
                  <a:lnTo>
                    <a:pt x="818" y="351"/>
                  </a:lnTo>
                  <a:lnTo>
                    <a:pt x="764" y="382"/>
                  </a:lnTo>
                  <a:lnTo>
                    <a:pt x="709" y="408"/>
                  </a:lnTo>
                  <a:lnTo>
                    <a:pt x="651" y="428"/>
                  </a:lnTo>
                  <a:lnTo>
                    <a:pt x="592" y="443"/>
                  </a:lnTo>
                  <a:lnTo>
                    <a:pt x="530" y="451"/>
                  </a:lnTo>
                  <a:lnTo>
                    <a:pt x="468" y="455"/>
                  </a:lnTo>
                  <a:lnTo>
                    <a:pt x="405" y="451"/>
                  </a:lnTo>
                  <a:lnTo>
                    <a:pt x="344" y="443"/>
                  </a:lnTo>
                  <a:lnTo>
                    <a:pt x="283" y="428"/>
                  </a:lnTo>
                  <a:lnTo>
                    <a:pt x="227" y="408"/>
                  </a:lnTo>
                  <a:lnTo>
                    <a:pt x="171" y="382"/>
                  </a:lnTo>
                  <a:lnTo>
                    <a:pt x="118" y="351"/>
                  </a:lnTo>
                  <a:lnTo>
                    <a:pt x="67" y="314"/>
                  </a:lnTo>
                  <a:lnTo>
                    <a:pt x="20" y="273"/>
                  </a:lnTo>
                  <a:lnTo>
                    <a:pt x="8" y="260"/>
                  </a:lnTo>
                  <a:lnTo>
                    <a:pt x="2" y="245"/>
                  </a:lnTo>
                  <a:lnTo>
                    <a:pt x="0" y="228"/>
                  </a:lnTo>
                  <a:lnTo>
                    <a:pt x="2" y="210"/>
                  </a:lnTo>
                  <a:lnTo>
                    <a:pt x="8" y="195"/>
                  </a:lnTo>
                  <a:lnTo>
                    <a:pt x="20" y="182"/>
                  </a:lnTo>
                  <a:lnTo>
                    <a:pt x="67" y="141"/>
                  </a:lnTo>
                  <a:lnTo>
                    <a:pt x="118" y="104"/>
                  </a:lnTo>
                  <a:lnTo>
                    <a:pt x="171" y="74"/>
                  </a:lnTo>
                  <a:lnTo>
                    <a:pt x="227" y="48"/>
                  </a:lnTo>
                  <a:lnTo>
                    <a:pt x="283" y="27"/>
                  </a:lnTo>
                  <a:lnTo>
                    <a:pt x="344" y="12"/>
                  </a:lnTo>
                  <a:lnTo>
                    <a:pt x="405" y="4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85" name="Freeform 11"/>
            <p:cNvSpPr>
              <a:spLocks/>
            </p:cNvSpPr>
            <p:nvPr/>
          </p:nvSpPr>
          <p:spPr bwMode="auto">
            <a:xfrm>
              <a:off x="2421" y="3822"/>
              <a:ext cx="54" cy="54"/>
            </a:xfrm>
            <a:custGeom>
              <a:avLst/>
              <a:gdLst>
                <a:gd name="T0" fmla="*/ 249 w 324"/>
                <a:gd name="T1" fmla="*/ 0 h 323"/>
                <a:gd name="T2" fmla="*/ 269 w 324"/>
                <a:gd name="T3" fmla="*/ 0 h 323"/>
                <a:gd name="T4" fmla="*/ 288 w 324"/>
                <a:gd name="T5" fmla="*/ 6 h 323"/>
                <a:gd name="T6" fmla="*/ 305 w 324"/>
                <a:gd name="T7" fmla="*/ 19 h 323"/>
                <a:gd name="T8" fmla="*/ 318 w 324"/>
                <a:gd name="T9" fmla="*/ 35 h 323"/>
                <a:gd name="T10" fmla="*/ 324 w 324"/>
                <a:gd name="T11" fmla="*/ 54 h 323"/>
                <a:gd name="T12" fmla="*/ 324 w 324"/>
                <a:gd name="T13" fmla="*/ 74 h 323"/>
                <a:gd name="T14" fmla="*/ 318 w 324"/>
                <a:gd name="T15" fmla="*/ 93 h 323"/>
                <a:gd name="T16" fmla="*/ 305 w 324"/>
                <a:gd name="T17" fmla="*/ 110 h 323"/>
                <a:gd name="T18" fmla="*/ 110 w 324"/>
                <a:gd name="T19" fmla="*/ 305 h 323"/>
                <a:gd name="T20" fmla="*/ 97 w 324"/>
                <a:gd name="T21" fmla="*/ 315 h 323"/>
                <a:gd name="T22" fmla="*/ 83 w 324"/>
                <a:gd name="T23" fmla="*/ 321 h 323"/>
                <a:gd name="T24" fmla="*/ 65 w 324"/>
                <a:gd name="T25" fmla="*/ 323 h 323"/>
                <a:gd name="T26" fmla="*/ 47 w 324"/>
                <a:gd name="T27" fmla="*/ 321 h 323"/>
                <a:gd name="T28" fmla="*/ 32 w 324"/>
                <a:gd name="T29" fmla="*/ 315 h 323"/>
                <a:gd name="T30" fmla="*/ 19 w 324"/>
                <a:gd name="T31" fmla="*/ 305 h 323"/>
                <a:gd name="T32" fmla="*/ 7 w 324"/>
                <a:gd name="T33" fmla="*/ 287 h 323"/>
                <a:gd name="T34" fmla="*/ 0 w 324"/>
                <a:gd name="T35" fmla="*/ 269 h 323"/>
                <a:gd name="T36" fmla="*/ 0 w 324"/>
                <a:gd name="T37" fmla="*/ 249 h 323"/>
                <a:gd name="T38" fmla="*/ 7 w 324"/>
                <a:gd name="T39" fmla="*/ 230 h 323"/>
                <a:gd name="T40" fmla="*/ 19 w 324"/>
                <a:gd name="T41" fmla="*/ 214 h 323"/>
                <a:gd name="T42" fmla="*/ 214 w 324"/>
                <a:gd name="T43" fmla="*/ 19 h 323"/>
                <a:gd name="T44" fmla="*/ 230 w 324"/>
                <a:gd name="T45" fmla="*/ 6 h 323"/>
                <a:gd name="T46" fmla="*/ 249 w 324"/>
                <a:gd name="T47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4" h="323">
                  <a:moveTo>
                    <a:pt x="249" y="0"/>
                  </a:moveTo>
                  <a:lnTo>
                    <a:pt x="269" y="0"/>
                  </a:lnTo>
                  <a:lnTo>
                    <a:pt x="288" y="6"/>
                  </a:lnTo>
                  <a:lnTo>
                    <a:pt x="305" y="19"/>
                  </a:lnTo>
                  <a:lnTo>
                    <a:pt x="318" y="35"/>
                  </a:lnTo>
                  <a:lnTo>
                    <a:pt x="324" y="54"/>
                  </a:lnTo>
                  <a:lnTo>
                    <a:pt x="324" y="74"/>
                  </a:lnTo>
                  <a:lnTo>
                    <a:pt x="318" y="93"/>
                  </a:lnTo>
                  <a:lnTo>
                    <a:pt x="305" y="110"/>
                  </a:lnTo>
                  <a:lnTo>
                    <a:pt x="110" y="305"/>
                  </a:lnTo>
                  <a:lnTo>
                    <a:pt x="97" y="315"/>
                  </a:lnTo>
                  <a:lnTo>
                    <a:pt x="83" y="321"/>
                  </a:lnTo>
                  <a:lnTo>
                    <a:pt x="65" y="323"/>
                  </a:lnTo>
                  <a:lnTo>
                    <a:pt x="47" y="321"/>
                  </a:lnTo>
                  <a:lnTo>
                    <a:pt x="32" y="315"/>
                  </a:lnTo>
                  <a:lnTo>
                    <a:pt x="19" y="305"/>
                  </a:lnTo>
                  <a:lnTo>
                    <a:pt x="7" y="287"/>
                  </a:lnTo>
                  <a:lnTo>
                    <a:pt x="0" y="269"/>
                  </a:lnTo>
                  <a:lnTo>
                    <a:pt x="0" y="249"/>
                  </a:lnTo>
                  <a:lnTo>
                    <a:pt x="7" y="230"/>
                  </a:lnTo>
                  <a:lnTo>
                    <a:pt x="19" y="214"/>
                  </a:lnTo>
                  <a:lnTo>
                    <a:pt x="214" y="19"/>
                  </a:lnTo>
                  <a:lnTo>
                    <a:pt x="230" y="6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86" name="Freeform 12"/>
            <p:cNvSpPr>
              <a:spLocks/>
            </p:cNvSpPr>
            <p:nvPr/>
          </p:nvSpPr>
          <p:spPr bwMode="auto">
            <a:xfrm>
              <a:off x="2421" y="3758"/>
              <a:ext cx="22" cy="42"/>
            </a:xfrm>
            <a:custGeom>
              <a:avLst/>
              <a:gdLst>
                <a:gd name="T0" fmla="*/ 65 w 130"/>
                <a:gd name="T1" fmla="*/ 0 h 254"/>
                <a:gd name="T2" fmla="*/ 86 w 130"/>
                <a:gd name="T3" fmla="*/ 4 h 254"/>
                <a:gd name="T4" fmla="*/ 104 w 130"/>
                <a:gd name="T5" fmla="*/ 12 h 254"/>
                <a:gd name="T6" fmla="*/ 118 w 130"/>
                <a:gd name="T7" fmla="*/ 26 h 254"/>
                <a:gd name="T8" fmla="*/ 126 w 130"/>
                <a:gd name="T9" fmla="*/ 44 h 254"/>
                <a:gd name="T10" fmla="*/ 130 w 130"/>
                <a:gd name="T11" fmla="*/ 65 h 254"/>
                <a:gd name="T12" fmla="*/ 130 w 130"/>
                <a:gd name="T13" fmla="*/ 189 h 254"/>
                <a:gd name="T14" fmla="*/ 127 w 130"/>
                <a:gd name="T15" fmla="*/ 204 h 254"/>
                <a:gd name="T16" fmla="*/ 122 w 130"/>
                <a:gd name="T17" fmla="*/ 220 h 254"/>
                <a:gd name="T18" fmla="*/ 112 w 130"/>
                <a:gd name="T19" fmla="*/ 233 h 254"/>
                <a:gd name="T20" fmla="*/ 99 w 130"/>
                <a:gd name="T21" fmla="*/ 243 h 254"/>
                <a:gd name="T22" fmla="*/ 83 w 130"/>
                <a:gd name="T23" fmla="*/ 251 h 254"/>
                <a:gd name="T24" fmla="*/ 65 w 130"/>
                <a:gd name="T25" fmla="*/ 254 h 254"/>
                <a:gd name="T26" fmla="*/ 42 w 130"/>
                <a:gd name="T27" fmla="*/ 251 h 254"/>
                <a:gd name="T28" fmla="*/ 25 w 130"/>
                <a:gd name="T29" fmla="*/ 242 h 254"/>
                <a:gd name="T30" fmla="*/ 12 w 130"/>
                <a:gd name="T31" fmla="*/ 228 h 254"/>
                <a:gd name="T32" fmla="*/ 2 w 130"/>
                <a:gd name="T33" fmla="*/ 210 h 254"/>
                <a:gd name="T34" fmla="*/ 0 w 130"/>
                <a:gd name="T35" fmla="*/ 189 h 254"/>
                <a:gd name="T36" fmla="*/ 0 w 130"/>
                <a:gd name="T37" fmla="*/ 65 h 254"/>
                <a:gd name="T38" fmla="*/ 2 w 130"/>
                <a:gd name="T39" fmla="*/ 44 h 254"/>
                <a:gd name="T40" fmla="*/ 12 w 130"/>
                <a:gd name="T41" fmla="*/ 26 h 254"/>
                <a:gd name="T42" fmla="*/ 25 w 130"/>
                <a:gd name="T43" fmla="*/ 12 h 254"/>
                <a:gd name="T44" fmla="*/ 42 w 130"/>
                <a:gd name="T45" fmla="*/ 4 h 254"/>
                <a:gd name="T46" fmla="*/ 65 w 130"/>
                <a:gd name="T4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254">
                  <a:moveTo>
                    <a:pt x="65" y="0"/>
                  </a:moveTo>
                  <a:lnTo>
                    <a:pt x="86" y="4"/>
                  </a:lnTo>
                  <a:lnTo>
                    <a:pt x="104" y="12"/>
                  </a:lnTo>
                  <a:lnTo>
                    <a:pt x="118" y="26"/>
                  </a:lnTo>
                  <a:lnTo>
                    <a:pt x="126" y="44"/>
                  </a:lnTo>
                  <a:lnTo>
                    <a:pt x="130" y="65"/>
                  </a:lnTo>
                  <a:lnTo>
                    <a:pt x="130" y="189"/>
                  </a:lnTo>
                  <a:lnTo>
                    <a:pt x="127" y="204"/>
                  </a:lnTo>
                  <a:lnTo>
                    <a:pt x="122" y="220"/>
                  </a:lnTo>
                  <a:lnTo>
                    <a:pt x="112" y="233"/>
                  </a:lnTo>
                  <a:lnTo>
                    <a:pt x="99" y="243"/>
                  </a:lnTo>
                  <a:lnTo>
                    <a:pt x="83" y="251"/>
                  </a:lnTo>
                  <a:lnTo>
                    <a:pt x="65" y="254"/>
                  </a:lnTo>
                  <a:lnTo>
                    <a:pt x="42" y="251"/>
                  </a:lnTo>
                  <a:lnTo>
                    <a:pt x="25" y="242"/>
                  </a:lnTo>
                  <a:lnTo>
                    <a:pt x="12" y="228"/>
                  </a:lnTo>
                  <a:lnTo>
                    <a:pt x="2" y="210"/>
                  </a:lnTo>
                  <a:lnTo>
                    <a:pt x="0" y="189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4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87" name="Freeform 13"/>
            <p:cNvSpPr>
              <a:spLocks/>
            </p:cNvSpPr>
            <p:nvPr/>
          </p:nvSpPr>
          <p:spPr bwMode="auto">
            <a:xfrm>
              <a:off x="2323" y="3854"/>
              <a:ext cx="44" cy="22"/>
            </a:xfrm>
            <a:custGeom>
              <a:avLst/>
              <a:gdLst>
                <a:gd name="T0" fmla="*/ 65 w 260"/>
                <a:gd name="T1" fmla="*/ 0 h 129"/>
                <a:gd name="T2" fmla="*/ 195 w 260"/>
                <a:gd name="T3" fmla="*/ 0 h 129"/>
                <a:gd name="T4" fmla="*/ 216 w 260"/>
                <a:gd name="T5" fmla="*/ 3 h 129"/>
                <a:gd name="T6" fmla="*/ 235 w 260"/>
                <a:gd name="T7" fmla="*/ 11 h 129"/>
                <a:gd name="T8" fmla="*/ 248 w 260"/>
                <a:gd name="T9" fmla="*/ 26 h 129"/>
                <a:gd name="T10" fmla="*/ 256 w 260"/>
                <a:gd name="T11" fmla="*/ 43 h 129"/>
                <a:gd name="T12" fmla="*/ 260 w 260"/>
                <a:gd name="T13" fmla="*/ 65 h 129"/>
                <a:gd name="T14" fmla="*/ 256 w 260"/>
                <a:gd name="T15" fmla="*/ 87 h 129"/>
                <a:gd name="T16" fmla="*/ 248 w 260"/>
                <a:gd name="T17" fmla="*/ 105 h 129"/>
                <a:gd name="T18" fmla="*/ 235 w 260"/>
                <a:gd name="T19" fmla="*/ 118 h 129"/>
                <a:gd name="T20" fmla="*/ 216 w 260"/>
                <a:gd name="T21" fmla="*/ 127 h 129"/>
                <a:gd name="T22" fmla="*/ 195 w 260"/>
                <a:gd name="T23" fmla="*/ 129 h 129"/>
                <a:gd name="T24" fmla="*/ 65 w 260"/>
                <a:gd name="T25" fmla="*/ 129 h 129"/>
                <a:gd name="T26" fmla="*/ 44 w 260"/>
                <a:gd name="T27" fmla="*/ 127 h 129"/>
                <a:gd name="T28" fmla="*/ 26 w 260"/>
                <a:gd name="T29" fmla="*/ 118 h 129"/>
                <a:gd name="T30" fmla="*/ 12 w 260"/>
                <a:gd name="T31" fmla="*/ 105 h 129"/>
                <a:gd name="T32" fmla="*/ 3 w 260"/>
                <a:gd name="T33" fmla="*/ 87 h 129"/>
                <a:gd name="T34" fmla="*/ 0 w 260"/>
                <a:gd name="T35" fmla="*/ 65 h 129"/>
                <a:gd name="T36" fmla="*/ 3 w 260"/>
                <a:gd name="T37" fmla="*/ 43 h 129"/>
                <a:gd name="T38" fmla="*/ 12 w 260"/>
                <a:gd name="T39" fmla="*/ 26 h 129"/>
                <a:gd name="T40" fmla="*/ 26 w 260"/>
                <a:gd name="T41" fmla="*/ 11 h 129"/>
                <a:gd name="T42" fmla="*/ 44 w 260"/>
                <a:gd name="T43" fmla="*/ 3 h 129"/>
                <a:gd name="T44" fmla="*/ 65 w 260"/>
                <a:gd name="T4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129">
                  <a:moveTo>
                    <a:pt x="65" y="0"/>
                  </a:moveTo>
                  <a:lnTo>
                    <a:pt x="195" y="0"/>
                  </a:lnTo>
                  <a:lnTo>
                    <a:pt x="216" y="3"/>
                  </a:lnTo>
                  <a:lnTo>
                    <a:pt x="235" y="11"/>
                  </a:lnTo>
                  <a:lnTo>
                    <a:pt x="248" y="26"/>
                  </a:lnTo>
                  <a:lnTo>
                    <a:pt x="256" y="43"/>
                  </a:lnTo>
                  <a:lnTo>
                    <a:pt x="260" y="65"/>
                  </a:lnTo>
                  <a:lnTo>
                    <a:pt x="256" y="87"/>
                  </a:lnTo>
                  <a:lnTo>
                    <a:pt x="248" y="105"/>
                  </a:lnTo>
                  <a:lnTo>
                    <a:pt x="235" y="118"/>
                  </a:lnTo>
                  <a:lnTo>
                    <a:pt x="216" y="127"/>
                  </a:lnTo>
                  <a:lnTo>
                    <a:pt x="195" y="129"/>
                  </a:lnTo>
                  <a:lnTo>
                    <a:pt x="65" y="129"/>
                  </a:lnTo>
                  <a:lnTo>
                    <a:pt x="44" y="127"/>
                  </a:lnTo>
                  <a:lnTo>
                    <a:pt x="26" y="118"/>
                  </a:lnTo>
                  <a:lnTo>
                    <a:pt x="12" y="105"/>
                  </a:lnTo>
                  <a:lnTo>
                    <a:pt x="3" y="87"/>
                  </a:lnTo>
                  <a:lnTo>
                    <a:pt x="0" y="65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6" y="11"/>
                  </a:lnTo>
                  <a:lnTo>
                    <a:pt x="44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2497" y="3854"/>
              <a:ext cx="43" cy="22"/>
            </a:xfrm>
            <a:custGeom>
              <a:avLst/>
              <a:gdLst>
                <a:gd name="T0" fmla="*/ 65 w 260"/>
                <a:gd name="T1" fmla="*/ 0 h 129"/>
                <a:gd name="T2" fmla="*/ 195 w 260"/>
                <a:gd name="T3" fmla="*/ 0 h 129"/>
                <a:gd name="T4" fmla="*/ 217 w 260"/>
                <a:gd name="T5" fmla="*/ 3 h 129"/>
                <a:gd name="T6" fmla="*/ 235 w 260"/>
                <a:gd name="T7" fmla="*/ 11 h 129"/>
                <a:gd name="T8" fmla="*/ 248 w 260"/>
                <a:gd name="T9" fmla="*/ 26 h 129"/>
                <a:gd name="T10" fmla="*/ 257 w 260"/>
                <a:gd name="T11" fmla="*/ 43 h 129"/>
                <a:gd name="T12" fmla="*/ 260 w 260"/>
                <a:gd name="T13" fmla="*/ 65 h 129"/>
                <a:gd name="T14" fmla="*/ 257 w 260"/>
                <a:gd name="T15" fmla="*/ 87 h 129"/>
                <a:gd name="T16" fmla="*/ 248 w 260"/>
                <a:gd name="T17" fmla="*/ 105 h 129"/>
                <a:gd name="T18" fmla="*/ 235 w 260"/>
                <a:gd name="T19" fmla="*/ 118 h 129"/>
                <a:gd name="T20" fmla="*/ 217 w 260"/>
                <a:gd name="T21" fmla="*/ 127 h 129"/>
                <a:gd name="T22" fmla="*/ 195 w 260"/>
                <a:gd name="T23" fmla="*/ 129 h 129"/>
                <a:gd name="T24" fmla="*/ 65 w 260"/>
                <a:gd name="T25" fmla="*/ 129 h 129"/>
                <a:gd name="T26" fmla="*/ 43 w 260"/>
                <a:gd name="T27" fmla="*/ 127 h 129"/>
                <a:gd name="T28" fmla="*/ 26 w 260"/>
                <a:gd name="T29" fmla="*/ 118 h 129"/>
                <a:gd name="T30" fmla="*/ 11 w 260"/>
                <a:gd name="T31" fmla="*/ 105 h 129"/>
                <a:gd name="T32" fmla="*/ 3 w 260"/>
                <a:gd name="T33" fmla="*/ 87 h 129"/>
                <a:gd name="T34" fmla="*/ 0 w 260"/>
                <a:gd name="T35" fmla="*/ 65 h 129"/>
                <a:gd name="T36" fmla="*/ 3 w 260"/>
                <a:gd name="T37" fmla="*/ 43 h 129"/>
                <a:gd name="T38" fmla="*/ 11 w 260"/>
                <a:gd name="T39" fmla="*/ 26 h 129"/>
                <a:gd name="T40" fmla="*/ 26 w 260"/>
                <a:gd name="T41" fmla="*/ 11 h 129"/>
                <a:gd name="T42" fmla="*/ 43 w 260"/>
                <a:gd name="T43" fmla="*/ 3 h 129"/>
                <a:gd name="T44" fmla="*/ 65 w 260"/>
                <a:gd name="T4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129">
                  <a:moveTo>
                    <a:pt x="65" y="0"/>
                  </a:moveTo>
                  <a:lnTo>
                    <a:pt x="195" y="0"/>
                  </a:lnTo>
                  <a:lnTo>
                    <a:pt x="217" y="3"/>
                  </a:lnTo>
                  <a:lnTo>
                    <a:pt x="235" y="11"/>
                  </a:lnTo>
                  <a:lnTo>
                    <a:pt x="248" y="26"/>
                  </a:lnTo>
                  <a:lnTo>
                    <a:pt x="257" y="43"/>
                  </a:lnTo>
                  <a:lnTo>
                    <a:pt x="260" y="65"/>
                  </a:lnTo>
                  <a:lnTo>
                    <a:pt x="257" y="87"/>
                  </a:lnTo>
                  <a:lnTo>
                    <a:pt x="248" y="105"/>
                  </a:lnTo>
                  <a:lnTo>
                    <a:pt x="235" y="118"/>
                  </a:lnTo>
                  <a:lnTo>
                    <a:pt x="217" y="127"/>
                  </a:lnTo>
                  <a:lnTo>
                    <a:pt x="195" y="129"/>
                  </a:lnTo>
                  <a:lnTo>
                    <a:pt x="65" y="129"/>
                  </a:lnTo>
                  <a:lnTo>
                    <a:pt x="43" y="127"/>
                  </a:lnTo>
                  <a:lnTo>
                    <a:pt x="26" y="118"/>
                  </a:lnTo>
                  <a:lnTo>
                    <a:pt x="11" y="105"/>
                  </a:lnTo>
                  <a:lnTo>
                    <a:pt x="3" y="87"/>
                  </a:lnTo>
                  <a:lnTo>
                    <a:pt x="0" y="65"/>
                  </a:lnTo>
                  <a:lnTo>
                    <a:pt x="3" y="43"/>
                  </a:lnTo>
                  <a:lnTo>
                    <a:pt x="11" y="26"/>
                  </a:lnTo>
                  <a:lnTo>
                    <a:pt x="26" y="11"/>
                  </a:lnTo>
                  <a:lnTo>
                    <a:pt x="43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89" name="Freeform 15"/>
            <p:cNvSpPr>
              <a:spLocks/>
            </p:cNvSpPr>
            <p:nvPr/>
          </p:nvSpPr>
          <p:spPr bwMode="auto">
            <a:xfrm>
              <a:off x="2107" y="4124"/>
              <a:ext cx="65" cy="22"/>
            </a:xfrm>
            <a:custGeom>
              <a:avLst/>
              <a:gdLst>
                <a:gd name="T0" fmla="*/ 65 w 390"/>
                <a:gd name="T1" fmla="*/ 0 h 130"/>
                <a:gd name="T2" fmla="*/ 325 w 390"/>
                <a:gd name="T3" fmla="*/ 0 h 130"/>
                <a:gd name="T4" fmla="*/ 346 w 390"/>
                <a:gd name="T5" fmla="*/ 3 h 130"/>
                <a:gd name="T6" fmla="*/ 364 w 390"/>
                <a:gd name="T7" fmla="*/ 12 h 130"/>
                <a:gd name="T8" fmla="*/ 378 w 390"/>
                <a:gd name="T9" fmla="*/ 26 h 130"/>
                <a:gd name="T10" fmla="*/ 386 w 390"/>
                <a:gd name="T11" fmla="*/ 44 h 130"/>
                <a:gd name="T12" fmla="*/ 390 w 390"/>
                <a:gd name="T13" fmla="*/ 65 h 130"/>
                <a:gd name="T14" fmla="*/ 386 w 390"/>
                <a:gd name="T15" fmla="*/ 87 h 130"/>
                <a:gd name="T16" fmla="*/ 378 w 390"/>
                <a:gd name="T17" fmla="*/ 105 h 130"/>
                <a:gd name="T18" fmla="*/ 364 w 390"/>
                <a:gd name="T19" fmla="*/ 118 h 130"/>
                <a:gd name="T20" fmla="*/ 346 w 390"/>
                <a:gd name="T21" fmla="*/ 127 h 130"/>
                <a:gd name="T22" fmla="*/ 325 w 390"/>
                <a:gd name="T23" fmla="*/ 130 h 130"/>
                <a:gd name="T24" fmla="*/ 65 w 390"/>
                <a:gd name="T25" fmla="*/ 130 h 130"/>
                <a:gd name="T26" fmla="*/ 44 w 390"/>
                <a:gd name="T27" fmla="*/ 127 h 130"/>
                <a:gd name="T28" fmla="*/ 25 w 390"/>
                <a:gd name="T29" fmla="*/ 118 h 130"/>
                <a:gd name="T30" fmla="*/ 12 w 390"/>
                <a:gd name="T31" fmla="*/ 105 h 130"/>
                <a:gd name="T32" fmla="*/ 4 w 390"/>
                <a:gd name="T33" fmla="*/ 87 h 130"/>
                <a:gd name="T34" fmla="*/ 0 w 390"/>
                <a:gd name="T35" fmla="*/ 65 h 130"/>
                <a:gd name="T36" fmla="*/ 4 w 390"/>
                <a:gd name="T37" fmla="*/ 44 h 130"/>
                <a:gd name="T38" fmla="*/ 12 w 390"/>
                <a:gd name="T39" fmla="*/ 26 h 130"/>
                <a:gd name="T40" fmla="*/ 25 w 390"/>
                <a:gd name="T41" fmla="*/ 12 h 130"/>
                <a:gd name="T42" fmla="*/ 44 w 390"/>
                <a:gd name="T43" fmla="*/ 3 h 130"/>
                <a:gd name="T44" fmla="*/ 65 w 390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0" h="130">
                  <a:moveTo>
                    <a:pt x="65" y="0"/>
                  </a:moveTo>
                  <a:lnTo>
                    <a:pt x="325" y="0"/>
                  </a:lnTo>
                  <a:lnTo>
                    <a:pt x="346" y="3"/>
                  </a:lnTo>
                  <a:lnTo>
                    <a:pt x="364" y="12"/>
                  </a:lnTo>
                  <a:lnTo>
                    <a:pt x="378" y="26"/>
                  </a:lnTo>
                  <a:lnTo>
                    <a:pt x="386" y="44"/>
                  </a:lnTo>
                  <a:lnTo>
                    <a:pt x="390" y="65"/>
                  </a:lnTo>
                  <a:lnTo>
                    <a:pt x="386" y="87"/>
                  </a:lnTo>
                  <a:lnTo>
                    <a:pt x="378" y="105"/>
                  </a:lnTo>
                  <a:lnTo>
                    <a:pt x="364" y="118"/>
                  </a:lnTo>
                  <a:lnTo>
                    <a:pt x="346" y="127"/>
                  </a:lnTo>
                  <a:lnTo>
                    <a:pt x="325" y="130"/>
                  </a:lnTo>
                  <a:lnTo>
                    <a:pt x="65" y="130"/>
                  </a:lnTo>
                  <a:lnTo>
                    <a:pt x="44" y="127"/>
                  </a:lnTo>
                  <a:lnTo>
                    <a:pt x="25" y="118"/>
                  </a:lnTo>
                  <a:lnTo>
                    <a:pt x="12" y="105"/>
                  </a:lnTo>
                  <a:lnTo>
                    <a:pt x="4" y="87"/>
                  </a:lnTo>
                  <a:lnTo>
                    <a:pt x="0" y="65"/>
                  </a:lnTo>
                  <a:lnTo>
                    <a:pt x="4" y="44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4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90" name="Freeform 16"/>
            <p:cNvSpPr>
              <a:spLocks/>
            </p:cNvSpPr>
            <p:nvPr/>
          </p:nvSpPr>
          <p:spPr bwMode="auto">
            <a:xfrm>
              <a:off x="2237" y="4124"/>
              <a:ext cx="108" cy="22"/>
            </a:xfrm>
            <a:custGeom>
              <a:avLst/>
              <a:gdLst>
                <a:gd name="T0" fmla="*/ 65 w 650"/>
                <a:gd name="T1" fmla="*/ 0 h 130"/>
                <a:gd name="T2" fmla="*/ 585 w 650"/>
                <a:gd name="T3" fmla="*/ 0 h 130"/>
                <a:gd name="T4" fmla="*/ 606 w 650"/>
                <a:gd name="T5" fmla="*/ 3 h 130"/>
                <a:gd name="T6" fmla="*/ 625 w 650"/>
                <a:gd name="T7" fmla="*/ 12 h 130"/>
                <a:gd name="T8" fmla="*/ 638 w 650"/>
                <a:gd name="T9" fmla="*/ 26 h 130"/>
                <a:gd name="T10" fmla="*/ 647 w 650"/>
                <a:gd name="T11" fmla="*/ 44 h 130"/>
                <a:gd name="T12" fmla="*/ 650 w 650"/>
                <a:gd name="T13" fmla="*/ 65 h 130"/>
                <a:gd name="T14" fmla="*/ 647 w 650"/>
                <a:gd name="T15" fmla="*/ 87 h 130"/>
                <a:gd name="T16" fmla="*/ 638 w 650"/>
                <a:gd name="T17" fmla="*/ 105 h 130"/>
                <a:gd name="T18" fmla="*/ 625 w 650"/>
                <a:gd name="T19" fmla="*/ 118 h 130"/>
                <a:gd name="T20" fmla="*/ 606 w 650"/>
                <a:gd name="T21" fmla="*/ 127 h 130"/>
                <a:gd name="T22" fmla="*/ 585 w 650"/>
                <a:gd name="T23" fmla="*/ 130 h 130"/>
                <a:gd name="T24" fmla="*/ 65 w 650"/>
                <a:gd name="T25" fmla="*/ 130 h 130"/>
                <a:gd name="T26" fmla="*/ 44 w 650"/>
                <a:gd name="T27" fmla="*/ 127 h 130"/>
                <a:gd name="T28" fmla="*/ 26 w 650"/>
                <a:gd name="T29" fmla="*/ 118 h 130"/>
                <a:gd name="T30" fmla="*/ 12 w 650"/>
                <a:gd name="T31" fmla="*/ 105 h 130"/>
                <a:gd name="T32" fmla="*/ 3 w 650"/>
                <a:gd name="T33" fmla="*/ 87 h 130"/>
                <a:gd name="T34" fmla="*/ 0 w 650"/>
                <a:gd name="T35" fmla="*/ 65 h 130"/>
                <a:gd name="T36" fmla="*/ 3 w 650"/>
                <a:gd name="T37" fmla="*/ 44 h 130"/>
                <a:gd name="T38" fmla="*/ 12 w 650"/>
                <a:gd name="T39" fmla="*/ 26 h 130"/>
                <a:gd name="T40" fmla="*/ 26 w 650"/>
                <a:gd name="T41" fmla="*/ 12 h 130"/>
                <a:gd name="T42" fmla="*/ 44 w 650"/>
                <a:gd name="T43" fmla="*/ 3 h 130"/>
                <a:gd name="T44" fmla="*/ 65 w 650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0" h="130">
                  <a:moveTo>
                    <a:pt x="65" y="0"/>
                  </a:moveTo>
                  <a:lnTo>
                    <a:pt x="585" y="0"/>
                  </a:lnTo>
                  <a:lnTo>
                    <a:pt x="606" y="3"/>
                  </a:lnTo>
                  <a:lnTo>
                    <a:pt x="625" y="12"/>
                  </a:lnTo>
                  <a:lnTo>
                    <a:pt x="638" y="26"/>
                  </a:lnTo>
                  <a:lnTo>
                    <a:pt x="647" y="44"/>
                  </a:lnTo>
                  <a:lnTo>
                    <a:pt x="650" y="65"/>
                  </a:lnTo>
                  <a:lnTo>
                    <a:pt x="647" y="87"/>
                  </a:lnTo>
                  <a:lnTo>
                    <a:pt x="638" y="105"/>
                  </a:lnTo>
                  <a:lnTo>
                    <a:pt x="625" y="118"/>
                  </a:lnTo>
                  <a:lnTo>
                    <a:pt x="606" y="127"/>
                  </a:lnTo>
                  <a:lnTo>
                    <a:pt x="585" y="130"/>
                  </a:lnTo>
                  <a:lnTo>
                    <a:pt x="65" y="130"/>
                  </a:lnTo>
                  <a:lnTo>
                    <a:pt x="44" y="127"/>
                  </a:lnTo>
                  <a:lnTo>
                    <a:pt x="26" y="118"/>
                  </a:lnTo>
                  <a:lnTo>
                    <a:pt x="12" y="105"/>
                  </a:lnTo>
                  <a:lnTo>
                    <a:pt x="3" y="87"/>
                  </a:lnTo>
                  <a:lnTo>
                    <a:pt x="0" y="65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2"/>
                  </a:lnTo>
                  <a:lnTo>
                    <a:pt x="44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91" name="Freeform 17"/>
            <p:cNvSpPr>
              <a:spLocks/>
            </p:cNvSpPr>
            <p:nvPr/>
          </p:nvSpPr>
          <p:spPr bwMode="auto">
            <a:xfrm>
              <a:off x="2194" y="4124"/>
              <a:ext cx="21" cy="22"/>
            </a:xfrm>
            <a:custGeom>
              <a:avLst/>
              <a:gdLst>
                <a:gd name="T0" fmla="*/ 65 w 130"/>
                <a:gd name="T1" fmla="*/ 0 h 130"/>
                <a:gd name="T2" fmla="*/ 86 w 130"/>
                <a:gd name="T3" fmla="*/ 3 h 130"/>
                <a:gd name="T4" fmla="*/ 104 w 130"/>
                <a:gd name="T5" fmla="*/ 12 h 130"/>
                <a:gd name="T6" fmla="*/ 118 w 130"/>
                <a:gd name="T7" fmla="*/ 26 h 130"/>
                <a:gd name="T8" fmla="*/ 126 w 130"/>
                <a:gd name="T9" fmla="*/ 44 h 130"/>
                <a:gd name="T10" fmla="*/ 130 w 130"/>
                <a:gd name="T11" fmla="*/ 65 h 130"/>
                <a:gd name="T12" fmla="*/ 126 w 130"/>
                <a:gd name="T13" fmla="*/ 87 h 130"/>
                <a:gd name="T14" fmla="*/ 118 w 130"/>
                <a:gd name="T15" fmla="*/ 105 h 130"/>
                <a:gd name="T16" fmla="*/ 104 w 130"/>
                <a:gd name="T17" fmla="*/ 118 h 130"/>
                <a:gd name="T18" fmla="*/ 86 w 130"/>
                <a:gd name="T19" fmla="*/ 127 h 130"/>
                <a:gd name="T20" fmla="*/ 65 w 130"/>
                <a:gd name="T21" fmla="*/ 130 h 130"/>
                <a:gd name="T22" fmla="*/ 43 w 130"/>
                <a:gd name="T23" fmla="*/ 127 h 130"/>
                <a:gd name="T24" fmla="*/ 25 w 130"/>
                <a:gd name="T25" fmla="*/ 118 h 130"/>
                <a:gd name="T26" fmla="*/ 12 w 130"/>
                <a:gd name="T27" fmla="*/ 105 h 130"/>
                <a:gd name="T28" fmla="*/ 2 w 130"/>
                <a:gd name="T29" fmla="*/ 87 h 130"/>
                <a:gd name="T30" fmla="*/ 0 w 130"/>
                <a:gd name="T31" fmla="*/ 65 h 130"/>
                <a:gd name="T32" fmla="*/ 2 w 130"/>
                <a:gd name="T33" fmla="*/ 44 h 130"/>
                <a:gd name="T34" fmla="*/ 12 w 130"/>
                <a:gd name="T35" fmla="*/ 26 h 130"/>
                <a:gd name="T36" fmla="*/ 25 w 130"/>
                <a:gd name="T37" fmla="*/ 12 h 130"/>
                <a:gd name="T38" fmla="*/ 43 w 130"/>
                <a:gd name="T39" fmla="*/ 3 h 130"/>
                <a:gd name="T40" fmla="*/ 65 w 130"/>
                <a:gd name="T4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lnTo>
                    <a:pt x="86" y="3"/>
                  </a:lnTo>
                  <a:lnTo>
                    <a:pt x="104" y="12"/>
                  </a:lnTo>
                  <a:lnTo>
                    <a:pt x="118" y="26"/>
                  </a:lnTo>
                  <a:lnTo>
                    <a:pt x="126" y="44"/>
                  </a:lnTo>
                  <a:lnTo>
                    <a:pt x="130" y="65"/>
                  </a:lnTo>
                  <a:lnTo>
                    <a:pt x="126" y="87"/>
                  </a:lnTo>
                  <a:lnTo>
                    <a:pt x="118" y="105"/>
                  </a:lnTo>
                  <a:lnTo>
                    <a:pt x="104" y="118"/>
                  </a:lnTo>
                  <a:lnTo>
                    <a:pt x="86" y="127"/>
                  </a:lnTo>
                  <a:lnTo>
                    <a:pt x="65" y="130"/>
                  </a:lnTo>
                  <a:lnTo>
                    <a:pt x="43" y="127"/>
                  </a:lnTo>
                  <a:lnTo>
                    <a:pt x="25" y="118"/>
                  </a:lnTo>
                  <a:lnTo>
                    <a:pt x="12" y="105"/>
                  </a:lnTo>
                  <a:lnTo>
                    <a:pt x="2" y="87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3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92" name="Freeform 18"/>
            <p:cNvSpPr>
              <a:spLocks/>
            </p:cNvSpPr>
            <p:nvPr/>
          </p:nvSpPr>
          <p:spPr bwMode="auto">
            <a:xfrm>
              <a:off x="2518" y="4124"/>
              <a:ext cx="130" cy="22"/>
            </a:xfrm>
            <a:custGeom>
              <a:avLst/>
              <a:gdLst>
                <a:gd name="T0" fmla="*/ 65 w 780"/>
                <a:gd name="T1" fmla="*/ 0 h 130"/>
                <a:gd name="T2" fmla="*/ 715 w 780"/>
                <a:gd name="T3" fmla="*/ 0 h 130"/>
                <a:gd name="T4" fmla="*/ 736 w 780"/>
                <a:gd name="T5" fmla="*/ 3 h 130"/>
                <a:gd name="T6" fmla="*/ 754 w 780"/>
                <a:gd name="T7" fmla="*/ 12 h 130"/>
                <a:gd name="T8" fmla="*/ 768 w 780"/>
                <a:gd name="T9" fmla="*/ 26 h 130"/>
                <a:gd name="T10" fmla="*/ 776 w 780"/>
                <a:gd name="T11" fmla="*/ 44 h 130"/>
                <a:gd name="T12" fmla="*/ 780 w 780"/>
                <a:gd name="T13" fmla="*/ 65 h 130"/>
                <a:gd name="T14" fmla="*/ 776 w 780"/>
                <a:gd name="T15" fmla="*/ 87 h 130"/>
                <a:gd name="T16" fmla="*/ 768 w 780"/>
                <a:gd name="T17" fmla="*/ 105 h 130"/>
                <a:gd name="T18" fmla="*/ 754 w 780"/>
                <a:gd name="T19" fmla="*/ 118 h 130"/>
                <a:gd name="T20" fmla="*/ 736 w 780"/>
                <a:gd name="T21" fmla="*/ 127 h 130"/>
                <a:gd name="T22" fmla="*/ 715 w 780"/>
                <a:gd name="T23" fmla="*/ 130 h 130"/>
                <a:gd name="T24" fmla="*/ 65 w 780"/>
                <a:gd name="T25" fmla="*/ 130 h 130"/>
                <a:gd name="T26" fmla="*/ 43 w 780"/>
                <a:gd name="T27" fmla="*/ 127 h 130"/>
                <a:gd name="T28" fmla="*/ 26 w 780"/>
                <a:gd name="T29" fmla="*/ 118 h 130"/>
                <a:gd name="T30" fmla="*/ 11 w 780"/>
                <a:gd name="T31" fmla="*/ 105 h 130"/>
                <a:gd name="T32" fmla="*/ 3 w 780"/>
                <a:gd name="T33" fmla="*/ 87 h 130"/>
                <a:gd name="T34" fmla="*/ 0 w 780"/>
                <a:gd name="T35" fmla="*/ 65 h 130"/>
                <a:gd name="T36" fmla="*/ 3 w 780"/>
                <a:gd name="T37" fmla="*/ 44 h 130"/>
                <a:gd name="T38" fmla="*/ 11 w 780"/>
                <a:gd name="T39" fmla="*/ 26 h 130"/>
                <a:gd name="T40" fmla="*/ 26 w 780"/>
                <a:gd name="T41" fmla="*/ 12 h 130"/>
                <a:gd name="T42" fmla="*/ 43 w 780"/>
                <a:gd name="T43" fmla="*/ 3 h 130"/>
                <a:gd name="T44" fmla="*/ 65 w 780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0" h="130">
                  <a:moveTo>
                    <a:pt x="65" y="0"/>
                  </a:moveTo>
                  <a:lnTo>
                    <a:pt x="715" y="0"/>
                  </a:lnTo>
                  <a:lnTo>
                    <a:pt x="736" y="3"/>
                  </a:lnTo>
                  <a:lnTo>
                    <a:pt x="754" y="12"/>
                  </a:lnTo>
                  <a:lnTo>
                    <a:pt x="768" y="26"/>
                  </a:lnTo>
                  <a:lnTo>
                    <a:pt x="776" y="44"/>
                  </a:lnTo>
                  <a:lnTo>
                    <a:pt x="780" y="65"/>
                  </a:lnTo>
                  <a:lnTo>
                    <a:pt x="776" y="87"/>
                  </a:lnTo>
                  <a:lnTo>
                    <a:pt x="768" y="105"/>
                  </a:lnTo>
                  <a:lnTo>
                    <a:pt x="754" y="118"/>
                  </a:lnTo>
                  <a:lnTo>
                    <a:pt x="736" y="127"/>
                  </a:lnTo>
                  <a:lnTo>
                    <a:pt x="715" y="130"/>
                  </a:lnTo>
                  <a:lnTo>
                    <a:pt x="65" y="130"/>
                  </a:lnTo>
                  <a:lnTo>
                    <a:pt x="43" y="127"/>
                  </a:lnTo>
                  <a:lnTo>
                    <a:pt x="26" y="118"/>
                  </a:lnTo>
                  <a:lnTo>
                    <a:pt x="11" y="105"/>
                  </a:lnTo>
                  <a:lnTo>
                    <a:pt x="3" y="87"/>
                  </a:lnTo>
                  <a:lnTo>
                    <a:pt x="0" y="65"/>
                  </a:lnTo>
                  <a:lnTo>
                    <a:pt x="3" y="44"/>
                  </a:lnTo>
                  <a:lnTo>
                    <a:pt x="11" y="26"/>
                  </a:lnTo>
                  <a:lnTo>
                    <a:pt x="26" y="12"/>
                  </a:lnTo>
                  <a:lnTo>
                    <a:pt x="43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93" name="Freeform 19"/>
            <p:cNvSpPr>
              <a:spLocks/>
            </p:cNvSpPr>
            <p:nvPr/>
          </p:nvSpPr>
          <p:spPr bwMode="auto">
            <a:xfrm>
              <a:off x="2670" y="4124"/>
              <a:ext cx="22" cy="22"/>
            </a:xfrm>
            <a:custGeom>
              <a:avLst/>
              <a:gdLst>
                <a:gd name="T0" fmla="*/ 65 w 130"/>
                <a:gd name="T1" fmla="*/ 0 h 130"/>
                <a:gd name="T2" fmla="*/ 86 w 130"/>
                <a:gd name="T3" fmla="*/ 3 h 130"/>
                <a:gd name="T4" fmla="*/ 104 w 130"/>
                <a:gd name="T5" fmla="*/ 12 h 130"/>
                <a:gd name="T6" fmla="*/ 118 w 130"/>
                <a:gd name="T7" fmla="*/ 26 h 130"/>
                <a:gd name="T8" fmla="*/ 126 w 130"/>
                <a:gd name="T9" fmla="*/ 44 h 130"/>
                <a:gd name="T10" fmla="*/ 130 w 130"/>
                <a:gd name="T11" fmla="*/ 65 h 130"/>
                <a:gd name="T12" fmla="*/ 126 w 130"/>
                <a:gd name="T13" fmla="*/ 87 h 130"/>
                <a:gd name="T14" fmla="*/ 118 w 130"/>
                <a:gd name="T15" fmla="*/ 105 h 130"/>
                <a:gd name="T16" fmla="*/ 104 w 130"/>
                <a:gd name="T17" fmla="*/ 118 h 130"/>
                <a:gd name="T18" fmla="*/ 86 w 130"/>
                <a:gd name="T19" fmla="*/ 127 h 130"/>
                <a:gd name="T20" fmla="*/ 65 w 130"/>
                <a:gd name="T21" fmla="*/ 130 h 130"/>
                <a:gd name="T22" fmla="*/ 42 w 130"/>
                <a:gd name="T23" fmla="*/ 127 h 130"/>
                <a:gd name="T24" fmla="*/ 24 w 130"/>
                <a:gd name="T25" fmla="*/ 118 h 130"/>
                <a:gd name="T26" fmla="*/ 11 w 130"/>
                <a:gd name="T27" fmla="*/ 105 h 130"/>
                <a:gd name="T28" fmla="*/ 2 w 130"/>
                <a:gd name="T29" fmla="*/ 87 h 130"/>
                <a:gd name="T30" fmla="*/ 0 w 130"/>
                <a:gd name="T31" fmla="*/ 65 h 130"/>
                <a:gd name="T32" fmla="*/ 2 w 130"/>
                <a:gd name="T33" fmla="*/ 44 h 130"/>
                <a:gd name="T34" fmla="*/ 11 w 130"/>
                <a:gd name="T35" fmla="*/ 26 h 130"/>
                <a:gd name="T36" fmla="*/ 24 w 130"/>
                <a:gd name="T37" fmla="*/ 12 h 130"/>
                <a:gd name="T38" fmla="*/ 42 w 130"/>
                <a:gd name="T39" fmla="*/ 3 h 130"/>
                <a:gd name="T40" fmla="*/ 65 w 130"/>
                <a:gd name="T4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lnTo>
                    <a:pt x="86" y="3"/>
                  </a:lnTo>
                  <a:lnTo>
                    <a:pt x="104" y="12"/>
                  </a:lnTo>
                  <a:lnTo>
                    <a:pt x="118" y="26"/>
                  </a:lnTo>
                  <a:lnTo>
                    <a:pt x="126" y="44"/>
                  </a:lnTo>
                  <a:lnTo>
                    <a:pt x="130" y="65"/>
                  </a:lnTo>
                  <a:lnTo>
                    <a:pt x="126" y="87"/>
                  </a:lnTo>
                  <a:lnTo>
                    <a:pt x="118" y="105"/>
                  </a:lnTo>
                  <a:lnTo>
                    <a:pt x="104" y="118"/>
                  </a:lnTo>
                  <a:lnTo>
                    <a:pt x="86" y="127"/>
                  </a:lnTo>
                  <a:lnTo>
                    <a:pt x="65" y="130"/>
                  </a:lnTo>
                  <a:lnTo>
                    <a:pt x="42" y="127"/>
                  </a:lnTo>
                  <a:lnTo>
                    <a:pt x="24" y="118"/>
                  </a:lnTo>
                  <a:lnTo>
                    <a:pt x="11" y="105"/>
                  </a:lnTo>
                  <a:lnTo>
                    <a:pt x="2" y="87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11" y="26"/>
                  </a:lnTo>
                  <a:lnTo>
                    <a:pt x="24" y="12"/>
                  </a:lnTo>
                  <a:lnTo>
                    <a:pt x="42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94" name="Freeform 20"/>
            <p:cNvSpPr>
              <a:spLocks noEditPoints="1"/>
            </p:cNvSpPr>
            <p:nvPr/>
          </p:nvSpPr>
          <p:spPr bwMode="auto">
            <a:xfrm>
              <a:off x="2280" y="3714"/>
              <a:ext cx="303" cy="302"/>
            </a:xfrm>
            <a:custGeom>
              <a:avLst/>
              <a:gdLst>
                <a:gd name="T0" fmla="*/ 762 w 1819"/>
                <a:gd name="T1" fmla="*/ 144 h 1817"/>
                <a:gd name="T2" fmla="*/ 559 w 1819"/>
                <a:gd name="T3" fmla="*/ 213 h 1817"/>
                <a:gd name="T4" fmla="*/ 385 w 1819"/>
                <a:gd name="T5" fmla="*/ 334 h 1817"/>
                <a:gd name="T6" fmla="*/ 249 w 1819"/>
                <a:gd name="T7" fmla="*/ 495 h 1817"/>
                <a:gd name="T8" fmla="*/ 162 w 1819"/>
                <a:gd name="T9" fmla="*/ 690 h 1817"/>
                <a:gd name="T10" fmla="*/ 130 w 1819"/>
                <a:gd name="T11" fmla="*/ 908 h 1817"/>
                <a:gd name="T12" fmla="*/ 162 w 1819"/>
                <a:gd name="T13" fmla="*/ 1126 h 1817"/>
                <a:gd name="T14" fmla="*/ 249 w 1819"/>
                <a:gd name="T15" fmla="*/ 1321 h 1817"/>
                <a:gd name="T16" fmla="*/ 385 w 1819"/>
                <a:gd name="T17" fmla="*/ 1483 h 1817"/>
                <a:gd name="T18" fmla="*/ 559 w 1819"/>
                <a:gd name="T19" fmla="*/ 1603 h 1817"/>
                <a:gd name="T20" fmla="*/ 762 w 1819"/>
                <a:gd name="T21" fmla="*/ 1673 h 1817"/>
                <a:gd name="T22" fmla="*/ 984 w 1819"/>
                <a:gd name="T23" fmla="*/ 1683 h 1817"/>
                <a:gd name="T24" fmla="*/ 1196 w 1819"/>
                <a:gd name="T25" fmla="*/ 1631 h 1817"/>
                <a:gd name="T26" fmla="*/ 1380 w 1819"/>
                <a:gd name="T27" fmla="*/ 1527 h 1817"/>
                <a:gd name="T28" fmla="*/ 1529 w 1819"/>
                <a:gd name="T29" fmla="*/ 1379 h 1817"/>
                <a:gd name="T30" fmla="*/ 1634 w 1819"/>
                <a:gd name="T31" fmla="*/ 1193 h 1817"/>
                <a:gd name="T32" fmla="*/ 1685 w 1819"/>
                <a:gd name="T33" fmla="*/ 983 h 1817"/>
                <a:gd name="T34" fmla="*/ 1674 w 1819"/>
                <a:gd name="T35" fmla="*/ 760 h 1817"/>
                <a:gd name="T36" fmla="*/ 1605 w 1819"/>
                <a:gd name="T37" fmla="*/ 557 h 1817"/>
                <a:gd name="T38" fmla="*/ 1484 w 1819"/>
                <a:gd name="T39" fmla="*/ 383 h 1817"/>
                <a:gd name="T40" fmla="*/ 1322 w 1819"/>
                <a:gd name="T41" fmla="*/ 249 h 1817"/>
                <a:gd name="T42" fmla="*/ 1127 w 1819"/>
                <a:gd name="T43" fmla="*/ 160 h 1817"/>
                <a:gd name="T44" fmla="*/ 910 w 1819"/>
                <a:gd name="T45" fmla="*/ 129 h 1817"/>
                <a:gd name="T46" fmla="*/ 1073 w 1819"/>
                <a:gd name="T47" fmla="*/ 14 h 1817"/>
                <a:gd name="T48" fmla="*/ 1299 w 1819"/>
                <a:gd name="T49" fmla="*/ 87 h 1817"/>
                <a:gd name="T50" fmla="*/ 1495 w 1819"/>
                <a:gd name="T51" fmla="*/ 213 h 1817"/>
                <a:gd name="T52" fmla="*/ 1652 w 1819"/>
                <a:gd name="T53" fmla="*/ 384 h 1817"/>
                <a:gd name="T54" fmla="*/ 1762 w 1819"/>
                <a:gd name="T55" fmla="*/ 592 h 1817"/>
                <a:gd name="T56" fmla="*/ 1815 w 1819"/>
                <a:gd name="T57" fmla="*/ 826 h 1817"/>
                <a:gd name="T58" fmla="*/ 1804 w 1819"/>
                <a:gd name="T59" fmla="*/ 1070 h 1817"/>
                <a:gd name="T60" fmla="*/ 1731 w 1819"/>
                <a:gd name="T61" fmla="*/ 1296 h 1817"/>
                <a:gd name="T62" fmla="*/ 1605 w 1819"/>
                <a:gd name="T63" fmla="*/ 1492 h 1817"/>
                <a:gd name="T64" fmla="*/ 1433 w 1819"/>
                <a:gd name="T65" fmla="*/ 1649 h 1817"/>
                <a:gd name="T66" fmla="*/ 1225 w 1819"/>
                <a:gd name="T67" fmla="*/ 1759 h 1817"/>
                <a:gd name="T68" fmla="*/ 991 w 1819"/>
                <a:gd name="T69" fmla="*/ 1813 h 1817"/>
                <a:gd name="T70" fmla="*/ 747 w 1819"/>
                <a:gd name="T71" fmla="*/ 1801 h 1817"/>
                <a:gd name="T72" fmla="*/ 521 w 1819"/>
                <a:gd name="T73" fmla="*/ 1728 h 1817"/>
                <a:gd name="T74" fmla="*/ 325 w 1819"/>
                <a:gd name="T75" fmla="*/ 1602 h 1817"/>
                <a:gd name="T76" fmla="*/ 168 w 1819"/>
                <a:gd name="T77" fmla="*/ 1431 h 1817"/>
                <a:gd name="T78" fmla="*/ 58 w 1819"/>
                <a:gd name="T79" fmla="*/ 1224 h 1817"/>
                <a:gd name="T80" fmla="*/ 3 w 1819"/>
                <a:gd name="T81" fmla="*/ 990 h 1817"/>
                <a:gd name="T82" fmla="*/ 15 w 1819"/>
                <a:gd name="T83" fmla="*/ 745 h 1817"/>
                <a:gd name="T84" fmla="*/ 88 w 1819"/>
                <a:gd name="T85" fmla="*/ 519 h 1817"/>
                <a:gd name="T86" fmla="*/ 215 w 1819"/>
                <a:gd name="T87" fmla="*/ 323 h 1817"/>
                <a:gd name="T88" fmla="*/ 386 w 1819"/>
                <a:gd name="T89" fmla="*/ 166 h 1817"/>
                <a:gd name="T90" fmla="*/ 593 w 1819"/>
                <a:gd name="T91" fmla="*/ 56 h 1817"/>
                <a:gd name="T92" fmla="*/ 827 w 1819"/>
                <a:gd name="T93" fmla="*/ 3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9" h="1817">
                  <a:moveTo>
                    <a:pt x="910" y="129"/>
                  </a:moveTo>
                  <a:lnTo>
                    <a:pt x="834" y="133"/>
                  </a:lnTo>
                  <a:lnTo>
                    <a:pt x="762" y="144"/>
                  </a:lnTo>
                  <a:lnTo>
                    <a:pt x="691" y="160"/>
                  </a:lnTo>
                  <a:lnTo>
                    <a:pt x="624" y="184"/>
                  </a:lnTo>
                  <a:lnTo>
                    <a:pt x="559" y="213"/>
                  </a:lnTo>
                  <a:lnTo>
                    <a:pt x="496" y="249"/>
                  </a:lnTo>
                  <a:lnTo>
                    <a:pt x="438" y="289"/>
                  </a:lnTo>
                  <a:lnTo>
                    <a:pt x="385" y="334"/>
                  </a:lnTo>
                  <a:lnTo>
                    <a:pt x="334" y="383"/>
                  </a:lnTo>
                  <a:lnTo>
                    <a:pt x="289" y="438"/>
                  </a:lnTo>
                  <a:lnTo>
                    <a:pt x="249" y="495"/>
                  </a:lnTo>
                  <a:lnTo>
                    <a:pt x="214" y="557"/>
                  </a:lnTo>
                  <a:lnTo>
                    <a:pt x="185" y="622"/>
                  </a:lnTo>
                  <a:lnTo>
                    <a:pt x="162" y="690"/>
                  </a:lnTo>
                  <a:lnTo>
                    <a:pt x="144" y="760"/>
                  </a:lnTo>
                  <a:lnTo>
                    <a:pt x="133" y="833"/>
                  </a:lnTo>
                  <a:lnTo>
                    <a:pt x="130" y="908"/>
                  </a:lnTo>
                  <a:lnTo>
                    <a:pt x="133" y="983"/>
                  </a:lnTo>
                  <a:lnTo>
                    <a:pt x="144" y="1055"/>
                  </a:lnTo>
                  <a:lnTo>
                    <a:pt x="162" y="1126"/>
                  </a:lnTo>
                  <a:lnTo>
                    <a:pt x="185" y="1193"/>
                  </a:lnTo>
                  <a:lnTo>
                    <a:pt x="214" y="1258"/>
                  </a:lnTo>
                  <a:lnTo>
                    <a:pt x="249" y="1321"/>
                  </a:lnTo>
                  <a:lnTo>
                    <a:pt x="289" y="1379"/>
                  </a:lnTo>
                  <a:lnTo>
                    <a:pt x="334" y="1432"/>
                  </a:lnTo>
                  <a:lnTo>
                    <a:pt x="385" y="1483"/>
                  </a:lnTo>
                  <a:lnTo>
                    <a:pt x="438" y="1527"/>
                  </a:lnTo>
                  <a:lnTo>
                    <a:pt x="496" y="1568"/>
                  </a:lnTo>
                  <a:lnTo>
                    <a:pt x="559" y="1603"/>
                  </a:lnTo>
                  <a:lnTo>
                    <a:pt x="624" y="1631"/>
                  </a:lnTo>
                  <a:lnTo>
                    <a:pt x="691" y="1655"/>
                  </a:lnTo>
                  <a:lnTo>
                    <a:pt x="762" y="1673"/>
                  </a:lnTo>
                  <a:lnTo>
                    <a:pt x="834" y="1683"/>
                  </a:lnTo>
                  <a:lnTo>
                    <a:pt x="910" y="1687"/>
                  </a:lnTo>
                  <a:lnTo>
                    <a:pt x="984" y="1683"/>
                  </a:lnTo>
                  <a:lnTo>
                    <a:pt x="1058" y="1673"/>
                  </a:lnTo>
                  <a:lnTo>
                    <a:pt x="1127" y="1655"/>
                  </a:lnTo>
                  <a:lnTo>
                    <a:pt x="1196" y="1631"/>
                  </a:lnTo>
                  <a:lnTo>
                    <a:pt x="1261" y="1603"/>
                  </a:lnTo>
                  <a:lnTo>
                    <a:pt x="1322" y="1568"/>
                  </a:lnTo>
                  <a:lnTo>
                    <a:pt x="1380" y="1527"/>
                  </a:lnTo>
                  <a:lnTo>
                    <a:pt x="1435" y="1483"/>
                  </a:lnTo>
                  <a:lnTo>
                    <a:pt x="1484" y="1432"/>
                  </a:lnTo>
                  <a:lnTo>
                    <a:pt x="1529" y="1379"/>
                  </a:lnTo>
                  <a:lnTo>
                    <a:pt x="1569" y="1321"/>
                  </a:lnTo>
                  <a:lnTo>
                    <a:pt x="1605" y="1258"/>
                  </a:lnTo>
                  <a:lnTo>
                    <a:pt x="1634" y="1193"/>
                  </a:lnTo>
                  <a:lnTo>
                    <a:pt x="1658" y="1126"/>
                  </a:lnTo>
                  <a:lnTo>
                    <a:pt x="1674" y="1055"/>
                  </a:lnTo>
                  <a:lnTo>
                    <a:pt x="1685" y="983"/>
                  </a:lnTo>
                  <a:lnTo>
                    <a:pt x="1689" y="908"/>
                  </a:lnTo>
                  <a:lnTo>
                    <a:pt x="1685" y="833"/>
                  </a:lnTo>
                  <a:lnTo>
                    <a:pt x="1674" y="760"/>
                  </a:lnTo>
                  <a:lnTo>
                    <a:pt x="1658" y="690"/>
                  </a:lnTo>
                  <a:lnTo>
                    <a:pt x="1634" y="622"/>
                  </a:lnTo>
                  <a:lnTo>
                    <a:pt x="1605" y="557"/>
                  </a:lnTo>
                  <a:lnTo>
                    <a:pt x="1569" y="495"/>
                  </a:lnTo>
                  <a:lnTo>
                    <a:pt x="1529" y="438"/>
                  </a:lnTo>
                  <a:lnTo>
                    <a:pt x="1484" y="383"/>
                  </a:lnTo>
                  <a:lnTo>
                    <a:pt x="1435" y="334"/>
                  </a:lnTo>
                  <a:lnTo>
                    <a:pt x="1380" y="289"/>
                  </a:lnTo>
                  <a:lnTo>
                    <a:pt x="1322" y="249"/>
                  </a:lnTo>
                  <a:lnTo>
                    <a:pt x="1261" y="213"/>
                  </a:lnTo>
                  <a:lnTo>
                    <a:pt x="1196" y="184"/>
                  </a:lnTo>
                  <a:lnTo>
                    <a:pt x="1127" y="160"/>
                  </a:lnTo>
                  <a:lnTo>
                    <a:pt x="1058" y="144"/>
                  </a:lnTo>
                  <a:lnTo>
                    <a:pt x="984" y="133"/>
                  </a:lnTo>
                  <a:lnTo>
                    <a:pt x="910" y="129"/>
                  </a:lnTo>
                  <a:close/>
                  <a:moveTo>
                    <a:pt x="910" y="0"/>
                  </a:moveTo>
                  <a:lnTo>
                    <a:pt x="991" y="3"/>
                  </a:lnTo>
                  <a:lnTo>
                    <a:pt x="1073" y="14"/>
                  </a:lnTo>
                  <a:lnTo>
                    <a:pt x="1151" y="31"/>
                  </a:lnTo>
                  <a:lnTo>
                    <a:pt x="1225" y="56"/>
                  </a:lnTo>
                  <a:lnTo>
                    <a:pt x="1299" y="87"/>
                  </a:lnTo>
                  <a:lnTo>
                    <a:pt x="1367" y="124"/>
                  </a:lnTo>
                  <a:lnTo>
                    <a:pt x="1433" y="166"/>
                  </a:lnTo>
                  <a:lnTo>
                    <a:pt x="1495" y="213"/>
                  </a:lnTo>
                  <a:lnTo>
                    <a:pt x="1552" y="266"/>
                  </a:lnTo>
                  <a:lnTo>
                    <a:pt x="1605" y="323"/>
                  </a:lnTo>
                  <a:lnTo>
                    <a:pt x="1652" y="384"/>
                  </a:lnTo>
                  <a:lnTo>
                    <a:pt x="1695" y="451"/>
                  </a:lnTo>
                  <a:lnTo>
                    <a:pt x="1731" y="519"/>
                  </a:lnTo>
                  <a:lnTo>
                    <a:pt x="1762" y="592"/>
                  </a:lnTo>
                  <a:lnTo>
                    <a:pt x="1787" y="667"/>
                  </a:lnTo>
                  <a:lnTo>
                    <a:pt x="1804" y="745"/>
                  </a:lnTo>
                  <a:lnTo>
                    <a:pt x="1815" y="826"/>
                  </a:lnTo>
                  <a:lnTo>
                    <a:pt x="1819" y="908"/>
                  </a:lnTo>
                  <a:lnTo>
                    <a:pt x="1815" y="990"/>
                  </a:lnTo>
                  <a:lnTo>
                    <a:pt x="1804" y="1070"/>
                  </a:lnTo>
                  <a:lnTo>
                    <a:pt x="1787" y="1148"/>
                  </a:lnTo>
                  <a:lnTo>
                    <a:pt x="1762" y="1224"/>
                  </a:lnTo>
                  <a:lnTo>
                    <a:pt x="1731" y="1296"/>
                  </a:lnTo>
                  <a:lnTo>
                    <a:pt x="1695" y="1366"/>
                  </a:lnTo>
                  <a:lnTo>
                    <a:pt x="1652" y="1431"/>
                  </a:lnTo>
                  <a:lnTo>
                    <a:pt x="1605" y="1492"/>
                  </a:lnTo>
                  <a:lnTo>
                    <a:pt x="1552" y="1550"/>
                  </a:lnTo>
                  <a:lnTo>
                    <a:pt x="1495" y="1602"/>
                  </a:lnTo>
                  <a:lnTo>
                    <a:pt x="1433" y="1649"/>
                  </a:lnTo>
                  <a:lnTo>
                    <a:pt x="1367" y="1691"/>
                  </a:lnTo>
                  <a:lnTo>
                    <a:pt x="1299" y="1728"/>
                  </a:lnTo>
                  <a:lnTo>
                    <a:pt x="1225" y="1759"/>
                  </a:lnTo>
                  <a:lnTo>
                    <a:pt x="1151" y="1784"/>
                  </a:lnTo>
                  <a:lnTo>
                    <a:pt x="1073" y="1801"/>
                  </a:lnTo>
                  <a:lnTo>
                    <a:pt x="991" y="1813"/>
                  </a:lnTo>
                  <a:lnTo>
                    <a:pt x="910" y="1817"/>
                  </a:lnTo>
                  <a:lnTo>
                    <a:pt x="827" y="1813"/>
                  </a:lnTo>
                  <a:lnTo>
                    <a:pt x="747" y="1801"/>
                  </a:lnTo>
                  <a:lnTo>
                    <a:pt x="669" y="1784"/>
                  </a:lnTo>
                  <a:lnTo>
                    <a:pt x="593" y="1759"/>
                  </a:lnTo>
                  <a:lnTo>
                    <a:pt x="521" y="1728"/>
                  </a:lnTo>
                  <a:lnTo>
                    <a:pt x="451" y="1691"/>
                  </a:lnTo>
                  <a:lnTo>
                    <a:pt x="386" y="1649"/>
                  </a:lnTo>
                  <a:lnTo>
                    <a:pt x="325" y="1602"/>
                  </a:lnTo>
                  <a:lnTo>
                    <a:pt x="267" y="1550"/>
                  </a:lnTo>
                  <a:lnTo>
                    <a:pt x="215" y="1492"/>
                  </a:lnTo>
                  <a:lnTo>
                    <a:pt x="168" y="1431"/>
                  </a:lnTo>
                  <a:lnTo>
                    <a:pt x="125" y="1366"/>
                  </a:lnTo>
                  <a:lnTo>
                    <a:pt x="88" y="1296"/>
                  </a:lnTo>
                  <a:lnTo>
                    <a:pt x="58" y="1224"/>
                  </a:lnTo>
                  <a:lnTo>
                    <a:pt x="33" y="1148"/>
                  </a:lnTo>
                  <a:lnTo>
                    <a:pt x="15" y="1070"/>
                  </a:lnTo>
                  <a:lnTo>
                    <a:pt x="3" y="990"/>
                  </a:lnTo>
                  <a:lnTo>
                    <a:pt x="0" y="908"/>
                  </a:lnTo>
                  <a:lnTo>
                    <a:pt x="3" y="826"/>
                  </a:lnTo>
                  <a:lnTo>
                    <a:pt x="15" y="745"/>
                  </a:lnTo>
                  <a:lnTo>
                    <a:pt x="33" y="667"/>
                  </a:lnTo>
                  <a:lnTo>
                    <a:pt x="58" y="592"/>
                  </a:lnTo>
                  <a:lnTo>
                    <a:pt x="88" y="519"/>
                  </a:lnTo>
                  <a:lnTo>
                    <a:pt x="125" y="451"/>
                  </a:lnTo>
                  <a:lnTo>
                    <a:pt x="168" y="384"/>
                  </a:lnTo>
                  <a:lnTo>
                    <a:pt x="215" y="323"/>
                  </a:lnTo>
                  <a:lnTo>
                    <a:pt x="267" y="266"/>
                  </a:lnTo>
                  <a:lnTo>
                    <a:pt x="325" y="213"/>
                  </a:lnTo>
                  <a:lnTo>
                    <a:pt x="386" y="166"/>
                  </a:lnTo>
                  <a:lnTo>
                    <a:pt x="451" y="124"/>
                  </a:lnTo>
                  <a:lnTo>
                    <a:pt x="521" y="87"/>
                  </a:lnTo>
                  <a:lnTo>
                    <a:pt x="593" y="56"/>
                  </a:lnTo>
                  <a:lnTo>
                    <a:pt x="669" y="31"/>
                  </a:lnTo>
                  <a:lnTo>
                    <a:pt x="747" y="14"/>
                  </a:lnTo>
                  <a:lnTo>
                    <a:pt x="827" y="3"/>
                  </a:lnTo>
                  <a:lnTo>
                    <a:pt x="910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97" name="Freeform 21"/>
            <p:cNvSpPr>
              <a:spLocks/>
            </p:cNvSpPr>
            <p:nvPr/>
          </p:nvSpPr>
          <p:spPr bwMode="auto">
            <a:xfrm>
              <a:off x="2713" y="4124"/>
              <a:ext cx="43" cy="22"/>
            </a:xfrm>
            <a:custGeom>
              <a:avLst/>
              <a:gdLst>
                <a:gd name="T0" fmla="*/ 65 w 258"/>
                <a:gd name="T1" fmla="*/ 0 h 130"/>
                <a:gd name="T2" fmla="*/ 193 w 258"/>
                <a:gd name="T3" fmla="*/ 0 h 130"/>
                <a:gd name="T4" fmla="*/ 216 w 258"/>
                <a:gd name="T5" fmla="*/ 3 h 130"/>
                <a:gd name="T6" fmla="*/ 234 w 258"/>
                <a:gd name="T7" fmla="*/ 12 h 130"/>
                <a:gd name="T8" fmla="*/ 248 w 258"/>
                <a:gd name="T9" fmla="*/ 26 h 130"/>
                <a:gd name="T10" fmla="*/ 256 w 258"/>
                <a:gd name="T11" fmla="*/ 44 h 130"/>
                <a:gd name="T12" fmla="*/ 258 w 258"/>
                <a:gd name="T13" fmla="*/ 65 h 130"/>
                <a:gd name="T14" fmla="*/ 256 w 258"/>
                <a:gd name="T15" fmla="*/ 87 h 130"/>
                <a:gd name="T16" fmla="*/ 248 w 258"/>
                <a:gd name="T17" fmla="*/ 105 h 130"/>
                <a:gd name="T18" fmla="*/ 234 w 258"/>
                <a:gd name="T19" fmla="*/ 118 h 130"/>
                <a:gd name="T20" fmla="*/ 216 w 258"/>
                <a:gd name="T21" fmla="*/ 127 h 130"/>
                <a:gd name="T22" fmla="*/ 193 w 258"/>
                <a:gd name="T23" fmla="*/ 130 h 130"/>
                <a:gd name="T24" fmla="*/ 65 w 258"/>
                <a:gd name="T25" fmla="*/ 130 h 130"/>
                <a:gd name="T26" fmla="*/ 42 w 258"/>
                <a:gd name="T27" fmla="*/ 127 h 130"/>
                <a:gd name="T28" fmla="*/ 24 w 258"/>
                <a:gd name="T29" fmla="*/ 118 h 130"/>
                <a:gd name="T30" fmla="*/ 10 w 258"/>
                <a:gd name="T31" fmla="*/ 105 h 130"/>
                <a:gd name="T32" fmla="*/ 2 w 258"/>
                <a:gd name="T33" fmla="*/ 87 h 130"/>
                <a:gd name="T34" fmla="*/ 0 w 258"/>
                <a:gd name="T35" fmla="*/ 65 h 130"/>
                <a:gd name="T36" fmla="*/ 2 w 258"/>
                <a:gd name="T37" fmla="*/ 44 h 130"/>
                <a:gd name="T38" fmla="*/ 10 w 258"/>
                <a:gd name="T39" fmla="*/ 26 h 130"/>
                <a:gd name="T40" fmla="*/ 24 w 258"/>
                <a:gd name="T41" fmla="*/ 12 h 130"/>
                <a:gd name="T42" fmla="*/ 42 w 258"/>
                <a:gd name="T43" fmla="*/ 3 h 130"/>
                <a:gd name="T44" fmla="*/ 65 w 258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8" h="130">
                  <a:moveTo>
                    <a:pt x="65" y="0"/>
                  </a:moveTo>
                  <a:lnTo>
                    <a:pt x="193" y="0"/>
                  </a:lnTo>
                  <a:lnTo>
                    <a:pt x="216" y="3"/>
                  </a:lnTo>
                  <a:lnTo>
                    <a:pt x="234" y="12"/>
                  </a:lnTo>
                  <a:lnTo>
                    <a:pt x="248" y="26"/>
                  </a:lnTo>
                  <a:lnTo>
                    <a:pt x="256" y="44"/>
                  </a:lnTo>
                  <a:lnTo>
                    <a:pt x="258" y="65"/>
                  </a:lnTo>
                  <a:lnTo>
                    <a:pt x="256" y="87"/>
                  </a:lnTo>
                  <a:lnTo>
                    <a:pt x="248" y="105"/>
                  </a:lnTo>
                  <a:lnTo>
                    <a:pt x="234" y="118"/>
                  </a:lnTo>
                  <a:lnTo>
                    <a:pt x="216" y="127"/>
                  </a:lnTo>
                  <a:lnTo>
                    <a:pt x="193" y="130"/>
                  </a:lnTo>
                  <a:lnTo>
                    <a:pt x="65" y="130"/>
                  </a:lnTo>
                  <a:lnTo>
                    <a:pt x="42" y="127"/>
                  </a:lnTo>
                  <a:lnTo>
                    <a:pt x="24" y="118"/>
                  </a:lnTo>
                  <a:lnTo>
                    <a:pt x="10" y="105"/>
                  </a:lnTo>
                  <a:lnTo>
                    <a:pt x="2" y="87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10" y="26"/>
                  </a:lnTo>
                  <a:lnTo>
                    <a:pt x="24" y="12"/>
                  </a:lnTo>
                  <a:lnTo>
                    <a:pt x="42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98" name="Freeform 22"/>
            <p:cNvSpPr>
              <a:spLocks noEditPoints="1"/>
            </p:cNvSpPr>
            <p:nvPr/>
          </p:nvSpPr>
          <p:spPr bwMode="auto">
            <a:xfrm>
              <a:off x="2388" y="3990"/>
              <a:ext cx="88" cy="91"/>
            </a:xfrm>
            <a:custGeom>
              <a:avLst/>
              <a:gdLst>
                <a:gd name="T0" fmla="*/ 130 w 526"/>
                <a:gd name="T1" fmla="*/ 146 h 547"/>
                <a:gd name="T2" fmla="*/ 130 w 526"/>
                <a:gd name="T3" fmla="*/ 418 h 547"/>
                <a:gd name="T4" fmla="*/ 390 w 526"/>
                <a:gd name="T5" fmla="*/ 418 h 547"/>
                <a:gd name="T6" fmla="*/ 390 w 526"/>
                <a:gd name="T7" fmla="*/ 146 h 547"/>
                <a:gd name="T8" fmla="*/ 337 w 526"/>
                <a:gd name="T9" fmla="*/ 152 h 547"/>
                <a:gd name="T10" fmla="*/ 285 w 526"/>
                <a:gd name="T11" fmla="*/ 155 h 547"/>
                <a:gd name="T12" fmla="*/ 234 w 526"/>
                <a:gd name="T13" fmla="*/ 155 h 547"/>
                <a:gd name="T14" fmla="*/ 183 w 526"/>
                <a:gd name="T15" fmla="*/ 152 h 547"/>
                <a:gd name="T16" fmla="*/ 130 w 526"/>
                <a:gd name="T17" fmla="*/ 146 h 547"/>
                <a:gd name="T18" fmla="*/ 68 w 526"/>
                <a:gd name="T19" fmla="*/ 0 h 547"/>
                <a:gd name="T20" fmla="*/ 84 w 526"/>
                <a:gd name="T21" fmla="*/ 3 h 547"/>
                <a:gd name="T22" fmla="*/ 157 w 526"/>
                <a:gd name="T23" fmla="*/ 15 h 547"/>
                <a:gd name="T24" fmla="*/ 229 w 526"/>
                <a:gd name="T25" fmla="*/ 22 h 547"/>
                <a:gd name="T26" fmla="*/ 301 w 526"/>
                <a:gd name="T27" fmla="*/ 22 h 547"/>
                <a:gd name="T28" fmla="*/ 371 w 526"/>
                <a:gd name="T29" fmla="*/ 15 h 547"/>
                <a:gd name="T30" fmla="*/ 442 w 526"/>
                <a:gd name="T31" fmla="*/ 3 h 547"/>
                <a:gd name="T32" fmla="*/ 461 w 526"/>
                <a:gd name="T33" fmla="*/ 0 h 547"/>
                <a:gd name="T34" fmla="*/ 481 w 526"/>
                <a:gd name="T35" fmla="*/ 5 h 547"/>
                <a:gd name="T36" fmla="*/ 500 w 526"/>
                <a:gd name="T37" fmla="*/ 16 h 547"/>
                <a:gd name="T38" fmla="*/ 513 w 526"/>
                <a:gd name="T39" fmla="*/ 30 h 547"/>
                <a:gd name="T40" fmla="*/ 522 w 526"/>
                <a:gd name="T41" fmla="*/ 48 h 547"/>
                <a:gd name="T42" fmla="*/ 526 w 526"/>
                <a:gd name="T43" fmla="*/ 68 h 547"/>
                <a:gd name="T44" fmla="*/ 526 w 526"/>
                <a:gd name="T45" fmla="*/ 482 h 547"/>
                <a:gd name="T46" fmla="*/ 520 w 526"/>
                <a:gd name="T47" fmla="*/ 505 h 547"/>
                <a:gd name="T48" fmla="*/ 509 w 526"/>
                <a:gd name="T49" fmla="*/ 522 h 547"/>
                <a:gd name="T50" fmla="*/ 495 w 526"/>
                <a:gd name="T51" fmla="*/ 536 h 547"/>
                <a:gd name="T52" fmla="*/ 476 w 526"/>
                <a:gd name="T53" fmla="*/ 545 h 547"/>
                <a:gd name="T54" fmla="*/ 455 w 526"/>
                <a:gd name="T55" fmla="*/ 547 h 547"/>
                <a:gd name="T56" fmla="*/ 65 w 526"/>
                <a:gd name="T57" fmla="*/ 547 h 547"/>
                <a:gd name="T58" fmla="*/ 42 w 526"/>
                <a:gd name="T59" fmla="*/ 545 h 547"/>
                <a:gd name="T60" fmla="*/ 25 w 526"/>
                <a:gd name="T61" fmla="*/ 536 h 547"/>
                <a:gd name="T62" fmla="*/ 12 w 526"/>
                <a:gd name="T63" fmla="*/ 522 h 547"/>
                <a:gd name="T64" fmla="*/ 2 w 526"/>
                <a:gd name="T65" fmla="*/ 505 h 547"/>
                <a:gd name="T66" fmla="*/ 0 w 526"/>
                <a:gd name="T67" fmla="*/ 482 h 547"/>
                <a:gd name="T68" fmla="*/ 0 w 526"/>
                <a:gd name="T69" fmla="*/ 68 h 547"/>
                <a:gd name="T70" fmla="*/ 1 w 526"/>
                <a:gd name="T71" fmla="*/ 52 h 547"/>
                <a:gd name="T72" fmla="*/ 6 w 526"/>
                <a:gd name="T73" fmla="*/ 39 h 547"/>
                <a:gd name="T74" fmla="*/ 13 w 526"/>
                <a:gd name="T75" fmla="*/ 25 h 547"/>
                <a:gd name="T76" fmla="*/ 26 w 526"/>
                <a:gd name="T77" fmla="*/ 16 h 547"/>
                <a:gd name="T78" fmla="*/ 38 w 526"/>
                <a:gd name="T79" fmla="*/ 8 h 547"/>
                <a:gd name="T80" fmla="*/ 53 w 526"/>
                <a:gd name="T81" fmla="*/ 2 h 547"/>
                <a:gd name="T82" fmla="*/ 68 w 526"/>
                <a:gd name="T8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6" h="547">
                  <a:moveTo>
                    <a:pt x="130" y="146"/>
                  </a:moveTo>
                  <a:lnTo>
                    <a:pt x="130" y="418"/>
                  </a:lnTo>
                  <a:lnTo>
                    <a:pt x="390" y="418"/>
                  </a:lnTo>
                  <a:lnTo>
                    <a:pt x="390" y="146"/>
                  </a:lnTo>
                  <a:lnTo>
                    <a:pt x="337" y="152"/>
                  </a:lnTo>
                  <a:lnTo>
                    <a:pt x="285" y="155"/>
                  </a:lnTo>
                  <a:lnTo>
                    <a:pt x="234" y="155"/>
                  </a:lnTo>
                  <a:lnTo>
                    <a:pt x="183" y="152"/>
                  </a:lnTo>
                  <a:lnTo>
                    <a:pt x="130" y="146"/>
                  </a:lnTo>
                  <a:close/>
                  <a:moveTo>
                    <a:pt x="68" y="0"/>
                  </a:moveTo>
                  <a:lnTo>
                    <a:pt x="84" y="3"/>
                  </a:lnTo>
                  <a:lnTo>
                    <a:pt x="157" y="15"/>
                  </a:lnTo>
                  <a:lnTo>
                    <a:pt x="229" y="22"/>
                  </a:lnTo>
                  <a:lnTo>
                    <a:pt x="301" y="22"/>
                  </a:lnTo>
                  <a:lnTo>
                    <a:pt x="371" y="15"/>
                  </a:lnTo>
                  <a:lnTo>
                    <a:pt x="442" y="3"/>
                  </a:lnTo>
                  <a:lnTo>
                    <a:pt x="461" y="0"/>
                  </a:lnTo>
                  <a:lnTo>
                    <a:pt x="481" y="5"/>
                  </a:lnTo>
                  <a:lnTo>
                    <a:pt x="500" y="16"/>
                  </a:lnTo>
                  <a:lnTo>
                    <a:pt x="513" y="30"/>
                  </a:lnTo>
                  <a:lnTo>
                    <a:pt x="522" y="48"/>
                  </a:lnTo>
                  <a:lnTo>
                    <a:pt x="526" y="68"/>
                  </a:lnTo>
                  <a:lnTo>
                    <a:pt x="526" y="482"/>
                  </a:lnTo>
                  <a:lnTo>
                    <a:pt x="520" y="505"/>
                  </a:lnTo>
                  <a:lnTo>
                    <a:pt x="509" y="522"/>
                  </a:lnTo>
                  <a:lnTo>
                    <a:pt x="495" y="536"/>
                  </a:lnTo>
                  <a:lnTo>
                    <a:pt x="476" y="545"/>
                  </a:lnTo>
                  <a:lnTo>
                    <a:pt x="455" y="547"/>
                  </a:lnTo>
                  <a:lnTo>
                    <a:pt x="65" y="547"/>
                  </a:lnTo>
                  <a:lnTo>
                    <a:pt x="42" y="545"/>
                  </a:lnTo>
                  <a:lnTo>
                    <a:pt x="25" y="536"/>
                  </a:lnTo>
                  <a:lnTo>
                    <a:pt x="12" y="522"/>
                  </a:lnTo>
                  <a:lnTo>
                    <a:pt x="2" y="505"/>
                  </a:lnTo>
                  <a:lnTo>
                    <a:pt x="0" y="482"/>
                  </a:lnTo>
                  <a:lnTo>
                    <a:pt x="0" y="68"/>
                  </a:lnTo>
                  <a:lnTo>
                    <a:pt x="1" y="52"/>
                  </a:lnTo>
                  <a:lnTo>
                    <a:pt x="6" y="39"/>
                  </a:lnTo>
                  <a:lnTo>
                    <a:pt x="13" y="25"/>
                  </a:lnTo>
                  <a:lnTo>
                    <a:pt x="26" y="16"/>
                  </a:lnTo>
                  <a:lnTo>
                    <a:pt x="38" y="8"/>
                  </a:lnTo>
                  <a:lnTo>
                    <a:pt x="53" y="2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solidFill>
                <a:srgbClr val="5B8B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6630852" y="2553689"/>
            <a:ext cx="129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974</a:t>
            </a:r>
            <a:r>
              <a:rPr lang="en-US" sz="2400" b="1" dirty="0">
                <a:latin typeface="+mj-lt"/>
              </a:rPr>
              <a:t> </a:t>
            </a:r>
          </a:p>
          <a:p>
            <a:pPr algn="ctr"/>
            <a:r>
              <a:rPr lang="uk-UA" sz="1600" b="1" dirty="0">
                <a:latin typeface="+mj-lt"/>
              </a:rPr>
              <a:t>млн м</a:t>
            </a:r>
            <a:r>
              <a:rPr lang="ru-RU" sz="1600" b="1" baseline="30000" dirty="0">
                <a:latin typeface="+mj-lt"/>
              </a:rPr>
              <a:t>2</a:t>
            </a:r>
            <a:endParaRPr lang="uk-UA" sz="1600" b="1" dirty="0">
              <a:latin typeface="+mj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058340" y="1191655"/>
            <a:ext cx="491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F53"/>
                </a:solidFill>
                <a:latin typeface="+mj-lt"/>
              </a:rPr>
              <a:t>Сектор ЦО</a:t>
            </a:r>
            <a:endParaRPr lang="en-US" b="1" dirty="0">
              <a:solidFill>
                <a:srgbClr val="002F53"/>
              </a:solidFill>
              <a:latin typeface="+mj-lt"/>
            </a:endParaRPr>
          </a:p>
          <a:p>
            <a:pPr algn="ctr"/>
            <a:r>
              <a:rPr lang="en-US" dirty="0">
                <a:solidFill>
                  <a:srgbClr val="002F53"/>
                </a:solidFill>
                <a:latin typeface="+mj-lt"/>
              </a:rPr>
              <a:t>(</a:t>
            </a:r>
            <a:r>
              <a:rPr lang="uk-UA" dirty="0">
                <a:solidFill>
                  <a:srgbClr val="002F53"/>
                </a:solidFill>
                <a:latin typeface="+mj-lt"/>
              </a:rPr>
              <a:t>станом на </a:t>
            </a:r>
            <a:r>
              <a:rPr lang="en-US" dirty="0">
                <a:solidFill>
                  <a:srgbClr val="002F53"/>
                </a:solidFill>
                <a:latin typeface="+mj-lt"/>
              </a:rPr>
              <a:t>2017)</a:t>
            </a:r>
            <a:endParaRPr lang="uk-UA" dirty="0">
              <a:solidFill>
                <a:srgbClr val="002F53"/>
              </a:solidFill>
              <a:latin typeface="+mj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149302" y="3079099"/>
            <a:ext cx="1741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7F1"/>
                </a:solidFill>
                <a:latin typeface="+mj-lt"/>
              </a:rPr>
              <a:t>21 </a:t>
            </a:r>
            <a:r>
              <a:rPr lang="uk-UA" sz="2000" b="1" dirty="0">
                <a:solidFill>
                  <a:srgbClr val="00B7F1"/>
                </a:solidFill>
                <a:latin typeface="+mj-lt"/>
              </a:rPr>
              <a:t>тис</a:t>
            </a:r>
            <a:endParaRPr lang="en-US" sz="2400" b="1" dirty="0">
              <a:solidFill>
                <a:srgbClr val="00B7F1"/>
              </a:solidFill>
              <a:latin typeface="+mj-lt"/>
            </a:endParaRPr>
          </a:p>
          <a:p>
            <a:pPr algn="ctr"/>
            <a:r>
              <a:rPr lang="uk-UA" sz="1600" dirty="0" err="1">
                <a:solidFill>
                  <a:srgbClr val="00B7F1"/>
                </a:solidFill>
                <a:latin typeface="+mj-lt"/>
              </a:rPr>
              <a:t>котелень</a:t>
            </a:r>
            <a:endParaRPr lang="uk-UA" sz="1600" dirty="0">
              <a:solidFill>
                <a:srgbClr val="00B7F1"/>
              </a:solidFill>
              <a:latin typeface="+mj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0205641" y="3096154"/>
            <a:ext cx="191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7F1"/>
                </a:solidFill>
                <a:latin typeface="+mj-lt"/>
              </a:rPr>
              <a:t>20 </a:t>
            </a:r>
            <a:r>
              <a:rPr lang="uk-UA" sz="2000" b="1" dirty="0">
                <a:solidFill>
                  <a:srgbClr val="00B7F1"/>
                </a:solidFill>
                <a:latin typeface="+mj-lt"/>
              </a:rPr>
              <a:t>тис км</a:t>
            </a:r>
            <a:endParaRPr lang="en-US" sz="2400" b="1" dirty="0">
              <a:solidFill>
                <a:srgbClr val="00B7F1"/>
              </a:solidFill>
              <a:latin typeface="+mj-lt"/>
            </a:endParaRPr>
          </a:p>
          <a:p>
            <a:pPr algn="ctr"/>
            <a:r>
              <a:rPr lang="uk-UA" sz="1600" dirty="0">
                <a:solidFill>
                  <a:srgbClr val="00B7F1"/>
                </a:solidFill>
                <a:latin typeface="+mj-lt"/>
              </a:rPr>
              <a:t>мереж</a:t>
            </a:r>
          </a:p>
        </p:txBody>
      </p:sp>
      <p:grpSp>
        <p:nvGrpSpPr>
          <p:cNvPr id="71" name="Group 30"/>
          <p:cNvGrpSpPr>
            <a:grpSpLocks noChangeAspect="1"/>
          </p:cNvGrpSpPr>
          <p:nvPr/>
        </p:nvGrpSpPr>
        <p:grpSpPr bwMode="auto">
          <a:xfrm>
            <a:off x="9641719" y="2165177"/>
            <a:ext cx="732012" cy="832890"/>
            <a:chOff x="1928" y="937"/>
            <a:chExt cx="566" cy="644"/>
          </a:xfrm>
          <a:solidFill>
            <a:srgbClr val="5B8BA3"/>
          </a:solidFill>
        </p:grpSpPr>
        <p:sp>
          <p:nvSpPr>
            <p:cNvPr id="122" name="Freeform 32"/>
            <p:cNvSpPr>
              <a:spLocks/>
            </p:cNvSpPr>
            <p:nvPr/>
          </p:nvSpPr>
          <p:spPr bwMode="auto">
            <a:xfrm>
              <a:off x="2024" y="1006"/>
              <a:ext cx="79" cy="207"/>
            </a:xfrm>
            <a:custGeom>
              <a:avLst/>
              <a:gdLst>
                <a:gd name="T0" fmla="*/ 0 w 395"/>
                <a:gd name="T1" fmla="*/ 0 h 1034"/>
                <a:gd name="T2" fmla="*/ 395 w 395"/>
                <a:gd name="T3" fmla="*/ 0 h 1034"/>
                <a:gd name="T4" fmla="*/ 395 w 395"/>
                <a:gd name="T5" fmla="*/ 894 h 1034"/>
                <a:gd name="T6" fmla="*/ 0 w 395"/>
                <a:gd name="T7" fmla="*/ 1034 h 1034"/>
                <a:gd name="T8" fmla="*/ 0 w 395"/>
                <a:gd name="T9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1034">
                  <a:moveTo>
                    <a:pt x="0" y="0"/>
                  </a:moveTo>
                  <a:lnTo>
                    <a:pt x="395" y="0"/>
                  </a:lnTo>
                  <a:lnTo>
                    <a:pt x="395" y="894"/>
                  </a:lnTo>
                  <a:lnTo>
                    <a:pt x="0" y="10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123" name="Freeform 33"/>
            <p:cNvSpPr>
              <a:spLocks/>
            </p:cNvSpPr>
            <p:nvPr/>
          </p:nvSpPr>
          <p:spPr bwMode="auto">
            <a:xfrm>
              <a:off x="2241" y="1006"/>
              <a:ext cx="79" cy="207"/>
            </a:xfrm>
            <a:custGeom>
              <a:avLst/>
              <a:gdLst>
                <a:gd name="T0" fmla="*/ 0 w 394"/>
                <a:gd name="T1" fmla="*/ 0 h 1034"/>
                <a:gd name="T2" fmla="*/ 394 w 394"/>
                <a:gd name="T3" fmla="*/ 0 h 1034"/>
                <a:gd name="T4" fmla="*/ 394 w 394"/>
                <a:gd name="T5" fmla="*/ 894 h 1034"/>
                <a:gd name="T6" fmla="*/ 0 w 394"/>
                <a:gd name="T7" fmla="*/ 1034 h 1034"/>
                <a:gd name="T8" fmla="*/ 0 w 394"/>
                <a:gd name="T9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1034">
                  <a:moveTo>
                    <a:pt x="0" y="0"/>
                  </a:moveTo>
                  <a:lnTo>
                    <a:pt x="394" y="0"/>
                  </a:lnTo>
                  <a:lnTo>
                    <a:pt x="394" y="894"/>
                  </a:lnTo>
                  <a:lnTo>
                    <a:pt x="0" y="10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124" name="Freeform 34"/>
            <p:cNvSpPr>
              <a:spLocks noEditPoints="1"/>
            </p:cNvSpPr>
            <p:nvPr/>
          </p:nvSpPr>
          <p:spPr bwMode="auto">
            <a:xfrm>
              <a:off x="1928" y="1389"/>
              <a:ext cx="566" cy="192"/>
            </a:xfrm>
            <a:custGeom>
              <a:avLst/>
              <a:gdLst>
                <a:gd name="T0" fmla="*/ 1355 w 2832"/>
                <a:gd name="T1" fmla="*/ 149 h 964"/>
                <a:gd name="T2" fmla="*/ 1355 w 2832"/>
                <a:gd name="T3" fmla="*/ 635 h 964"/>
                <a:gd name="T4" fmla="*/ 1660 w 2832"/>
                <a:gd name="T5" fmla="*/ 635 h 964"/>
                <a:gd name="T6" fmla="*/ 1660 w 2832"/>
                <a:gd name="T7" fmla="*/ 149 h 964"/>
                <a:gd name="T8" fmla="*/ 1355 w 2832"/>
                <a:gd name="T9" fmla="*/ 149 h 964"/>
                <a:gd name="T10" fmla="*/ 819 w 2832"/>
                <a:gd name="T11" fmla="*/ 149 h 964"/>
                <a:gd name="T12" fmla="*/ 819 w 2832"/>
                <a:gd name="T13" fmla="*/ 635 h 964"/>
                <a:gd name="T14" fmla="*/ 1123 w 2832"/>
                <a:gd name="T15" fmla="*/ 635 h 964"/>
                <a:gd name="T16" fmla="*/ 1123 w 2832"/>
                <a:gd name="T17" fmla="*/ 149 h 964"/>
                <a:gd name="T18" fmla="*/ 819 w 2832"/>
                <a:gd name="T19" fmla="*/ 149 h 964"/>
                <a:gd name="T20" fmla="*/ 262 w 2832"/>
                <a:gd name="T21" fmla="*/ 149 h 964"/>
                <a:gd name="T22" fmla="*/ 262 w 2832"/>
                <a:gd name="T23" fmla="*/ 635 h 964"/>
                <a:gd name="T24" fmla="*/ 566 w 2832"/>
                <a:gd name="T25" fmla="*/ 635 h 964"/>
                <a:gd name="T26" fmla="*/ 566 w 2832"/>
                <a:gd name="T27" fmla="*/ 149 h 964"/>
                <a:gd name="T28" fmla="*/ 262 w 2832"/>
                <a:gd name="T29" fmla="*/ 149 h 964"/>
                <a:gd name="T30" fmla="*/ 0 w 2832"/>
                <a:gd name="T31" fmla="*/ 0 h 964"/>
                <a:gd name="T32" fmla="*/ 2832 w 2832"/>
                <a:gd name="T33" fmla="*/ 0 h 964"/>
                <a:gd name="T34" fmla="*/ 2832 w 2832"/>
                <a:gd name="T35" fmla="*/ 964 h 964"/>
                <a:gd name="T36" fmla="*/ 0 w 2832"/>
                <a:gd name="T37" fmla="*/ 964 h 964"/>
                <a:gd name="T38" fmla="*/ 0 w 2832"/>
                <a:gd name="T39" fmla="*/ 0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2" h="964">
                  <a:moveTo>
                    <a:pt x="1355" y="149"/>
                  </a:moveTo>
                  <a:lnTo>
                    <a:pt x="1355" y="635"/>
                  </a:lnTo>
                  <a:lnTo>
                    <a:pt x="1660" y="635"/>
                  </a:lnTo>
                  <a:lnTo>
                    <a:pt x="1660" y="149"/>
                  </a:lnTo>
                  <a:lnTo>
                    <a:pt x="1355" y="149"/>
                  </a:lnTo>
                  <a:close/>
                  <a:moveTo>
                    <a:pt x="819" y="149"/>
                  </a:moveTo>
                  <a:lnTo>
                    <a:pt x="819" y="635"/>
                  </a:lnTo>
                  <a:lnTo>
                    <a:pt x="1123" y="635"/>
                  </a:lnTo>
                  <a:lnTo>
                    <a:pt x="1123" y="149"/>
                  </a:lnTo>
                  <a:lnTo>
                    <a:pt x="819" y="149"/>
                  </a:lnTo>
                  <a:close/>
                  <a:moveTo>
                    <a:pt x="262" y="149"/>
                  </a:moveTo>
                  <a:lnTo>
                    <a:pt x="262" y="635"/>
                  </a:lnTo>
                  <a:lnTo>
                    <a:pt x="566" y="635"/>
                  </a:lnTo>
                  <a:lnTo>
                    <a:pt x="566" y="149"/>
                  </a:lnTo>
                  <a:lnTo>
                    <a:pt x="262" y="149"/>
                  </a:lnTo>
                  <a:close/>
                  <a:moveTo>
                    <a:pt x="0" y="0"/>
                  </a:moveTo>
                  <a:lnTo>
                    <a:pt x="2832" y="0"/>
                  </a:lnTo>
                  <a:lnTo>
                    <a:pt x="2832" y="964"/>
                  </a:lnTo>
                  <a:lnTo>
                    <a:pt x="0" y="9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125" name="Freeform 35"/>
            <p:cNvSpPr>
              <a:spLocks/>
            </p:cNvSpPr>
            <p:nvPr/>
          </p:nvSpPr>
          <p:spPr bwMode="auto">
            <a:xfrm>
              <a:off x="1928" y="1196"/>
              <a:ext cx="566" cy="163"/>
            </a:xfrm>
            <a:custGeom>
              <a:avLst/>
              <a:gdLst>
                <a:gd name="T0" fmla="*/ 983 w 2832"/>
                <a:gd name="T1" fmla="*/ 0 h 813"/>
                <a:gd name="T2" fmla="*/ 1101 w 2832"/>
                <a:gd name="T3" fmla="*/ 394 h 813"/>
                <a:gd name="T4" fmla="*/ 2086 w 2832"/>
                <a:gd name="T5" fmla="*/ 0 h 813"/>
                <a:gd name="T6" fmla="*/ 2163 w 2832"/>
                <a:gd name="T7" fmla="*/ 394 h 813"/>
                <a:gd name="T8" fmla="*/ 2832 w 2832"/>
                <a:gd name="T9" fmla="*/ 394 h 813"/>
                <a:gd name="T10" fmla="*/ 2832 w 2832"/>
                <a:gd name="T11" fmla="*/ 813 h 813"/>
                <a:gd name="T12" fmla="*/ 0 w 2832"/>
                <a:gd name="T13" fmla="*/ 813 h 813"/>
                <a:gd name="T14" fmla="*/ 0 w 2832"/>
                <a:gd name="T15" fmla="*/ 394 h 813"/>
                <a:gd name="T16" fmla="*/ 983 w 2832"/>
                <a:gd name="T17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2" h="813">
                  <a:moveTo>
                    <a:pt x="983" y="0"/>
                  </a:moveTo>
                  <a:lnTo>
                    <a:pt x="1101" y="394"/>
                  </a:lnTo>
                  <a:lnTo>
                    <a:pt x="2086" y="0"/>
                  </a:lnTo>
                  <a:lnTo>
                    <a:pt x="2163" y="394"/>
                  </a:lnTo>
                  <a:lnTo>
                    <a:pt x="2832" y="394"/>
                  </a:lnTo>
                  <a:lnTo>
                    <a:pt x="2832" y="813"/>
                  </a:lnTo>
                  <a:lnTo>
                    <a:pt x="0" y="813"/>
                  </a:lnTo>
                  <a:lnTo>
                    <a:pt x="0" y="394"/>
                  </a:lnTo>
                  <a:lnTo>
                    <a:pt x="9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126" name="Freeform 36"/>
            <p:cNvSpPr>
              <a:spLocks/>
            </p:cNvSpPr>
            <p:nvPr/>
          </p:nvSpPr>
          <p:spPr bwMode="auto">
            <a:xfrm>
              <a:off x="1942" y="937"/>
              <a:ext cx="136" cy="57"/>
            </a:xfrm>
            <a:custGeom>
              <a:avLst/>
              <a:gdLst>
                <a:gd name="T0" fmla="*/ 9 w 682"/>
                <a:gd name="T1" fmla="*/ 0 h 287"/>
                <a:gd name="T2" fmla="*/ 51 w 682"/>
                <a:gd name="T3" fmla="*/ 69 h 287"/>
                <a:gd name="T4" fmla="*/ 96 w 682"/>
                <a:gd name="T5" fmla="*/ 131 h 287"/>
                <a:gd name="T6" fmla="*/ 144 w 682"/>
                <a:gd name="T7" fmla="*/ 178 h 287"/>
                <a:gd name="T8" fmla="*/ 181 w 682"/>
                <a:gd name="T9" fmla="*/ 200 h 287"/>
                <a:gd name="T10" fmla="*/ 225 w 682"/>
                <a:gd name="T11" fmla="*/ 208 h 287"/>
                <a:gd name="T12" fmla="*/ 292 w 682"/>
                <a:gd name="T13" fmla="*/ 192 h 287"/>
                <a:gd name="T14" fmla="*/ 363 w 682"/>
                <a:gd name="T15" fmla="*/ 160 h 287"/>
                <a:gd name="T16" fmla="*/ 430 w 682"/>
                <a:gd name="T17" fmla="*/ 113 h 287"/>
                <a:gd name="T18" fmla="*/ 465 w 682"/>
                <a:gd name="T19" fmla="*/ 87 h 287"/>
                <a:gd name="T20" fmla="*/ 503 w 682"/>
                <a:gd name="T21" fmla="*/ 64 h 287"/>
                <a:gd name="T22" fmla="*/ 551 w 682"/>
                <a:gd name="T23" fmla="*/ 48 h 287"/>
                <a:gd name="T24" fmla="*/ 592 w 682"/>
                <a:gd name="T25" fmla="*/ 53 h 287"/>
                <a:gd name="T26" fmla="*/ 629 w 682"/>
                <a:gd name="T27" fmla="*/ 73 h 287"/>
                <a:gd name="T28" fmla="*/ 656 w 682"/>
                <a:gd name="T29" fmla="*/ 104 h 287"/>
                <a:gd name="T30" fmla="*/ 671 w 682"/>
                <a:gd name="T31" fmla="*/ 137 h 287"/>
                <a:gd name="T32" fmla="*/ 682 w 682"/>
                <a:gd name="T33" fmla="*/ 203 h 287"/>
                <a:gd name="T34" fmla="*/ 671 w 682"/>
                <a:gd name="T35" fmla="*/ 268 h 287"/>
                <a:gd name="T36" fmla="*/ 650 w 682"/>
                <a:gd name="T37" fmla="*/ 240 h 287"/>
                <a:gd name="T38" fmla="*/ 628 w 682"/>
                <a:gd name="T39" fmla="*/ 186 h 287"/>
                <a:gd name="T40" fmla="*/ 599 w 682"/>
                <a:gd name="T41" fmla="*/ 144 h 287"/>
                <a:gd name="T42" fmla="*/ 569 w 682"/>
                <a:gd name="T43" fmla="*/ 121 h 287"/>
                <a:gd name="T44" fmla="*/ 531 w 682"/>
                <a:gd name="T45" fmla="*/ 114 h 287"/>
                <a:gd name="T46" fmla="*/ 488 w 682"/>
                <a:gd name="T47" fmla="*/ 119 h 287"/>
                <a:gd name="T48" fmla="*/ 445 w 682"/>
                <a:gd name="T49" fmla="*/ 135 h 287"/>
                <a:gd name="T50" fmla="*/ 405 w 682"/>
                <a:gd name="T51" fmla="*/ 162 h 287"/>
                <a:gd name="T52" fmla="*/ 371 w 682"/>
                <a:gd name="T53" fmla="*/ 197 h 287"/>
                <a:gd name="T54" fmla="*/ 334 w 682"/>
                <a:gd name="T55" fmla="*/ 234 h 287"/>
                <a:gd name="T56" fmla="*/ 290 w 682"/>
                <a:gd name="T57" fmla="*/ 264 h 287"/>
                <a:gd name="T58" fmla="*/ 235 w 682"/>
                <a:gd name="T59" fmla="*/ 283 h 287"/>
                <a:gd name="T60" fmla="*/ 184 w 682"/>
                <a:gd name="T61" fmla="*/ 286 h 287"/>
                <a:gd name="T62" fmla="*/ 134 w 682"/>
                <a:gd name="T63" fmla="*/ 273 h 287"/>
                <a:gd name="T64" fmla="*/ 89 w 682"/>
                <a:gd name="T65" fmla="*/ 246 h 287"/>
                <a:gd name="T66" fmla="*/ 44 w 682"/>
                <a:gd name="T67" fmla="*/ 190 h 287"/>
                <a:gd name="T68" fmla="*/ 15 w 682"/>
                <a:gd name="T69" fmla="*/ 130 h 287"/>
                <a:gd name="T70" fmla="*/ 2 w 682"/>
                <a:gd name="T71" fmla="*/ 66 h 287"/>
                <a:gd name="T72" fmla="*/ 0 w 682"/>
                <a:gd name="T73" fmla="*/ 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2" h="287">
                  <a:moveTo>
                    <a:pt x="9" y="0"/>
                  </a:moveTo>
                  <a:lnTo>
                    <a:pt x="9" y="0"/>
                  </a:lnTo>
                  <a:lnTo>
                    <a:pt x="31" y="35"/>
                  </a:lnTo>
                  <a:lnTo>
                    <a:pt x="51" y="69"/>
                  </a:lnTo>
                  <a:lnTo>
                    <a:pt x="73" y="101"/>
                  </a:lnTo>
                  <a:lnTo>
                    <a:pt x="96" y="131"/>
                  </a:lnTo>
                  <a:lnTo>
                    <a:pt x="119" y="157"/>
                  </a:lnTo>
                  <a:lnTo>
                    <a:pt x="144" y="178"/>
                  </a:lnTo>
                  <a:lnTo>
                    <a:pt x="163" y="191"/>
                  </a:lnTo>
                  <a:lnTo>
                    <a:pt x="181" y="200"/>
                  </a:lnTo>
                  <a:lnTo>
                    <a:pt x="202" y="205"/>
                  </a:lnTo>
                  <a:lnTo>
                    <a:pt x="225" y="208"/>
                  </a:lnTo>
                  <a:lnTo>
                    <a:pt x="257" y="202"/>
                  </a:lnTo>
                  <a:lnTo>
                    <a:pt x="292" y="192"/>
                  </a:lnTo>
                  <a:lnTo>
                    <a:pt x="327" y="178"/>
                  </a:lnTo>
                  <a:lnTo>
                    <a:pt x="363" y="160"/>
                  </a:lnTo>
                  <a:lnTo>
                    <a:pt x="397" y="137"/>
                  </a:lnTo>
                  <a:lnTo>
                    <a:pt x="430" y="113"/>
                  </a:lnTo>
                  <a:lnTo>
                    <a:pt x="448" y="100"/>
                  </a:lnTo>
                  <a:lnTo>
                    <a:pt x="465" y="87"/>
                  </a:lnTo>
                  <a:lnTo>
                    <a:pt x="482" y="74"/>
                  </a:lnTo>
                  <a:lnTo>
                    <a:pt x="503" y="64"/>
                  </a:lnTo>
                  <a:lnTo>
                    <a:pt x="525" y="54"/>
                  </a:lnTo>
                  <a:lnTo>
                    <a:pt x="551" y="48"/>
                  </a:lnTo>
                  <a:lnTo>
                    <a:pt x="570" y="48"/>
                  </a:lnTo>
                  <a:lnTo>
                    <a:pt x="592" y="53"/>
                  </a:lnTo>
                  <a:lnTo>
                    <a:pt x="611" y="61"/>
                  </a:lnTo>
                  <a:lnTo>
                    <a:pt x="629" y="73"/>
                  </a:lnTo>
                  <a:lnTo>
                    <a:pt x="644" y="87"/>
                  </a:lnTo>
                  <a:lnTo>
                    <a:pt x="656" y="104"/>
                  </a:lnTo>
                  <a:lnTo>
                    <a:pt x="664" y="120"/>
                  </a:lnTo>
                  <a:lnTo>
                    <a:pt x="671" y="137"/>
                  </a:lnTo>
                  <a:lnTo>
                    <a:pt x="680" y="171"/>
                  </a:lnTo>
                  <a:lnTo>
                    <a:pt x="682" y="203"/>
                  </a:lnTo>
                  <a:lnTo>
                    <a:pt x="679" y="237"/>
                  </a:lnTo>
                  <a:lnTo>
                    <a:pt x="671" y="268"/>
                  </a:lnTo>
                  <a:lnTo>
                    <a:pt x="663" y="268"/>
                  </a:lnTo>
                  <a:lnTo>
                    <a:pt x="650" y="240"/>
                  </a:lnTo>
                  <a:lnTo>
                    <a:pt x="640" y="212"/>
                  </a:lnTo>
                  <a:lnTo>
                    <a:pt x="628" y="186"/>
                  </a:lnTo>
                  <a:lnTo>
                    <a:pt x="614" y="163"/>
                  </a:lnTo>
                  <a:lnTo>
                    <a:pt x="599" y="144"/>
                  </a:lnTo>
                  <a:lnTo>
                    <a:pt x="584" y="130"/>
                  </a:lnTo>
                  <a:lnTo>
                    <a:pt x="569" y="121"/>
                  </a:lnTo>
                  <a:lnTo>
                    <a:pt x="551" y="117"/>
                  </a:lnTo>
                  <a:lnTo>
                    <a:pt x="531" y="114"/>
                  </a:lnTo>
                  <a:lnTo>
                    <a:pt x="511" y="114"/>
                  </a:lnTo>
                  <a:lnTo>
                    <a:pt x="488" y="119"/>
                  </a:lnTo>
                  <a:lnTo>
                    <a:pt x="466" y="125"/>
                  </a:lnTo>
                  <a:lnTo>
                    <a:pt x="445" y="135"/>
                  </a:lnTo>
                  <a:lnTo>
                    <a:pt x="424" y="148"/>
                  </a:lnTo>
                  <a:lnTo>
                    <a:pt x="405" y="162"/>
                  </a:lnTo>
                  <a:lnTo>
                    <a:pt x="388" y="179"/>
                  </a:lnTo>
                  <a:lnTo>
                    <a:pt x="371" y="197"/>
                  </a:lnTo>
                  <a:lnTo>
                    <a:pt x="353" y="215"/>
                  </a:lnTo>
                  <a:lnTo>
                    <a:pt x="334" y="234"/>
                  </a:lnTo>
                  <a:lnTo>
                    <a:pt x="312" y="250"/>
                  </a:lnTo>
                  <a:lnTo>
                    <a:pt x="290" y="264"/>
                  </a:lnTo>
                  <a:lnTo>
                    <a:pt x="264" y="275"/>
                  </a:lnTo>
                  <a:lnTo>
                    <a:pt x="235" y="283"/>
                  </a:lnTo>
                  <a:lnTo>
                    <a:pt x="210" y="287"/>
                  </a:lnTo>
                  <a:lnTo>
                    <a:pt x="184" y="286"/>
                  </a:lnTo>
                  <a:lnTo>
                    <a:pt x="158" y="281"/>
                  </a:lnTo>
                  <a:lnTo>
                    <a:pt x="134" y="273"/>
                  </a:lnTo>
                  <a:lnTo>
                    <a:pt x="110" y="261"/>
                  </a:lnTo>
                  <a:lnTo>
                    <a:pt x="89" y="246"/>
                  </a:lnTo>
                  <a:lnTo>
                    <a:pt x="64" y="220"/>
                  </a:lnTo>
                  <a:lnTo>
                    <a:pt x="44" y="190"/>
                  </a:lnTo>
                  <a:lnTo>
                    <a:pt x="27" y="161"/>
                  </a:lnTo>
                  <a:lnTo>
                    <a:pt x="15" y="130"/>
                  </a:lnTo>
                  <a:lnTo>
                    <a:pt x="7" y="98"/>
                  </a:lnTo>
                  <a:lnTo>
                    <a:pt x="2" y="66"/>
                  </a:lnTo>
                  <a:lnTo>
                    <a:pt x="0" y="34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127" name="Freeform 37"/>
            <p:cNvSpPr>
              <a:spLocks/>
            </p:cNvSpPr>
            <p:nvPr/>
          </p:nvSpPr>
          <p:spPr bwMode="auto">
            <a:xfrm>
              <a:off x="2199" y="953"/>
              <a:ext cx="97" cy="42"/>
            </a:xfrm>
            <a:custGeom>
              <a:avLst/>
              <a:gdLst>
                <a:gd name="T0" fmla="*/ 33 w 484"/>
                <a:gd name="T1" fmla="*/ 28 h 211"/>
                <a:gd name="T2" fmla="*/ 73 w 484"/>
                <a:gd name="T3" fmla="*/ 78 h 211"/>
                <a:gd name="T4" fmla="*/ 112 w 484"/>
                <a:gd name="T5" fmla="*/ 114 h 211"/>
                <a:gd name="T6" fmla="*/ 141 w 484"/>
                <a:gd name="T7" fmla="*/ 129 h 211"/>
                <a:gd name="T8" fmla="*/ 179 w 484"/>
                <a:gd name="T9" fmla="*/ 130 h 211"/>
                <a:gd name="T10" fmla="*/ 227 w 484"/>
                <a:gd name="T11" fmla="*/ 119 h 211"/>
                <a:gd name="T12" fmla="*/ 277 w 484"/>
                <a:gd name="T13" fmla="*/ 92 h 211"/>
                <a:gd name="T14" fmla="*/ 313 w 484"/>
                <a:gd name="T15" fmla="*/ 65 h 211"/>
                <a:gd name="T16" fmla="*/ 337 w 484"/>
                <a:gd name="T17" fmla="*/ 45 h 211"/>
                <a:gd name="T18" fmla="*/ 367 w 484"/>
                <a:gd name="T19" fmla="*/ 28 h 211"/>
                <a:gd name="T20" fmla="*/ 402 w 484"/>
                <a:gd name="T21" fmla="*/ 23 h 211"/>
                <a:gd name="T22" fmla="*/ 434 w 484"/>
                <a:gd name="T23" fmla="*/ 32 h 211"/>
                <a:gd name="T24" fmla="*/ 462 w 484"/>
                <a:gd name="T25" fmla="*/ 57 h 211"/>
                <a:gd name="T26" fmla="*/ 478 w 484"/>
                <a:gd name="T27" fmla="*/ 91 h 211"/>
                <a:gd name="T28" fmla="*/ 484 w 484"/>
                <a:gd name="T29" fmla="*/ 141 h 211"/>
                <a:gd name="T30" fmla="*/ 472 w 484"/>
                <a:gd name="T31" fmla="*/ 186 h 211"/>
                <a:gd name="T32" fmla="*/ 448 w 484"/>
                <a:gd name="T33" fmla="*/ 160 h 211"/>
                <a:gd name="T34" fmla="*/ 421 w 484"/>
                <a:gd name="T35" fmla="*/ 117 h 211"/>
                <a:gd name="T36" fmla="*/ 407 w 484"/>
                <a:gd name="T37" fmla="*/ 101 h 211"/>
                <a:gd name="T38" fmla="*/ 394 w 484"/>
                <a:gd name="T39" fmla="*/ 94 h 211"/>
                <a:gd name="T40" fmla="*/ 372 w 484"/>
                <a:gd name="T41" fmla="*/ 88 h 211"/>
                <a:gd name="T42" fmla="*/ 333 w 484"/>
                <a:gd name="T43" fmla="*/ 90 h 211"/>
                <a:gd name="T44" fmla="*/ 298 w 484"/>
                <a:gd name="T45" fmla="*/ 108 h 211"/>
                <a:gd name="T46" fmla="*/ 268 w 484"/>
                <a:gd name="T47" fmla="*/ 138 h 211"/>
                <a:gd name="T48" fmla="*/ 240 w 484"/>
                <a:gd name="T49" fmla="*/ 169 h 211"/>
                <a:gd name="T50" fmla="*/ 209 w 484"/>
                <a:gd name="T51" fmla="*/ 193 h 211"/>
                <a:gd name="T52" fmla="*/ 169 w 484"/>
                <a:gd name="T53" fmla="*/ 208 h 211"/>
                <a:gd name="T54" fmla="*/ 122 w 484"/>
                <a:gd name="T55" fmla="*/ 210 h 211"/>
                <a:gd name="T56" fmla="*/ 76 w 484"/>
                <a:gd name="T57" fmla="*/ 195 h 211"/>
                <a:gd name="T58" fmla="*/ 36 w 484"/>
                <a:gd name="T59" fmla="*/ 158 h 211"/>
                <a:gd name="T60" fmla="*/ 9 w 484"/>
                <a:gd name="T61" fmla="*/ 107 h 211"/>
                <a:gd name="T62" fmla="*/ 0 w 484"/>
                <a:gd name="T63" fmla="*/ 54 h 211"/>
                <a:gd name="T64" fmla="*/ 3 w 484"/>
                <a:gd name="T65" fmla="*/ 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4" h="211">
                  <a:moveTo>
                    <a:pt x="11" y="0"/>
                  </a:moveTo>
                  <a:lnTo>
                    <a:pt x="33" y="28"/>
                  </a:lnTo>
                  <a:lnTo>
                    <a:pt x="54" y="54"/>
                  </a:lnTo>
                  <a:lnTo>
                    <a:pt x="73" y="78"/>
                  </a:lnTo>
                  <a:lnTo>
                    <a:pt x="93" y="99"/>
                  </a:lnTo>
                  <a:lnTo>
                    <a:pt x="112" y="114"/>
                  </a:lnTo>
                  <a:lnTo>
                    <a:pt x="126" y="123"/>
                  </a:lnTo>
                  <a:lnTo>
                    <a:pt x="141" y="129"/>
                  </a:lnTo>
                  <a:lnTo>
                    <a:pt x="159" y="132"/>
                  </a:lnTo>
                  <a:lnTo>
                    <a:pt x="179" y="130"/>
                  </a:lnTo>
                  <a:lnTo>
                    <a:pt x="202" y="126"/>
                  </a:lnTo>
                  <a:lnTo>
                    <a:pt x="227" y="119"/>
                  </a:lnTo>
                  <a:lnTo>
                    <a:pt x="253" y="107"/>
                  </a:lnTo>
                  <a:lnTo>
                    <a:pt x="277" y="92"/>
                  </a:lnTo>
                  <a:lnTo>
                    <a:pt x="301" y="75"/>
                  </a:lnTo>
                  <a:lnTo>
                    <a:pt x="313" y="65"/>
                  </a:lnTo>
                  <a:lnTo>
                    <a:pt x="325" y="55"/>
                  </a:lnTo>
                  <a:lnTo>
                    <a:pt x="337" y="45"/>
                  </a:lnTo>
                  <a:lnTo>
                    <a:pt x="351" y="36"/>
                  </a:lnTo>
                  <a:lnTo>
                    <a:pt x="367" y="28"/>
                  </a:lnTo>
                  <a:lnTo>
                    <a:pt x="386" y="24"/>
                  </a:lnTo>
                  <a:lnTo>
                    <a:pt x="402" y="23"/>
                  </a:lnTo>
                  <a:lnTo>
                    <a:pt x="419" y="26"/>
                  </a:lnTo>
                  <a:lnTo>
                    <a:pt x="434" y="32"/>
                  </a:lnTo>
                  <a:lnTo>
                    <a:pt x="448" y="42"/>
                  </a:lnTo>
                  <a:lnTo>
                    <a:pt x="462" y="57"/>
                  </a:lnTo>
                  <a:lnTo>
                    <a:pt x="472" y="74"/>
                  </a:lnTo>
                  <a:lnTo>
                    <a:pt x="478" y="91"/>
                  </a:lnTo>
                  <a:lnTo>
                    <a:pt x="484" y="116"/>
                  </a:lnTo>
                  <a:lnTo>
                    <a:pt x="484" y="141"/>
                  </a:lnTo>
                  <a:lnTo>
                    <a:pt x="480" y="164"/>
                  </a:lnTo>
                  <a:lnTo>
                    <a:pt x="472" y="186"/>
                  </a:lnTo>
                  <a:lnTo>
                    <a:pt x="463" y="186"/>
                  </a:lnTo>
                  <a:lnTo>
                    <a:pt x="448" y="160"/>
                  </a:lnTo>
                  <a:lnTo>
                    <a:pt x="435" y="136"/>
                  </a:lnTo>
                  <a:lnTo>
                    <a:pt x="421" y="117"/>
                  </a:lnTo>
                  <a:lnTo>
                    <a:pt x="413" y="107"/>
                  </a:lnTo>
                  <a:lnTo>
                    <a:pt x="407" y="101"/>
                  </a:lnTo>
                  <a:lnTo>
                    <a:pt x="400" y="96"/>
                  </a:lnTo>
                  <a:lnTo>
                    <a:pt x="394" y="94"/>
                  </a:lnTo>
                  <a:lnTo>
                    <a:pt x="386" y="91"/>
                  </a:lnTo>
                  <a:lnTo>
                    <a:pt x="372" y="88"/>
                  </a:lnTo>
                  <a:lnTo>
                    <a:pt x="354" y="87"/>
                  </a:lnTo>
                  <a:lnTo>
                    <a:pt x="333" y="90"/>
                  </a:lnTo>
                  <a:lnTo>
                    <a:pt x="315" y="97"/>
                  </a:lnTo>
                  <a:lnTo>
                    <a:pt x="298" y="108"/>
                  </a:lnTo>
                  <a:lnTo>
                    <a:pt x="282" y="122"/>
                  </a:lnTo>
                  <a:lnTo>
                    <a:pt x="268" y="138"/>
                  </a:lnTo>
                  <a:lnTo>
                    <a:pt x="253" y="155"/>
                  </a:lnTo>
                  <a:lnTo>
                    <a:pt x="240" y="169"/>
                  </a:lnTo>
                  <a:lnTo>
                    <a:pt x="225" y="182"/>
                  </a:lnTo>
                  <a:lnTo>
                    <a:pt x="209" y="193"/>
                  </a:lnTo>
                  <a:lnTo>
                    <a:pt x="190" y="201"/>
                  </a:lnTo>
                  <a:lnTo>
                    <a:pt x="169" y="208"/>
                  </a:lnTo>
                  <a:lnTo>
                    <a:pt x="146" y="211"/>
                  </a:lnTo>
                  <a:lnTo>
                    <a:pt x="122" y="210"/>
                  </a:lnTo>
                  <a:lnTo>
                    <a:pt x="98" y="205"/>
                  </a:lnTo>
                  <a:lnTo>
                    <a:pt x="76" y="195"/>
                  </a:lnTo>
                  <a:lnTo>
                    <a:pt x="58" y="181"/>
                  </a:lnTo>
                  <a:lnTo>
                    <a:pt x="36" y="158"/>
                  </a:lnTo>
                  <a:lnTo>
                    <a:pt x="21" y="133"/>
                  </a:lnTo>
                  <a:lnTo>
                    <a:pt x="9" y="107"/>
                  </a:lnTo>
                  <a:lnTo>
                    <a:pt x="3" y="81"/>
                  </a:lnTo>
                  <a:lnTo>
                    <a:pt x="0" y="54"/>
                  </a:lnTo>
                  <a:lnTo>
                    <a:pt x="0" y="27"/>
                  </a:lnTo>
                  <a:lnTo>
                    <a:pt x="3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</p:grpSp>
      <p:grpSp>
        <p:nvGrpSpPr>
          <p:cNvPr id="129" name="Group 40"/>
          <p:cNvGrpSpPr>
            <a:grpSpLocks noChangeAspect="1"/>
          </p:cNvGrpSpPr>
          <p:nvPr/>
        </p:nvGrpSpPr>
        <p:grpSpPr bwMode="auto">
          <a:xfrm>
            <a:off x="10542112" y="2385730"/>
            <a:ext cx="991096" cy="650446"/>
            <a:chOff x="2264" y="648"/>
            <a:chExt cx="3148" cy="2066"/>
          </a:xfrm>
          <a:solidFill>
            <a:srgbClr val="5B8BA3"/>
          </a:solidFill>
        </p:grpSpPr>
        <p:sp>
          <p:nvSpPr>
            <p:cNvPr id="132" name="Freeform 42"/>
            <p:cNvSpPr>
              <a:spLocks/>
            </p:cNvSpPr>
            <p:nvPr/>
          </p:nvSpPr>
          <p:spPr bwMode="auto">
            <a:xfrm>
              <a:off x="2264" y="648"/>
              <a:ext cx="1485" cy="1465"/>
            </a:xfrm>
            <a:custGeom>
              <a:avLst/>
              <a:gdLst>
                <a:gd name="T0" fmla="*/ 0 w 2970"/>
                <a:gd name="T1" fmla="*/ 0 h 2930"/>
                <a:gd name="T2" fmla="*/ 1753 w 2970"/>
                <a:gd name="T3" fmla="*/ 0 h 2930"/>
                <a:gd name="T4" fmla="*/ 1753 w 2970"/>
                <a:gd name="T5" fmla="*/ 525 h 2930"/>
                <a:gd name="T6" fmla="*/ 1484 w 2970"/>
                <a:gd name="T7" fmla="*/ 525 h 2930"/>
                <a:gd name="T8" fmla="*/ 1484 w 2970"/>
                <a:gd name="T9" fmla="*/ 1472 h 2930"/>
                <a:gd name="T10" fmla="*/ 2444 w 2970"/>
                <a:gd name="T11" fmla="*/ 1472 h 2930"/>
                <a:gd name="T12" fmla="*/ 2444 w 2970"/>
                <a:gd name="T13" fmla="*/ 1216 h 2930"/>
                <a:gd name="T14" fmla="*/ 2970 w 2970"/>
                <a:gd name="T15" fmla="*/ 1216 h 2930"/>
                <a:gd name="T16" fmla="*/ 2970 w 2970"/>
                <a:gd name="T17" fmla="*/ 2930 h 2930"/>
                <a:gd name="T18" fmla="*/ 2444 w 2970"/>
                <a:gd name="T19" fmla="*/ 2930 h 2930"/>
                <a:gd name="T20" fmla="*/ 2444 w 2970"/>
                <a:gd name="T21" fmla="*/ 2675 h 2930"/>
                <a:gd name="T22" fmla="*/ 961 w 2970"/>
                <a:gd name="T23" fmla="*/ 2675 h 2930"/>
                <a:gd name="T24" fmla="*/ 880 w 2970"/>
                <a:gd name="T25" fmla="*/ 2669 h 2930"/>
                <a:gd name="T26" fmla="*/ 806 w 2970"/>
                <a:gd name="T27" fmla="*/ 2657 h 2930"/>
                <a:gd name="T28" fmla="*/ 733 w 2970"/>
                <a:gd name="T29" fmla="*/ 2636 h 2930"/>
                <a:gd name="T30" fmla="*/ 663 w 2970"/>
                <a:gd name="T31" fmla="*/ 2610 h 2930"/>
                <a:gd name="T32" fmla="*/ 596 w 2970"/>
                <a:gd name="T33" fmla="*/ 2573 h 2930"/>
                <a:gd name="T34" fmla="*/ 533 w 2970"/>
                <a:gd name="T35" fmla="*/ 2528 h 2930"/>
                <a:gd name="T36" fmla="*/ 474 w 2970"/>
                <a:gd name="T37" fmla="*/ 2476 h 2930"/>
                <a:gd name="T38" fmla="*/ 418 w 2970"/>
                <a:gd name="T39" fmla="*/ 2417 h 2930"/>
                <a:gd name="T40" fmla="*/ 372 w 2970"/>
                <a:gd name="T41" fmla="*/ 2354 h 2930"/>
                <a:gd name="T42" fmla="*/ 336 w 2970"/>
                <a:gd name="T43" fmla="*/ 2287 h 2930"/>
                <a:gd name="T44" fmla="*/ 306 w 2970"/>
                <a:gd name="T45" fmla="*/ 2218 h 2930"/>
                <a:gd name="T46" fmla="*/ 285 w 2970"/>
                <a:gd name="T47" fmla="*/ 2144 h 2930"/>
                <a:gd name="T48" fmla="*/ 273 w 2970"/>
                <a:gd name="T49" fmla="*/ 2066 h 2930"/>
                <a:gd name="T50" fmla="*/ 269 w 2970"/>
                <a:gd name="T51" fmla="*/ 1983 h 2930"/>
                <a:gd name="T52" fmla="*/ 269 w 2970"/>
                <a:gd name="T53" fmla="*/ 525 h 2930"/>
                <a:gd name="T54" fmla="*/ 0 w 2970"/>
                <a:gd name="T55" fmla="*/ 525 h 2930"/>
                <a:gd name="T56" fmla="*/ 0 w 2970"/>
                <a:gd name="T57" fmla="*/ 0 h 2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0" h="2930">
                  <a:moveTo>
                    <a:pt x="0" y="0"/>
                  </a:moveTo>
                  <a:lnTo>
                    <a:pt x="1753" y="0"/>
                  </a:lnTo>
                  <a:lnTo>
                    <a:pt x="1753" y="525"/>
                  </a:lnTo>
                  <a:lnTo>
                    <a:pt x="1484" y="525"/>
                  </a:lnTo>
                  <a:lnTo>
                    <a:pt x="1484" y="1472"/>
                  </a:lnTo>
                  <a:lnTo>
                    <a:pt x="2444" y="1472"/>
                  </a:lnTo>
                  <a:lnTo>
                    <a:pt x="2444" y="1216"/>
                  </a:lnTo>
                  <a:lnTo>
                    <a:pt x="2970" y="1216"/>
                  </a:lnTo>
                  <a:lnTo>
                    <a:pt x="2970" y="2930"/>
                  </a:lnTo>
                  <a:lnTo>
                    <a:pt x="2444" y="2930"/>
                  </a:lnTo>
                  <a:lnTo>
                    <a:pt x="2444" y="2675"/>
                  </a:lnTo>
                  <a:lnTo>
                    <a:pt x="961" y="2675"/>
                  </a:lnTo>
                  <a:lnTo>
                    <a:pt x="880" y="2669"/>
                  </a:lnTo>
                  <a:lnTo>
                    <a:pt x="806" y="2657"/>
                  </a:lnTo>
                  <a:lnTo>
                    <a:pt x="733" y="2636"/>
                  </a:lnTo>
                  <a:lnTo>
                    <a:pt x="663" y="2610"/>
                  </a:lnTo>
                  <a:lnTo>
                    <a:pt x="596" y="2573"/>
                  </a:lnTo>
                  <a:lnTo>
                    <a:pt x="533" y="2528"/>
                  </a:lnTo>
                  <a:lnTo>
                    <a:pt x="474" y="2476"/>
                  </a:lnTo>
                  <a:lnTo>
                    <a:pt x="418" y="2417"/>
                  </a:lnTo>
                  <a:lnTo>
                    <a:pt x="372" y="2354"/>
                  </a:lnTo>
                  <a:lnTo>
                    <a:pt x="336" y="2287"/>
                  </a:lnTo>
                  <a:lnTo>
                    <a:pt x="306" y="2218"/>
                  </a:lnTo>
                  <a:lnTo>
                    <a:pt x="285" y="2144"/>
                  </a:lnTo>
                  <a:lnTo>
                    <a:pt x="273" y="2066"/>
                  </a:lnTo>
                  <a:lnTo>
                    <a:pt x="269" y="1983"/>
                  </a:lnTo>
                  <a:lnTo>
                    <a:pt x="269" y="525"/>
                  </a:lnTo>
                  <a:lnTo>
                    <a:pt x="0" y="5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  <p:sp>
          <p:nvSpPr>
            <p:cNvPr id="133" name="Freeform 43"/>
            <p:cNvSpPr>
              <a:spLocks/>
            </p:cNvSpPr>
            <p:nvPr/>
          </p:nvSpPr>
          <p:spPr bwMode="auto">
            <a:xfrm>
              <a:off x="3927" y="1256"/>
              <a:ext cx="1485" cy="1458"/>
            </a:xfrm>
            <a:custGeom>
              <a:avLst/>
              <a:gdLst>
                <a:gd name="T0" fmla="*/ 0 w 2969"/>
                <a:gd name="T1" fmla="*/ 0 h 2915"/>
                <a:gd name="T2" fmla="*/ 525 w 2969"/>
                <a:gd name="T3" fmla="*/ 0 h 2915"/>
                <a:gd name="T4" fmla="*/ 525 w 2969"/>
                <a:gd name="T5" fmla="*/ 256 h 2915"/>
                <a:gd name="T6" fmla="*/ 2009 w 2969"/>
                <a:gd name="T7" fmla="*/ 256 h 2915"/>
                <a:gd name="T8" fmla="*/ 2100 w 2969"/>
                <a:gd name="T9" fmla="*/ 261 h 2915"/>
                <a:gd name="T10" fmla="*/ 2188 w 2969"/>
                <a:gd name="T11" fmla="*/ 277 h 2915"/>
                <a:gd name="T12" fmla="*/ 2270 w 2969"/>
                <a:gd name="T13" fmla="*/ 305 h 2915"/>
                <a:gd name="T14" fmla="*/ 2351 w 2969"/>
                <a:gd name="T15" fmla="*/ 344 h 2915"/>
                <a:gd name="T16" fmla="*/ 2425 w 2969"/>
                <a:gd name="T17" fmla="*/ 393 h 2915"/>
                <a:gd name="T18" fmla="*/ 2496 w 2969"/>
                <a:gd name="T19" fmla="*/ 454 h 2915"/>
                <a:gd name="T20" fmla="*/ 2549 w 2969"/>
                <a:gd name="T21" fmla="*/ 512 h 2915"/>
                <a:gd name="T22" fmla="*/ 2595 w 2969"/>
                <a:gd name="T23" fmla="*/ 575 h 2915"/>
                <a:gd name="T24" fmla="*/ 2633 w 2969"/>
                <a:gd name="T25" fmla="*/ 641 h 2915"/>
                <a:gd name="T26" fmla="*/ 2662 w 2969"/>
                <a:gd name="T27" fmla="*/ 712 h 2915"/>
                <a:gd name="T28" fmla="*/ 2683 w 2969"/>
                <a:gd name="T29" fmla="*/ 787 h 2915"/>
                <a:gd name="T30" fmla="*/ 2696 w 2969"/>
                <a:gd name="T31" fmla="*/ 865 h 2915"/>
                <a:gd name="T32" fmla="*/ 2700 w 2969"/>
                <a:gd name="T33" fmla="*/ 947 h 2915"/>
                <a:gd name="T34" fmla="*/ 2700 w 2969"/>
                <a:gd name="T35" fmla="*/ 2404 h 2915"/>
                <a:gd name="T36" fmla="*/ 2969 w 2969"/>
                <a:gd name="T37" fmla="*/ 2404 h 2915"/>
                <a:gd name="T38" fmla="*/ 2969 w 2969"/>
                <a:gd name="T39" fmla="*/ 2915 h 2915"/>
                <a:gd name="T40" fmla="*/ 1216 w 2969"/>
                <a:gd name="T41" fmla="*/ 2915 h 2915"/>
                <a:gd name="T42" fmla="*/ 1216 w 2969"/>
                <a:gd name="T43" fmla="*/ 2404 h 2915"/>
                <a:gd name="T44" fmla="*/ 1484 w 2969"/>
                <a:gd name="T45" fmla="*/ 2404 h 2915"/>
                <a:gd name="T46" fmla="*/ 1484 w 2969"/>
                <a:gd name="T47" fmla="*/ 1459 h 2915"/>
                <a:gd name="T48" fmla="*/ 525 w 2969"/>
                <a:gd name="T49" fmla="*/ 1459 h 2915"/>
                <a:gd name="T50" fmla="*/ 525 w 2969"/>
                <a:gd name="T51" fmla="*/ 1714 h 2915"/>
                <a:gd name="T52" fmla="*/ 0 w 2969"/>
                <a:gd name="T53" fmla="*/ 1714 h 2915"/>
                <a:gd name="T54" fmla="*/ 0 w 2969"/>
                <a:gd name="T55" fmla="*/ 0 h 2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69" h="2915">
                  <a:moveTo>
                    <a:pt x="0" y="0"/>
                  </a:moveTo>
                  <a:lnTo>
                    <a:pt x="525" y="0"/>
                  </a:lnTo>
                  <a:lnTo>
                    <a:pt x="525" y="256"/>
                  </a:lnTo>
                  <a:lnTo>
                    <a:pt x="2009" y="256"/>
                  </a:lnTo>
                  <a:lnTo>
                    <a:pt x="2100" y="261"/>
                  </a:lnTo>
                  <a:lnTo>
                    <a:pt x="2188" y="277"/>
                  </a:lnTo>
                  <a:lnTo>
                    <a:pt x="2270" y="305"/>
                  </a:lnTo>
                  <a:lnTo>
                    <a:pt x="2351" y="344"/>
                  </a:lnTo>
                  <a:lnTo>
                    <a:pt x="2425" y="393"/>
                  </a:lnTo>
                  <a:lnTo>
                    <a:pt x="2496" y="454"/>
                  </a:lnTo>
                  <a:lnTo>
                    <a:pt x="2549" y="512"/>
                  </a:lnTo>
                  <a:lnTo>
                    <a:pt x="2595" y="575"/>
                  </a:lnTo>
                  <a:lnTo>
                    <a:pt x="2633" y="641"/>
                  </a:lnTo>
                  <a:lnTo>
                    <a:pt x="2662" y="712"/>
                  </a:lnTo>
                  <a:lnTo>
                    <a:pt x="2683" y="787"/>
                  </a:lnTo>
                  <a:lnTo>
                    <a:pt x="2696" y="865"/>
                  </a:lnTo>
                  <a:lnTo>
                    <a:pt x="2700" y="947"/>
                  </a:lnTo>
                  <a:lnTo>
                    <a:pt x="2700" y="2404"/>
                  </a:lnTo>
                  <a:lnTo>
                    <a:pt x="2969" y="2404"/>
                  </a:lnTo>
                  <a:lnTo>
                    <a:pt x="2969" y="2915"/>
                  </a:lnTo>
                  <a:lnTo>
                    <a:pt x="1216" y="2915"/>
                  </a:lnTo>
                  <a:lnTo>
                    <a:pt x="1216" y="2404"/>
                  </a:lnTo>
                  <a:lnTo>
                    <a:pt x="1484" y="2404"/>
                  </a:lnTo>
                  <a:lnTo>
                    <a:pt x="1484" y="1459"/>
                  </a:lnTo>
                  <a:lnTo>
                    <a:pt x="525" y="1459"/>
                  </a:lnTo>
                  <a:lnTo>
                    <a:pt x="525" y="1714"/>
                  </a:lnTo>
                  <a:lnTo>
                    <a:pt x="0" y="17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04647" y="6424457"/>
            <a:ext cx="3992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Джерело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uk-UA" sz="11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дані </a:t>
            </a:r>
            <a:r>
              <a:rPr lang="uk-UA" sz="1100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Укрстату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uk-UA" sz="1100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МінРегіону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uk-UA" sz="11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аналіз консультантів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60205" y="1919202"/>
            <a:ext cx="293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40 </a:t>
            </a:r>
            <a:r>
              <a:rPr lang="uk-UA" dirty="0">
                <a:latin typeface="+mj-lt"/>
              </a:rPr>
              <a:t>млн населення</a:t>
            </a: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>
            <a:off x="1137987" y="1110067"/>
            <a:ext cx="108264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Заголовок 1"/>
          <p:cNvSpPr txBox="1">
            <a:spLocks/>
          </p:cNvSpPr>
          <p:nvPr/>
        </p:nvSpPr>
        <p:spPr>
          <a:xfrm>
            <a:off x="1171049" y="417589"/>
            <a:ext cx="10793425" cy="6416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>
                <a:solidFill>
                  <a:srgbClr val="187CAA"/>
                </a:solidFill>
              </a:rPr>
              <a:t>Ключові факти</a:t>
            </a:r>
            <a:endParaRPr lang="en-US" sz="3200" dirty="0">
              <a:solidFill>
                <a:srgbClr val="187CAA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CF84-C78A-4A28-A78E-9B6140F2DA30}" type="slidenum">
              <a:rPr lang="uk-UA" smtClean="0"/>
              <a:t>2</a:t>
            </a:fld>
            <a:endParaRPr lang="uk-UA"/>
          </a:p>
        </p:txBody>
      </p:sp>
      <p:grpSp>
        <p:nvGrpSpPr>
          <p:cNvPr id="120" name="Группа 119"/>
          <p:cNvGrpSpPr/>
          <p:nvPr/>
        </p:nvGrpSpPr>
        <p:grpSpPr>
          <a:xfrm>
            <a:off x="478764" y="363925"/>
            <a:ext cx="583119" cy="723282"/>
            <a:chOff x="460042" y="388558"/>
            <a:chExt cx="562034" cy="723501"/>
          </a:xfrm>
        </p:grpSpPr>
        <p:sp>
          <p:nvSpPr>
            <p:cNvPr id="121" name="Freeform 5"/>
            <p:cNvSpPr>
              <a:spLocks/>
            </p:cNvSpPr>
            <p:nvPr/>
          </p:nvSpPr>
          <p:spPr bwMode="auto">
            <a:xfrm>
              <a:off x="460042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8D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28" name="Freeform 6"/>
            <p:cNvSpPr>
              <a:spLocks/>
            </p:cNvSpPr>
            <p:nvPr/>
          </p:nvSpPr>
          <p:spPr bwMode="auto">
            <a:xfrm>
              <a:off x="460042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1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30" name="Freeform 7"/>
            <p:cNvSpPr>
              <a:spLocks/>
            </p:cNvSpPr>
            <p:nvPr/>
          </p:nvSpPr>
          <p:spPr bwMode="auto">
            <a:xfrm>
              <a:off x="597165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F7E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31" name="Freeform 8"/>
            <p:cNvSpPr>
              <a:spLocks/>
            </p:cNvSpPr>
            <p:nvPr/>
          </p:nvSpPr>
          <p:spPr bwMode="auto">
            <a:xfrm>
              <a:off x="597165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4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34" name="Freeform 9"/>
            <p:cNvSpPr>
              <a:spLocks/>
            </p:cNvSpPr>
            <p:nvPr/>
          </p:nvSpPr>
          <p:spPr bwMode="auto">
            <a:xfrm>
              <a:off x="460042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1E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35" name="Freeform 10"/>
            <p:cNvSpPr>
              <a:spLocks/>
            </p:cNvSpPr>
            <p:nvPr/>
          </p:nvSpPr>
          <p:spPr bwMode="auto">
            <a:xfrm>
              <a:off x="460042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87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36" name="Freeform 11"/>
            <p:cNvSpPr>
              <a:spLocks/>
            </p:cNvSpPr>
            <p:nvPr/>
          </p:nvSpPr>
          <p:spPr bwMode="auto">
            <a:xfrm>
              <a:off x="597165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FCE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37" name="Freeform 12"/>
            <p:cNvSpPr>
              <a:spLocks/>
            </p:cNvSpPr>
            <p:nvPr/>
          </p:nvSpPr>
          <p:spPr bwMode="auto">
            <a:xfrm>
              <a:off x="597165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grpSp>
          <p:nvGrpSpPr>
            <p:cNvPr id="138" name="Группа 137"/>
            <p:cNvGrpSpPr/>
            <p:nvPr/>
          </p:nvGrpSpPr>
          <p:grpSpPr>
            <a:xfrm>
              <a:off x="460042" y="1030801"/>
              <a:ext cx="562034" cy="81258"/>
              <a:chOff x="460042" y="1109868"/>
              <a:chExt cx="562034" cy="81258"/>
            </a:xfrm>
          </p:grpSpPr>
          <p:sp>
            <p:nvSpPr>
              <p:cNvPr id="139" name="Freeform 13"/>
              <p:cNvSpPr>
                <a:spLocks/>
              </p:cNvSpPr>
              <p:nvPr/>
            </p:nvSpPr>
            <p:spPr bwMode="auto">
              <a:xfrm>
                <a:off x="460042" y="1111561"/>
                <a:ext cx="74486" cy="79565"/>
              </a:xfrm>
              <a:custGeom>
                <a:avLst/>
                <a:gdLst>
                  <a:gd name="T0" fmla="*/ 0 w 44"/>
                  <a:gd name="T1" fmla="*/ 0 h 47"/>
                  <a:gd name="T2" fmla="*/ 9 w 44"/>
                  <a:gd name="T3" fmla="*/ 0 h 47"/>
                  <a:gd name="T4" fmla="*/ 22 w 44"/>
                  <a:gd name="T5" fmla="*/ 39 h 47"/>
                  <a:gd name="T6" fmla="*/ 22 w 44"/>
                  <a:gd name="T7" fmla="*/ 39 h 47"/>
                  <a:gd name="T8" fmla="*/ 36 w 44"/>
                  <a:gd name="T9" fmla="*/ 0 h 47"/>
                  <a:gd name="T10" fmla="*/ 44 w 44"/>
                  <a:gd name="T11" fmla="*/ 0 h 47"/>
                  <a:gd name="T12" fmla="*/ 44 w 44"/>
                  <a:gd name="T13" fmla="*/ 47 h 47"/>
                  <a:gd name="T14" fmla="*/ 38 w 44"/>
                  <a:gd name="T15" fmla="*/ 47 h 47"/>
                  <a:gd name="T16" fmla="*/ 38 w 44"/>
                  <a:gd name="T17" fmla="*/ 7 h 47"/>
                  <a:gd name="T18" fmla="*/ 38 w 44"/>
                  <a:gd name="T19" fmla="*/ 7 h 47"/>
                  <a:gd name="T20" fmla="*/ 26 w 44"/>
                  <a:gd name="T21" fmla="*/ 47 h 47"/>
                  <a:gd name="T22" fmla="*/ 19 w 44"/>
                  <a:gd name="T23" fmla="*/ 47 h 47"/>
                  <a:gd name="T24" fmla="*/ 6 w 44"/>
                  <a:gd name="T25" fmla="*/ 7 h 47"/>
                  <a:gd name="T26" fmla="*/ 6 w 44"/>
                  <a:gd name="T27" fmla="*/ 7 h 47"/>
                  <a:gd name="T28" fmla="*/ 6 w 44"/>
                  <a:gd name="T29" fmla="*/ 47 h 47"/>
                  <a:gd name="T30" fmla="*/ 0 w 44"/>
                  <a:gd name="T31" fmla="*/ 47 h 47"/>
                  <a:gd name="T32" fmla="*/ 0 w 44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7">
                    <a:moveTo>
                      <a:pt x="0" y="0"/>
                    </a:moveTo>
                    <a:lnTo>
                      <a:pt x="9" y="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47"/>
                    </a:lnTo>
                    <a:lnTo>
                      <a:pt x="38" y="4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26" y="47"/>
                    </a:lnTo>
                    <a:lnTo>
                      <a:pt x="19" y="4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40" name="Rectangle 14"/>
              <p:cNvSpPr>
                <a:spLocks noChangeArrowheads="1"/>
              </p:cNvSpPr>
              <p:nvPr/>
            </p:nvSpPr>
            <p:spPr bwMode="auto">
              <a:xfrm>
                <a:off x="549764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41" name="Freeform 15"/>
              <p:cNvSpPr>
                <a:spLocks/>
              </p:cNvSpPr>
              <p:nvPr/>
            </p:nvSpPr>
            <p:spPr bwMode="auto">
              <a:xfrm>
                <a:off x="576850" y="1111561"/>
                <a:ext cx="62636" cy="79565"/>
              </a:xfrm>
              <a:custGeom>
                <a:avLst/>
                <a:gdLst>
                  <a:gd name="T0" fmla="*/ 0 w 37"/>
                  <a:gd name="T1" fmla="*/ 0 h 47"/>
                  <a:gd name="T2" fmla="*/ 6 w 37"/>
                  <a:gd name="T3" fmla="*/ 0 h 47"/>
                  <a:gd name="T4" fmla="*/ 6 w 37"/>
                  <a:gd name="T5" fmla="*/ 19 h 47"/>
                  <a:gd name="T6" fmla="*/ 31 w 37"/>
                  <a:gd name="T7" fmla="*/ 19 h 47"/>
                  <a:gd name="T8" fmla="*/ 31 w 37"/>
                  <a:gd name="T9" fmla="*/ 0 h 47"/>
                  <a:gd name="T10" fmla="*/ 37 w 37"/>
                  <a:gd name="T11" fmla="*/ 0 h 47"/>
                  <a:gd name="T12" fmla="*/ 37 w 37"/>
                  <a:gd name="T13" fmla="*/ 47 h 47"/>
                  <a:gd name="T14" fmla="*/ 31 w 37"/>
                  <a:gd name="T15" fmla="*/ 47 h 47"/>
                  <a:gd name="T16" fmla="*/ 31 w 37"/>
                  <a:gd name="T17" fmla="*/ 24 h 47"/>
                  <a:gd name="T18" fmla="*/ 6 w 37"/>
                  <a:gd name="T19" fmla="*/ 24 h 47"/>
                  <a:gd name="T20" fmla="*/ 6 w 37"/>
                  <a:gd name="T21" fmla="*/ 47 h 47"/>
                  <a:gd name="T22" fmla="*/ 0 w 37"/>
                  <a:gd name="T23" fmla="*/ 47 h 47"/>
                  <a:gd name="T24" fmla="*/ 0 w 3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7">
                    <a:moveTo>
                      <a:pt x="0" y="0"/>
                    </a:moveTo>
                    <a:lnTo>
                      <a:pt x="6" y="0"/>
                    </a:lnTo>
                    <a:lnTo>
                      <a:pt x="6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6" y="24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42" name="Freeform 16"/>
              <p:cNvSpPr>
                <a:spLocks noEditPoints="1"/>
              </p:cNvSpPr>
              <p:nvPr/>
            </p:nvSpPr>
            <p:spPr bwMode="auto">
              <a:xfrm>
                <a:off x="654722" y="1111561"/>
                <a:ext cx="59251" cy="79565"/>
              </a:xfrm>
              <a:custGeom>
                <a:avLst/>
                <a:gdLst>
                  <a:gd name="T0" fmla="*/ 0 w 52"/>
                  <a:gd name="T1" fmla="*/ 0 h 69"/>
                  <a:gd name="T2" fmla="*/ 29 w 52"/>
                  <a:gd name="T3" fmla="*/ 0 h 69"/>
                  <a:gd name="T4" fmla="*/ 52 w 52"/>
                  <a:gd name="T5" fmla="*/ 20 h 69"/>
                  <a:gd name="T6" fmla="*/ 29 w 52"/>
                  <a:gd name="T7" fmla="*/ 40 h 69"/>
                  <a:gd name="T8" fmla="*/ 10 w 52"/>
                  <a:gd name="T9" fmla="*/ 40 h 69"/>
                  <a:gd name="T10" fmla="*/ 10 w 52"/>
                  <a:gd name="T11" fmla="*/ 69 h 69"/>
                  <a:gd name="T12" fmla="*/ 0 w 52"/>
                  <a:gd name="T13" fmla="*/ 69 h 69"/>
                  <a:gd name="T14" fmla="*/ 0 w 52"/>
                  <a:gd name="T15" fmla="*/ 0 h 69"/>
                  <a:gd name="T16" fmla="*/ 29 w 52"/>
                  <a:gd name="T17" fmla="*/ 32 h 69"/>
                  <a:gd name="T18" fmla="*/ 42 w 52"/>
                  <a:gd name="T19" fmla="*/ 20 h 69"/>
                  <a:gd name="T20" fmla="*/ 29 w 52"/>
                  <a:gd name="T21" fmla="*/ 8 h 69"/>
                  <a:gd name="T22" fmla="*/ 10 w 52"/>
                  <a:gd name="T23" fmla="*/ 8 h 69"/>
                  <a:gd name="T24" fmla="*/ 10 w 52"/>
                  <a:gd name="T25" fmla="*/ 32 h 69"/>
                  <a:gd name="T26" fmla="*/ 29 w 52"/>
                  <a:gd name="T2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45" y="0"/>
                      <a:pt x="52" y="8"/>
                      <a:pt x="52" y="20"/>
                    </a:cubicBezTo>
                    <a:cubicBezTo>
                      <a:pt x="52" y="32"/>
                      <a:pt x="45" y="40"/>
                      <a:pt x="29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69"/>
                      <a:pt x="0" y="69"/>
                      <a:pt x="0" y="69"/>
                    </a:cubicBezTo>
                    <a:lnTo>
                      <a:pt x="0" y="0"/>
                    </a:lnTo>
                    <a:close/>
                    <a:moveTo>
                      <a:pt x="29" y="32"/>
                    </a:moveTo>
                    <a:cubicBezTo>
                      <a:pt x="38" y="32"/>
                      <a:pt x="42" y="28"/>
                      <a:pt x="42" y="20"/>
                    </a:cubicBezTo>
                    <a:cubicBezTo>
                      <a:pt x="42" y="12"/>
                      <a:pt x="38" y="8"/>
                      <a:pt x="2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32"/>
                      <a:pt x="10" y="32"/>
                      <a:pt x="10" y="32"/>
                    </a:cubicBez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43" name="Freeform 17"/>
              <p:cNvSpPr>
                <a:spLocks/>
              </p:cNvSpPr>
              <p:nvPr/>
            </p:nvSpPr>
            <p:spPr bwMode="auto">
              <a:xfrm>
                <a:off x="724130" y="1111561"/>
                <a:ext cx="57558" cy="79565"/>
              </a:xfrm>
              <a:custGeom>
                <a:avLst/>
                <a:gdLst>
                  <a:gd name="T0" fmla="*/ 0 w 34"/>
                  <a:gd name="T1" fmla="*/ 0 h 47"/>
                  <a:gd name="T2" fmla="*/ 34 w 34"/>
                  <a:gd name="T3" fmla="*/ 0 h 47"/>
                  <a:gd name="T4" fmla="*/ 34 w 34"/>
                  <a:gd name="T5" fmla="*/ 5 h 47"/>
                  <a:gd name="T6" fmla="*/ 6 w 34"/>
                  <a:gd name="T7" fmla="*/ 5 h 47"/>
                  <a:gd name="T8" fmla="*/ 6 w 34"/>
                  <a:gd name="T9" fmla="*/ 20 h 47"/>
                  <a:gd name="T10" fmla="*/ 31 w 34"/>
                  <a:gd name="T11" fmla="*/ 20 h 47"/>
                  <a:gd name="T12" fmla="*/ 31 w 34"/>
                  <a:gd name="T13" fmla="*/ 25 h 47"/>
                  <a:gd name="T14" fmla="*/ 6 w 34"/>
                  <a:gd name="T15" fmla="*/ 25 h 47"/>
                  <a:gd name="T16" fmla="*/ 6 w 34"/>
                  <a:gd name="T17" fmla="*/ 41 h 47"/>
                  <a:gd name="T18" fmla="*/ 34 w 34"/>
                  <a:gd name="T19" fmla="*/ 41 h 47"/>
                  <a:gd name="T20" fmla="*/ 34 w 34"/>
                  <a:gd name="T21" fmla="*/ 47 h 47"/>
                  <a:gd name="T22" fmla="*/ 0 w 34"/>
                  <a:gd name="T23" fmla="*/ 47 h 47"/>
                  <a:gd name="T24" fmla="*/ 0 w 34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6" y="5"/>
                    </a:lnTo>
                    <a:lnTo>
                      <a:pt x="6" y="20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6" y="25"/>
                    </a:lnTo>
                    <a:lnTo>
                      <a:pt x="6" y="41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44" name="Freeform 18"/>
              <p:cNvSpPr>
                <a:spLocks/>
              </p:cNvSpPr>
              <p:nvPr/>
            </p:nvSpPr>
            <p:spPr bwMode="auto">
              <a:xfrm>
                <a:off x="793538" y="1111561"/>
                <a:ext cx="45708" cy="79565"/>
              </a:xfrm>
              <a:custGeom>
                <a:avLst/>
                <a:gdLst>
                  <a:gd name="T0" fmla="*/ 0 w 27"/>
                  <a:gd name="T1" fmla="*/ 0 h 47"/>
                  <a:gd name="T2" fmla="*/ 27 w 27"/>
                  <a:gd name="T3" fmla="*/ 0 h 47"/>
                  <a:gd name="T4" fmla="*/ 27 w 27"/>
                  <a:gd name="T5" fmla="*/ 5 h 47"/>
                  <a:gd name="T6" fmla="*/ 6 w 27"/>
                  <a:gd name="T7" fmla="*/ 5 h 47"/>
                  <a:gd name="T8" fmla="*/ 6 w 27"/>
                  <a:gd name="T9" fmla="*/ 47 h 47"/>
                  <a:gd name="T10" fmla="*/ 0 w 27"/>
                  <a:gd name="T11" fmla="*/ 47 h 47"/>
                  <a:gd name="T12" fmla="*/ 0 w 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7">
                    <a:moveTo>
                      <a:pt x="0" y="0"/>
                    </a:moveTo>
                    <a:lnTo>
                      <a:pt x="27" y="0"/>
                    </a:lnTo>
                    <a:lnTo>
                      <a:pt x="27" y="5"/>
                    </a:lnTo>
                    <a:lnTo>
                      <a:pt x="6" y="5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45" name="Rectangle 19"/>
              <p:cNvSpPr>
                <a:spLocks noChangeArrowheads="1"/>
              </p:cNvSpPr>
              <p:nvPr/>
            </p:nvSpPr>
            <p:spPr bwMode="auto">
              <a:xfrm>
                <a:off x="849403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46" name="Freeform 20"/>
              <p:cNvSpPr>
                <a:spLocks noEditPoints="1"/>
              </p:cNvSpPr>
              <p:nvPr/>
            </p:nvSpPr>
            <p:spPr bwMode="auto">
              <a:xfrm>
                <a:off x="871410" y="1109868"/>
                <a:ext cx="76179" cy="81258"/>
              </a:xfrm>
              <a:custGeom>
                <a:avLst/>
                <a:gdLst>
                  <a:gd name="T0" fmla="*/ 34 w 68"/>
                  <a:gd name="T1" fmla="*/ 72 h 72"/>
                  <a:gd name="T2" fmla="*/ 0 w 68"/>
                  <a:gd name="T3" fmla="*/ 36 h 72"/>
                  <a:gd name="T4" fmla="*/ 34 w 68"/>
                  <a:gd name="T5" fmla="*/ 0 h 72"/>
                  <a:gd name="T6" fmla="*/ 68 w 68"/>
                  <a:gd name="T7" fmla="*/ 36 h 72"/>
                  <a:gd name="T8" fmla="*/ 34 w 68"/>
                  <a:gd name="T9" fmla="*/ 72 h 72"/>
                  <a:gd name="T10" fmla="*/ 34 w 68"/>
                  <a:gd name="T11" fmla="*/ 8 h 72"/>
                  <a:gd name="T12" fmla="*/ 10 w 68"/>
                  <a:gd name="T13" fmla="*/ 36 h 72"/>
                  <a:gd name="T14" fmla="*/ 34 w 68"/>
                  <a:gd name="T15" fmla="*/ 64 h 72"/>
                  <a:gd name="T16" fmla="*/ 58 w 68"/>
                  <a:gd name="T17" fmla="*/ 36 h 72"/>
                  <a:gd name="T18" fmla="*/ 34 w 68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2">
                    <a:moveTo>
                      <a:pt x="34" y="72"/>
                    </a:moveTo>
                    <a:cubicBezTo>
                      <a:pt x="11" y="72"/>
                      <a:pt x="0" y="54"/>
                      <a:pt x="0" y="36"/>
                    </a:cubicBezTo>
                    <a:cubicBezTo>
                      <a:pt x="0" y="15"/>
                      <a:pt x="13" y="0"/>
                      <a:pt x="34" y="0"/>
                    </a:cubicBezTo>
                    <a:cubicBezTo>
                      <a:pt x="55" y="0"/>
                      <a:pt x="68" y="15"/>
                      <a:pt x="68" y="36"/>
                    </a:cubicBezTo>
                    <a:cubicBezTo>
                      <a:pt x="68" y="54"/>
                      <a:pt x="57" y="72"/>
                      <a:pt x="34" y="72"/>
                    </a:cubicBezTo>
                    <a:close/>
                    <a:moveTo>
                      <a:pt x="34" y="8"/>
                    </a:moveTo>
                    <a:cubicBezTo>
                      <a:pt x="19" y="8"/>
                      <a:pt x="10" y="20"/>
                      <a:pt x="10" y="36"/>
                    </a:cubicBezTo>
                    <a:cubicBezTo>
                      <a:pt x="10" y="53"/>
                      <a:pt x="18" y="64"/>
                      <a:pt x="34" y="64"/>
                    </a:cubicBezTo>
                    <a:cubicBezTo>
                      <a:pt x="50" y="64"/>
                      <a:pt x="58" y="53"/>
                      <a:pt x="58" y="36"/>
                    </a:cubicBezTo>
                    <a:cubicBezTo>
                      <a:pt x="58" y="20"/>
                      <a:pt x="49" y="8"/>
                      <a:pt x="34" y="8"/>
                    </a:cubicBez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47" name="Freeform 21"/>
              <p:cNvSpPr>
                <a:spLocks/>
              </p:cNvSpPr>
              <p:nvPr/>
            </p:nvSpPr>
            <p:spPr bwMode="auto">
              <a:xfrm>
                <a:off x="957747" y="1111561"/>
                <a:ext cx="64329" cy="79565"/>
              </a:xfrm>
              <a:custGeom>
                <a:avLst/>
                <a:gdLst>
                  <a:gd name="T0" fmla="*/ 0 w 38"/>
                  <a:gd name="T1" fmla="*/ 0 h 47"/>
                  <a:gd name="T2" fmla="*/ 7 w 38"/>
                  <a:gd name="T3" fmla="*/ 0 h 47"/>
                  <a:gd name="T4" fmla="*/ 7 w 38"/>
                  <a:gd name="T5" fmla="*/ 19 h 47"/>
                  <a:gd name="T6" fmla="*/ 31 w 38"/>
                  <a:gd name="T7" fmla="*/ 19 h 47"/>
                  <a:gd name="T8" fmla="*/ 31 w 38"/>
                  <a:gd name="T9" fmla="*/ 0 h 47"/>
                  <a:gd name="T10" fmla="*/ 38 w 38"/>
                  <a:gd name="T11" fmla="*/ 0 h 47"/>
                  <a:gd name="T12" fmla="*/ 38 w 38"/>
                  <a:gd name="T13" fmla="*/ 47 h 47"/>
                  <a:gd name="T14" fmla="*/ 31 w 38"/>
                  <a:gd name="T15" fmla="*/ 47 h 47"/>
                  <a:gd name="T16" fmla="*/ 31 w 38"/>
                  <a:gd name="T17" fmla="*/ 24 h 47"/>
                  <a:gd name="T18" fmla="*/ 7 w 38"/>
                  <a:gd name="T19" fmla="*/ 24 h 47"/>
                  <a:gd name="T20" fmla="*/ 7 w 38"/>
                  <a:gd name="T21" fmla="*/ 47 h 47"/>
                  <a:gd name="T22" fmla="*/ 0 w 38"/>
                  <a:gd name="T23" fmla="*/ 47 h 47"/>
                  <a:gd name="T24" fmla="*/ 0 w 38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7">
                    <a:moveTo>
                      <a:pt x="0" y="0"/>
                    </a:moveTo>
                    <a:lnTo>
                      <a:pt x="7" y="0"/>
                    </a:lnTo>
                    <a:lnTo>
                      <a:pt x="7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7" y="24"/>
                    </a:lnTo>
                    <a:lnTo>
                      <a:pt x="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3358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36"/>
          <p:cNvSpPr/>
          <p:nvPr/>
        </p:nvSpPr>
        <p:spPr>
          <a:xfrm>
            <a:off x="0" y="4593574"/>
            <a:ext cx="12192000" cy="816572"/>
          </a:xfrm>
          <a:prstGeom prst="rect">
            <a:avLst/>
          </a:prstGeom>
          <a:solidFill>
            <a:srgbClr val="1E9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F624018-897C-4EA5-A76A-8176DF55CBEC}" type="slidenum">
              <a:rPr lang="ru-RU" smtClean="0"/>
              <a:t>20</a:t>
            </a:fld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8499819" y="2028982"/>
            <a:ext cx="3351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rgbClr val="758085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uk-UA" sz="2000" b="1" dirty="0">
                <a:solidFill>
                  <a:srgbClr val="008BC1"/>
                </a:solidFill>
                <a:latin typeface="+mn-lt"/>
              </a:rPr>
              <a:t>до 6</a:t>
            </a:r>
            <a:r>
              <a:rPr lang="en-US" sz="2000" b="1" dirty="0">
                <a:solidFill>
                  <a:srgbClr val="008BC1"/>
                </a:solidFill>
                <a:latin typeface="+mn-lt"/>
              </a:rPr>
              <a:t>0%</a:t>
            </a:r>
            <a:r>
              <a:rPr lang="uk-UA" sz="2000" b="1" dirty="0">
                <a:solidFill>
                  <a:srgbClr val="008BC1"/>
                </a:solidFill>
                <a:latin typeface="+mn-lt"/>
              </a:rPr>
              <a:t> зменшення</a:t>
            </a:r>
            <a:r>
              <a:rPr lang="uk-UA" sz="2000" dirty="0">
                <a:solidFill>
                  <a:srgbClr val="008BC1"/>
                </a:solidFill>
                <a:latin typeface="+mn-lt"/>
              </a:rPr>
              <a:t> </a:t>
            </a:r>
            <a:endParaRPr lang="en-US" sz="2000" dirty="0">
              <a:solidFill>
                <a:srgbClr val="008BC1"/>
              </a:solidFill>
              <a:latin typeface="+mn-lt"/>
            </a:endParaRPr>
          </a:p>
          <a:p>
            <a:r>
              <a:rPr lang="uk-UA" dirty="0">
                <a:latin typeface="+mn-lt"/>
              </a:rPr>
              <a:t>платежів за опалення та ГВП</a:t>
            </a:r>
            <a:endParaRPr lang="ru-RU" dirty="0">
              <a:latin typeface="+mn-lt"/>
            </a:endParaRPr>
          </a:p>
          <a:p>
            <a:endParaRPr lang="ru-RU" sz="18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99819" y="3091889"/>
            <a:ext cx="35073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8BC1"/>
                </a:solidFill>
                <a:cs typeface="Arial" pitchFamily="34" charset="0"/>
              </a:rPr>
              <a:t>6-8 років</a:t>
            </a:r>
          </a:p>
          <a:p>
            <a:r>
              <a:rPr lang="uk-UA" sz="1600" dirty="0">
                <a:solidFill>
                  <a:srgbClr val="758085">
                    <a:lumMod val="50000"/>
                  </a:srgbClr>
                </a:solidFill>
                <a:cs typeface="Arial" pitchFamily="34" charset="0"/>
              </a:rPr>
              <a:t>простий термін окупності проекту </a:t>
            </a:r>
          </a:p>
          <a:p>
            <a:r>
              <a:rPr lang="uk-UA" sz="1600" dirty="0">
                <a:solidFill>
                  <a:srgbClr val="758085">
                    <a:lumMod val="50000"/>
                  </a:srgbClr>
                </a:solidFill>
                <a:cs typeface="Arial" pitchFamily="34" charset="0"/>
              </a:rPr>
              <a:t>(з врахуванням гранту) </a:t>
            </a:r>
            <a:endParaRPr lang="en-US" sz="1600" dirty="0">
              <a:solidFill>
                <a:srgbClr val="758085">
                  <a:lumMod val="50000"/>
                </a:srgbClr>
              </a:solidFill>
              <a:cs typeface="Arial" pitchFamily="34" charset="0"/>
            </a:endParaRPr>
          </a:p>
        </p:txBody>
      </p:sp>
      <p:pic>
        <p:nvPicPr>
          <p:cNvPr id="34" name="Picture 14" descr="Картинки по запросу heat meter png"/>
          <p:cNvPicPr preferRelativeResize="0">
            <a:picLocks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5552" r="63183" b="57713"/>
          <a:stretch/>
        </p:blipFill>
        <p:spPr bwMode="auto">
          <a:xfrm>
            <a:off x="778413" y="4654845"/>
            <a:ext cx="324000" cy="288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18"/>
          <p:cNvSpPr/>
          <p:nvPr/>
        </p:nvSpPr>
        <p:spPr>
          <a:xfrm>
            <a:off x="1471400" y="4642840"/>
            <a:ext cx="140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ea typeface="ＭＳ Ｐゴシック" pitchFamily="1" charset="-128"/>
                <a:cs typeface="Arial" pitchFamily="34" charset="0"/>
              </a:rPr>
              <a:t>Заходи з пакету «Легкий»</a:t>
            </a:r>
            <a:endParaRPr lang="en-US" sz="1400" b="1" dirty="0">
              <a:solidFill>
                <a:schemeClr val="bg1"/>
              </a:solidFill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36" name="Picture 16" descr="Картинки по запросу weather icon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8455" y="4653143"/>
            <a:ext cx="3208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9"/>
          <p:cNvSpPr/>
          <p:nvPr/>
        </p:nvSpPr>
        <p:spPr>
          <a:xfrm>
            <a:off x="4315491" y="4663160"/>
            <a:ext cx="1122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cs typeface="Arial" pitchFamily="34" charset="0"/>
              </a:rPr>
              <a:t>Утеплення стін</a:t>
            </a:r>
            <a:endParaRPr lang="en-US" sz="1400" b="1" dirty="0">
              <a:solidFill>
                <a:schemeClr val="bg1"/>
              </a:solidFill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38" name="Picture 18" descr="Картинки по запросу pipe icon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1" r="33981" b="54305"/>
          <a:stretch/>
        </p:blipFill>
        <p:spPr bwMode="auto">
          <a:xfrm>
            <a:off x="1136944" y="4975324"/>
            <a:ext cx="325564" cy="288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19"/>
          <p:cNvSpPr/>
          <p:nvPr/>
        </p:nvSpPr>
        <p:spPr>
          <a:xfrm>
            <a:off x="10236114" y="4663160"/>
            <a:ext cx="1261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ea typeface="ＭＳ Ｐゴシック" pitchFamily="1" charset="-128"/>
                <a:cs typeface="Arial" pitchFamily="34" charset="0"/>
              </a:rPr>
              <a:t>Утеплення даху</a:t>
            </a:r>
            <a:endParaRPr lang="en-US" sz="1400" b="1" dirty="0">
              <a:solidFill>
                <a:schemeClr val="bg1"/>
              </a:solidFill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40" name="Прямоугольник 48"/>
          <p:cNvSpPr/>
          <p:nvPr/>
        </p:nvSpPr>
        <p:spPr>
          <a:xfrm>
            <a:off x="3619977" y="6103333"/>
            <a:ext cx="7264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ea typeface="ＭＳ Ｐゴシック" pitchFamily="1" charset="-128"/>
                <a:cs typeface="Arial" pitchFamily="34" charset="0"/>
              </a:rPr>
              <a:t>Реконструкція системи опалення всередині квартири: заміна радіаторів, встановлення регуляторів, індивідуальний </a:t>
            </a:r>
            <a:r>
              <a:rPr lang="uk-UA" sz="1400" dirty="0">
                <a:cs typeface="Arial" pitchFamily="34" charset="0"/>
              </a:rPr>
              <a:t>лічильників або приладів-розподілювачів теплової енергії, тощо</a:t>
            </a:r>
            <a:endParaRPr lang="en-US" sz="1400" dirty="0">
              <a:cs typeface="Arial" pitchFamily="34" charset="0"/>
            </a:endParaRPr>
          </a:p>
        </p:txBody>
      </p:sp>
      <p:pic>
        <p:nvPicPr>
          <p:cNvPr id="41" name="Picture 23" descr="Картинки по запросу window open  icon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6"/>
          <a:stretch/>
        </p:blipFill>
        <p:spPr bwMode="auto">
          <a:xfrm>
            <a:off x="5981487" y="4692843"/>
            <a:ext cx="703011" cy="62045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354650" y="5616719"/>
            <a:ext cx="386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 b="1" u="sng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uk-UA" sz="1800" u="none" dirty="0">
                <a:solidFill>
                  <a:srgbClr val="002F53"/>
                </a:solidFill>
                <a:latin typeface="+mn-lt"/>
              </a:rPr>
              <a:t>Додаткові (</a:t>
            </a:r>
            <a:r>
              <a:rPr lang="uk-UA" sz="1800" u="none" dirty="0" err="1">
                <a:solidFill>
                  <a:srgbClr val="002F53"/>
                </a:solidFill>
                <a:latin typeface="+mn-lt"/>
              </a:rPr>
              <a:t>опціональні</a:t>
            </a:r>
            <a:r>
              <a:rPr lang="uk-UA" sz="1800" u="none" dirty="0">
                <a:solidFill>
                  <a:srgbClr val="002F53"/>
                </a:solidFill>
                <a:latin typeface="+mn-lt"/>
              </a:rPr>
              <a:t>) заходи:</a:t>
            </a:r>
            <a:endParaRPr lang="ru-RU" sz="1800" u="none" dirty="0">
              <a:solidFill>
                <a:srgbClr val="002F53"/>
              </a:solidFill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7551" y="4096465"/>
            <a:ext cx="645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F53"/>
                </a:solidFill>
                <a:ea typeface="ＭＳ Ｐゴシック" pitchFamily="1" charset="-128"/>
                <a:cs typeface="Arial" pitchFamily="34" charset="0"/>
              </a:rPr>
              <a:t>Основні (обов'язкові) заходи (якщо не проведено раніше):</a:t>
            </a:r>
            <a:endParaRPr lang="ru-RU" b="1" dirty="0">
              <a:solidFill>
                <a:srgbClr val="002F53"/>
              </a:solidFill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44" name="Picture 2" descr="Картинки по запросу pipes icon"/>
          <p:cNvPicPr preferRelativeResize="0">
            <a:picLocks noChangeAspect="1" noChangeArrowheads="1"/>
          </p:cNvPicPr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6" t="50000" r="34288" b="5124"/>
          <a:stretch/>
        </p:blipFill>
        <p:spPr bwMode="auto">
          <a:xfrm>
            <a:off x="774445" y="4979872"/>
            <a:ext cx="324157" cy="288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3"/>
          <p:cNvSpPr/>
          <p:nvPr/>
        </p:nvSpPr>
        <p:spPr>
          <a:xfrm>
            <a:off x="6785521" y="4663160"/>
            <a:ext cx="23956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cs typeface="Arial" pitchFamily="34" charset="0"/>
              </a:rPr>
              <a:t>Заміна вікон</a:t>
            </a: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cs typeface="Arial" pitchFamily="34" charset="0"/>
              </a:rPr>
              <a:t>(при необхідності, реконструкція системи вентиляції</a:t>
            </a: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)</a:t>
            </a:r>
            <a:endParaRPr lang="uk-UA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1" name="Picture 4" descr="Картинки по запросу apartment png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42" y="4680960"/>
            <a:ext cx="703011" cy="56354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Картинки по запросу roof icon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8" t="27049" r="5640" b="28027"/>
          <a:stretch/>
        </p:blipFill>
        <p:spPr bwMode="auto">
          <a:xfrm>
            <a:off x="9563040" y="4668722"/>
            <a:ext cx="663079" cy="56354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Картинки по запросу heating system icon"/>
          <p:cNvPicPr>
            <a:picLocks noChangeAspect="1" noChangeArrowheads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t="11114" r="8404" b="12575"/>
          <a:stretch/>
        </p:blipFill>
        <p:spPr bwMode="auto">
          <a:xfrm>
            <a:off x="2877807" y="6071474"/>
            <a:ext cx="703011" cy="58733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002F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6" name="Прямоугольник 1"/>
          <p:cNvSpPr>
            <a:spLocks noChangeArrowheads="1"/>
          </p:cNvSpPr>
          <p:nvPr/>
        </p:nvSpPr>
        <p:spPr bwMode="auto">
          <a:xfrm>
            <a:off x="520815" y="200475"/>
            <a:ext cx="111605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uk-UA" altLang="en-US" sz="3000" b="1" dirty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Пакет «Комплексний»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3218" y="6419852"/>
            <a:ext cx="333062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1400" i="1">
                <a:solidFill>
                  <a:srgbClr val="616466"/>
                </a:solidFill>
                <a:latin typeface="Calibri Light" panose="020F03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uk-UA" dirty="0"/>
              <a:t>Джерело: аналіз Робочої Групи</a:t>
            </a:r>
          </a:p>
        </p:txBody>
      </p:sp>
      <p:grpSp>
        <p:nvGrpSpPr>
          <p:cNvPr id="78" name="Группа 77"/>
          <p:cNvGrpSpPr/>
          <p:nvPr/>
        </p:nvGrpSpPr>
        <p:grpSpPr>
          <a:xfrm>
            <a:off x="11081199" y="125610"/>
            <a:ext cx="540000" cy="648000"/>
            <a:chOff x="460042" y="388558"/>
            <a:chExt cx="562034" cy="723501"/>
          </a:xfrm>
        </p:grpSpPr>
        <p:sp>
          <p:nvSpPr>
            <p:cNvPr id="79" name="Freeform 5"/>
            <p:cNvSpPr>
              <a:spLocks/>
            </p:cNvSpPr>
            <p:nvPr/>
          </p:nvSpPr>
          <p:spPr bwMode="auto">
            <a:xfrm>
              <a:off x="460042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8D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0" name="Freeform 6"/>
            <p:cNvSpPr>
              <a:spLocks/>
            </p:cNvSpPr>
            <p:nvPr/>
          </p:nvSpPr>
          <p:spPr bwMode="auto">
            <a:xfrm>
              <a:off x="460042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1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1" name="Freeform 7"/>
            <p:cNvSpPr>
              <a:spLocks/>
            </p:cNvSpPr>
            <p:nvPr/>
          </p:nvSpPr>
          <p:spPr bwMode="auto">
            <a:xfrm>
              <a:off x="597165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F7E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2" name="Freeform 8"/>
            <p:cNvSpPr>
              <a:spLocks/>
            </p:cNvSpPr>
            <p:nvPr/>
          </p:nvSpPr>
          <p:spPr bwMode="auto">
            <a:xfrm>
              <a:off x="597165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4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3" name="Freeform 9"/>
            <p:cNvSpPr>
              <a:spLocks/>
            </p:cNvSpPr>
            <p:nvPr/>
          </p:nvSpPr>
          <p:spPr bwMode="auto">
            <a:xfrm>
              <a:off x="460042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1E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4" name="Freeform 10"/>
            <p:cNvSpPr>
              <a:spLocks/>
            </p:cNvSpPr>
            <p:nvPr/>
          </p:nvSpPr>
          <p:spPr bwMode="auto">
            <a:xfrm>
              <a:off x="460042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87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5" name="Freeform 11"/>
            <p:cNvSpPr>
              <a:spLocks/>
            </p:cNvSpPr>
            <p:nvPr/>
          </p:nvSpPr>
          <p:spPr bwMode="auto">
            <a:xfrm>
              <a:off x="597165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FCE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6" name="Freeform 12"/>
            <p:cNvSpPr>
              <a:spLocks/>
            </p:cNvSpPr>
            <p:nvPr/>
          </p:nvSpPr>
          <p:spPr bwMode="auto">
            <a:xfrm>
              <a:off x="597165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grpSp>
          <p:nvGrpSpPr>
            <p:cNvPr id="87" name="Группа 86"/>
            <p:cNvGrpSpPr/>
            <p:nvPr/>
          </p:nvGrpSpPr>
          <p:grpSpPr>
            <a:xfrm>
              <a:off x="460042" y="1030801"/>
              <a:ext cx="562034" cy="81258"/>
              <a:chOff x="460042" y="1109868"/>
              <a:chExt cx="562034" cy="81258"/>
            </a:xfrm>
          </p:grpSpPr>
          <p:sp>
            <p:nvSpPr>
              <p:cNvPr id="88" name="Freeform 13"/>
              <p:cNvSpPr>
                <a:spLocks/>
              </p:cNvSpPr>
              <p:nvPr/>
            </p:nvSpPr>
            <p:spPr bwMode="auto">
              <a:xfrm>
                <a:off x="460042" y="1111561"/>
                <a:ext cx="74486" cy="79565"/>
              </a:xfrm>
              <a:custGeom>
                <a:avLst/>
                <a:gdLst>
                  <a:gd name="T0" fmla="*/ 0 w 44"/>
                  <a:gd name="T1" fmla="*/ 0 h 47"/>
                  <a:gd name="T2" fmla="*/ 9 w 44"/>
                  <a:gd name="T3" fmla="*/ 0 h 47"/>
                  <a:gd name="T4" fmla="*/ 22 w 44"/>
                  <a:gd name="T5" fmla="*/ 39 h 47"/>
                  <a:gd name="T6" fmla="*/ 22 w 44"/>
                  <a:gd name="T7" fmla="*/ 39 h 47"/>
                  <a:gd name="T8" fmla="*/ 36 w 44"/>
                  <a:gd name="T9" fmla="*/ 0 h 47"/>
                  <a:gd name="T10" fmla="*/ 44 w 44"/>
                  <a:gd name="T11" fmla="*/ 0 h 47"/>
                  <a:gd name="T12" fmla="*/ 44 w 44"/>
                  <a:gd name="T13" fmla="*/ 47 h 47"/>
                  <a:gd name="T14" fmla="*/ 38 w 44"/>
                  <a:gd name="T15" fmla="*/ 47 h 47"/>
                  <a:gd name="T16" fmla="*/ 38 w 44"/>
                  <a:gd name="T17" fmla="*/ 7 h 47"/>
                  <a:gd name="T18" fmla="*/ 38 w 44"/>
                  <a:gd name="T19" fmla="*/ 7 h 47"/>
                  <a:gd name="T20" fmla="*/ 26 w 44"/>
                  <a:gd name="T21" fmla="*/ 47 h 47"/>
                  <a:gd name="T22" fmla="*/ 19 w 44"/>
                  <a:gd name="T23" fmla="*/ 47 h 47"/>
                  <a:gd name="T24" fmla="*/ 6 w 44"/>
                  <a:gd name="T25" fmla="*/ 7 h 47"/>
                  <a:gd name="T26" fmla="*/ 6 w 44"/>
                  <a:gd name="T27" fmla="*/ 7 h 47"/>
                  <a:gd name="T28" fmla="*/ 6 w 44"/>
                  <a:gd name="T29" fmla="*/ 47 h 47"/>
                  <a:gd name="T30" fmla="*/ 0 w 44"/>
                  <a:gd name="T31" fmla="*/ 47 h 47"/>
                  <a:gd name="T32" fmla="*/ 0 w 44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7">
                    <a:moveTo>
                      <a:pt x="0" y="0"/>
                    </a:moveTo>
                    <a:lnTo>
                      <a:pt x="9" y="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47"/>
                    </a:lnTo>
                    <a:lnTo>
                      <a:pt x="38" y="4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26" y="47"/>
                    </a:lnTo>
                    <a:lnTo>
                      <a:pt x="19" y="4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89" name="Rectangle 14"/>
              <p:cNvSpPr>
                <a:spLocks noChangeArrowheads="1"/>
              </p:cNvSpPr>
              <p:nvPr/>
            </p:nvSpPr>
            <p:spPr bwMode="auto">
              <a:xfrm>
                <a:off x="549764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0" name="Freeform 15"/>
              <p:cNvSpPr>
                <a:spLocks/>
              </p:cNvSpPr>
              <p:nvPr/>
            </p:nvSpPr>
            <p:spPr bwMode="auto">
              <a:xfrm>
                <a:off x="576850" y="1111561"/>
                <a:ext cx="62636" cy="79565"/>
              </a:xfrm>
              <a:custGeom>
                <a:avLst/>
                <a:gdLst>
                  <a:gd name="T0" fmla="*/ 0 w 37"/>
                  <a:gd name="T1" fmla="*/ 0 h 47"/>
                  <a:gd name="T2" fmla="*/ 6 w 37"/>
                  <a:gd name="T3" fmla="*/ 0 h 47"/>
                  <a:gd name="T4" fmla="*/ 6 w 37"/>
                  <a:gd name="T5" fmla="*/ 19 h 47"/>
                  <a:gd name="T6" fmla="*/ 31 w 37"/>
                  <a:gd name="T7" fmla="*/ 19 h 47"/>
                  <a:gd name="T8" fmla="*/ 31 w 37"/>
                  <a:gd name="T9" fmla="*/ 0 h 47"/>
                  <a:gd name="T10" fmla="*/ 37 w 37"/>
                  <a:gd name="T11" fmla="*/ 0 h 47"/>
                  <a:gd name="T12" fmla="*/ 37 w 37"/>
                  <a:gd name="T13" fmla="*/ 47 h 47"/>
                  <a:gd name="T14" fmla="*/ 31 w 37"/>
                  <a:gd name="T15" fmla="*/ 47 h 47"/>
                  <a:gd name="T16" fmla="*/ 31 w 37"/>
                  <a:gd name="T17" fmla="*/ 24 h 47"/>
                  <a:gd name="T18" fmla="*/ 6 w 37"/>
                  <a:gd name="T19" fmla="*/ 24 h 47"/>
                  <a:gd name="T20" fmla="*/ 6 w 37"/>
                  <a:gd name="T21" fmla="*/ 47 h 47"/>
                  <a:gd name="T22" fmla="*/ 0 w 37"/>
                  <a:gd name="T23" fmla="*/ 47 h 47"/>
                  <a:gd name="T24" fmla="*/ 0 w 3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7">
                    <a:moveTo>
                      <a:pt x="0" y="0"/>
                    </a:moveTo>
                    <a:lnTo>
                      <a:pt x="6" y="0"/>
                    </a:lnTo>
                    <a:lnTo>
                      <a:pt x="6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6" y="24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1" name="Freeform 16"/>
              <p:cNvSpPr>
                <a:spLocks noEditPoints="1"/>
              </p:cNvSpPr>
              <p:nvPr/>
            </p:nvSpPr>
            <p:spPr bwMode="auto">
              <a:xfrm>
                <a:off x="654722" y="1111561"/>
                <a:ext cx="59251" cy="79565"/>
              </a:xfrm>
              <a:custGeom>
                <a:avLst/>
                <a:gdLst>
                  <a:gd name="T0" fmla="*/ 0 w 52"/>
                  <a:gd name="T1" fmla="*/ 0 h 69"/>
                  <a:gd name="T2" fmla="*/ 29 w 52"/>
                  <a:gd name="T3" fmla="*/ 0 h 69"/>
                  <a:gd name="T4" fmla="*/ 52 w 52"/>
                  <a:gd name="T5" fmla="*/ 20 h 69"/>
                  <a:gd name="T6" fmla="*/ 29 w 52"/>
                  <a:gd name="T7" fmla="*/ 40 h 69"/>
                  <a:gd name="T8" fmla="*/ 10 w 52"/>
                  <a:gd name="T9" fmla="*/ 40 h 69"/>
                  <a:gd name="T10" fmla="*/ 10 w 52"/>
                  <a:gd name="T11" fmla="*/ 69 h 69"/>
                  <a:gd name="T12" fmla="*/ 0 w 52"/>
                  <a:gd name="T13" fmla="*/ 69 h 69"/>
                  <a:gd name="T14" fmla="*/ 0 w 52"/>
                  <a:gd name="T15" fmla="*/ 0 h 69"/>
                  <a:gd name="T16" fmla="*/ 29 w 52"/>
                  <a:gd name="T17" fmla="*/ 32 h 69"/>
                  <a:gd name="T18" fmla="*/ 42 w 52"/>
                  <a:gd name="T19" fmla="*/ 20 h 69"/>
                  <a:gd name="T20" fmla="*/ 29 w 52"/>
                  <a:gd name="T21" fmla="*/ 8 h 69"/>
                  <a:gd name="T22" fmla="*/ 10 w 52"/>
                  <a:gd name="T23" fmla="*/ 8 h 69"/>
                  <a:gd name="T24" fmla="*/ 10 w 52"/>
                  <a:gd name="T25" fmla="*/ 32 h 69"/>
                  <a:gd name="T26" fmla="*/ 29 w 52"/>
                  <a:gd name="T2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45" y="0"/>
                      <a:pt x="52" y="8"/>
                      <a:pt x="52" y="20"/>
                    </a:cubicBezTo>
                    <a:cubicBezTo>
                      <a:pt x="52" y="32"/>
                      <a:pt x="45" y="40"/>
                      <a:pt x="29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69"/>
                      <a:pt x="0" y="69"/>
                      <a:pt x="0" y="69"/>
                    </a:cubicBezTo>
                    <a:lnTo>
                      <a:pt x="0" y="0"/>
                    </a:lnTo>
                    <a:close/>
                    <a:moveTo>
                      <a:pt x="29" y="32"/>
                    </a:moveTo>
                    <a:cubicBezTo>
                      <a:pt x="38" y="32"/>
                      <a:pt x="42" y="28"/>
                      <a:pt x="42" y="20"/>
                    </a:cubicBezTo>
                    <a:cubicBezTo>
                      <a:pt x="42" y="12"/>
                      <a:pt x="38" y="8"/>
                      <a:pt x="2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32"/>
                      <a:pt x="10" y="32"/>
                      <a:pt x="10" y="32"/>
                    </a:cubicBez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2" name="Freeform 17"/>
              <p:cNvSpPr>
                <a:spLocks/>
              </p:cNvSpPr>
              <p:nvPr/>
            </p:nvSpPr>
            <p:spPr bwMode="auto">
              <a:xfrm>
                <a:off x="724130" y="1111561"/>
                <a:ext cx="57558" cy="79565"/>
              </a:xfrm>
              <a:custGeom>
                <a:avLst/>
                <a:gdLst>
                  <a:gd name="T0" fmla="*/ 0 w 34"/>
                  <a:gd name="T1" fmla="*/ 0 h 47"/>
                  <a:gd name="T2" fmla="*/ 34 w 34"/>
                  <a:gd name="T3" fmla="*/ 0 h 47"/>
                  <a:gd name="T4" fmla="*/ 34 w 34"/>
                  <a:gd name="T5" fmla="*/ 5 h 47"/>
                  <a:gd name="T6" fmla="*/ 6 w 34"/>
                  <a:gd name="T7" fmla="*/ 5 h 47"/>
                  <a:gd name="T8" fmla="*/ 6 w 34"/>
                  <a:gd name="T9" fmla="*/ 20 h 47"/>
                  <a:gd name="T10" fmla="*/ 31 w 34"/>
                  <a:gd name="T11" fmla="*/ 20 h 47"/>
                  <a:gd name="T12" fmla="*/ 31 w 34"/>
                  <a:gd name="T13" fmla="*/ 25 h 47"/>
                  <a:gd name="T14" fmla="*/ 6 w 34"/>
                  <a:gd name="T15" fmla="*/ 25 h 47"/>
                  <a:gd name="T16" fmla="*/ 6 w 34"/>
                  <a:gd name="T17" fmla="*/ 41 h 47"/>
                  <a:gd name="T18" fmla="*/ 34 w 34"/>
                  <a:gd name="T19" fmla="*/ 41 h 47"/>
                  <a:gd name="T20" fmla="*/ 34 w 34"/>
                  <a:gd name="T21" fmla="*/ 47 h 47"/>
                  <a:gd name="T22" fmla="*/ 0 w 34"/>
                  <a:gd name="T23" fmla="*/ 47 h 47"/>
                  <a:gd name="T24" fmla="*/ 0 w 34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6" y="5"/>
                    </a:lnTo>
                    <a:lnTo>
                      <a:pt x="6" y="20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6" y="25"/>
                    </a:lnTo>
                    <a:lnTo>
                      <a:pt x="6" y="41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3" name="Freeform 18"/>
              <p:cNvSpPr>
                <a:spLocks/>
              </p:cNvSpPr>
              <p:nvPr/>
            </p:nvSpPr>
            <p:spPr bwMode="auto">
              <a:xfrm>
                <a:off x="793538" y="1111561"/>
                <a:ext cx="45708" cy="79565"/>
              </a:xfrm>
              <a:custGeom>
                <a:avLst/>
                <a:gdLst>
                  <a:gd name="T0" fmla="*/ 0 w 27"/>
                  <a:gd name="T1" fmla="*/ 0 h 47"/>
                  <a:gd name="T2" fmla="*/ 27 w 27"/>
                  <a:gd name="T3" fmla="*/ 0 h 47"/>
                  <a:gd name="T4" fmla="*/ 27 w 27"/>
                  <a:gd name="T5" fmla="*/ 5 h 47"/>
                  <a:gd name="T6" fmla="*/ 6 w 27"/>
                  <a:gd name="T7" fmla="*/ 5 h 47"/>
                  <a:gd name="T8" fmla="*/ 6 w 27"/>
                  <a:gd name="T9" fmla="*/ 47 h 47"/>
                  <a:gd name="T10" fmla="*/ 0 w 27"/>
                  <a:gd name="T11" fmla="*/ 47 h 47"/>
                  <a:gd name="T12" fmla="*/ 0 w 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7">
                    <a:moveTo>
                      <a:pt x="0" y="0"/>
                    </a:moveTo>
                    <a:lnTo>
                      <a:pt x="27" y="0"/>
                    </a:lnTo>
                    <a:lnTo>
                      <a:pt x="27" y="5"/>
                    </a:lnTo>
                    <a:lnTo>
                      <a:pt x="6" y="5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4" name="Rectangle 19"/>
              <p:cNvSpPr>
                <a:spLocks noChangeArrowheads="1"/>
              </p:cNvSpPr>
              <p:nvPr/>
            </p:nvSpPr>
            <p:spPr bwMode="auto">
              <a:xfrm>
                <a:off x="849403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5" name="Freeform 20"/>
              <p:cNvSpPr>
                <a:spLocks noEditPoints="1"/>
              </p:cNvSpPr>
              <p:nvPr/>
            </p:nvSpPr>
            <p:spPr bwMode="auto">
              <a:xfrm>
                <a:off x="871410" y="1109868"/>
                <a:ext cx="76179" cy="81258"/>
              </a:xfrm>
              <a:custGeom>
                <a:avLst/>
                <a:gdLst>
                  <a:gd name="T0" fmla="*/ 34 w 68"/>
                  <a:gd name="T1" fmla="*/ 72 h 72"/>
                  <a:gd name="T2" fmla="*/ 0 w 68"/>
                  <a:gd name="T3" fmla="*/ 36 h 72"/>
                  <a:gd name="T4" fmla="*/ 34 w 68"/>
                  <a:gd name="T5" fmla="*/ 0 h 72"/>
                  <a:gd name="T6" fmla="*/ 68 w 68"/>
                  <a:gd name="T7" fmla="*/ 36 h 72"/>
                  <a:gd name="T8" fmla="*/ 34 w 68"/>
                  <a:gd name="T9" fmla="*/ 72 h 72"/>
                  <a:gd name="T10" fmla="*/ 34 w 68"/>
                  <a:gd name="T11" fmla="*/ 8 h 72"/>
                  <a:gd name="T12" fmla="*/ 10 w 68"/>
                  <a:gd name="T13" fmla="*/ 36 h 72"/>
                  <a:gd name="T14" fmla="*/ 34 w 68"/>
                  <a:gd name="T15" fmla="*/ 64 h 72"/>
                  <a:gd name="T16" fmla="*/ 58 w 68"/>
                  <a:gd name="T17" fmla="*/ 36 h 72"/>
                  <a:gd name="T18" fmla="*/ 34 w 68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2">
                    <a:moveTo>
                      <a:pt x="34" y="72"/>
                    </a:moveTo>
                    <a:cubicBezTo>
                      <a:pt x="11" y="72"/>
                      <a:pt x="0" y="54"/>
                      <a:pt x="0" y="36"/>
                    </a:cubicBezTo>
                    <a:cubicBezTo>
                      <a:pt x="0" y="15"/>
                      <a:pt x="13" y="0"/>
                      <a:pt x="34" y="0"/>
                    </a:cubicBezTo>
                    <a:cubicBezTo>
                      <a:pt x="55" y="0"/>
                      <a:pt x="68" y="15"/>
                      <a:pt x="68" y="36"/>
                    </a:cubicBezTo>
                    <a:cubicBezTo>
                      <a:pt x="68" y="54"/>
                      <a:pt x="57" y="72"/>
                      <a:pt x="34" y="72"/>
                    </a:cubicBezTo>
                    <a:close/>
                    <a:moveTo>
                      <a:pt x="34" y="8"/>
                    </a:moveTo>
                    <a:cubicBezTo>
                      <a:pt x="19" y="8"/>
                      <a:pt x="10" y="20"/>
                      <a:pt x="10" y="36"/>
                    </a:cubicBezTo>
                    <a:cubicBezTo>
                      <a:pt x="10" y="53"/>
                      <a:pt x="18" y="64"/>
                      <a:pt x="34" y="64"/>
                    </a:cubicBezTo>
                    <a:cubicBezTo>
                      <a:pt x="50" y="64"/>
                      <a:pt x="58" y="53"/>
                      <a:pt x="58" y="36"/>
                    </a:cubicBezTo>
                    <a:cubicBezTo>
                      <a:pt x="58" y="20"/>
                      <a:pt x="49" y="8"/>
                      <a:pt x="34" y="8"/>
                    </a:cubicBez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6" name="Freeform 21"/>
              <p:cNvSpPr>
                <a:spLocks/>
              </p:cNvSpPr>
              <p:nvPr/>
            </p:nvSpPr>
            <p:spPr bwMode="auto">
              <a:xfrm>
                <a:off x="957747" y="1111561"/>
                <a:ext cx="64329" cy="79565"/>
              </a:xfrm>
              <a:custGeom>
                <a:avLst/>
                <a:gdLst>
                  <a:gd name="T0" fmla="*/ 0 w 38"/>
                  <a:gd name="T1" fmla="*/ 0 h 47"/>
                  <a:gd name="T2" fmla="*/ 7 w 38"/>
                  <a:gd name="T3" fmla="*/ 0 h 47"/>
                  <a:gd name="T4" fmla="*/ 7 w 38"/>
                  <a:gd name="T5" fmla="*/ 19 h 47"/>
                  <a:gd name="T6" fmla="*/ 31 w 38"/>
                  <a:gd name="T7" fmla="*/ 19 h 47"/>
                  <a:gd name="T8" fmla="*/ 31 w 38"/>
                  <a:gd name="T9" fmla="*/ 0 h 47"/>
                  <a:gd name="T10" fmla="*/ 38 w 38"/>
                  <a:gd name="T11" fmla="*/ 0 h 47"/>
                  <a:gd name="T12" fmla="*/ 38 w 38"/>
                  <a:gd name="T13" fmla="*/ 47 h 47"/>
                  <a:gd name="T14" fmla="*/ 31 w 38"/>
                  <a:gd name="T15" fmla="*/ 47 h 47"/>
                  <a:gd name="T16" fmla="*/ 31 w 38"/>
                  <a:gd name="T17" fmla="*/ 24 h 47"/>
                  <a:gd name="T18" fmla="*/ 7 w 38"/>
                  <a:gd name="T19" fmla="*/ 24 h 47"/>
                  <a:gd name="T20" fmla="*/ 7 w 38"/>
                  <a:gd name="T21" fmla="*/ 47 h 47"/>
                  <a:gd name="T22" fmla="*/ 0 w 38"/>
                  <a:gd name="T23" fmla="*/ 47 h 47"/>
                  <a:gd name="T24" fmla="*/ 0 w 38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7">
                    <a:moveTo>
                      <a:pt x="0" y="0"/>
                    </a:moveTo>
                    <a:lnTo>
                      <a:pt x="7" y="0"/>
                    </a:lnTo>
                    <a:lnTo>
                      <a:pt x="7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7" y="24"/>
                    </a:lnTo>
                    <a:lnTo>
                      <a:pt x="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</p:grpSp>
      </p:grpSp>
      <p:grpSp>
        <p:nvGrpSpPr>
          <p:cNvPr id="97" name="Group 4"/>
          <p:cNvGrpSpPr>
            <a:grpSpLocks noChangeAspect="1"/>
          </p:cNvGrpSpPr>
          <p:nvPr/>
        </p:nvGrpSpPr>
        <p:grpSpPr bwMode="auto">
          <a:xfrm>
            <a:off x="5072172" y="1206498"/>
            <a:ext cx="2443163" cy="1978025"/>
            <a:chOff x="3362" y="980"/>
            <a:chExt cx="1539" cy="1246"/>
          </a:xfrm>
          <a:solidFill>
            <a:srgbClr val="5B8BA3"/>
          </a:solidFill>
        </p:grpSpPr>
        <p:sp>
          <p:nvSpPr>
            <p:cNvPr id="98" name="Freeform 6"/>
            <p:cNvSpPr>
              <a:spLocks noEditPoints="1"/>
            </p:cNvSpPr>
            <p:nvPr/>
          </p:nvSpPr>
          <p:spPr bwMode="auto">
            <a:xfrm>
              <a:off x="3778" y="980"/>
              <a:ext cx="707" cy="1246"/>
            </a:xfrm>
            <a:custGeom>
              <a:avLst/>
              <a:gdLst>
                <a:gd name="T0" fmla="*/ 1210 w 2123"/>
                <a:gd name="T1" fmla="*/ 2017 h 3736"/>
                <a:gd name="T2" fmla="*/ 1210 w 2123"/>
                <a:gd name="T3" fmla="*/ 2508 h 3736"/>
                <a:gd name="T4" fmla="*/ 1701 w 2123"/>
                <a:gd name="T5" fmla="*/ 2508 h 3736"/>
                <a:gd name="T6" fmla="*/ 1701 w 2123"/>
                <a:gd name="T7" fmla="*/ 2017 h 3736"/>
                <a:gd name="T8" fmla="*/ 1210 w 2123"/>
                <a:gd name="T9" fmla="*/ 2017 h 3736"/>
                <a:gd name="T10" fmla="*/ 423 w 2123"/>
                <a:gd name="T11" fmla="*/ 2017 h 3736"/>
                <a:gd name="T12" fmla="*/ 423 w 2123"/>
                <a:gd name="T13" fmla="*/ 2508 h 3736"/>
                <a:gd name="T14" fmla="*/ 913 w 2123"/>
                <a:gd name="T15" fmla="*/ 2508 h 3736"/>
                <a:gd name="T16" fmla="*/ 913 w 2123"/>
                <a:gd name="T17" fmla="*/ 2017 h 3736"/>
                <a:gd name="T18" fmla="*/ 423 w 2123"/>
                <a:gd name="T19" fmla="*/ 2017 h 3736"/>
                <a:gd name="T20" fmla="*/ 1210 w 2123"/>
                <a:gd name="T21" fmla="*/ 1229 h 3736"/>
                <a:gd name="T22" fmla="*/ 1210 w 2123"/>
                <a:gd name="T23" fmla="*/ 1719 h 3736"/>
                <a:gd name="T24" fmla="*/ 1701 w 2123"/>
                <a:gd name="T25" fmla="*/ 1719 h 3736"/>
                <a:gd name="T26" fmla="*/ 1701 w 2123"/>
                <a:gd name="T27" fmla="*/ 1229 h 3736"/>
                <a:gd name="T28" fmla="*/ 1210 w 2123"/>
                <a:gd name="T29" fmla="*/ 1229 h 3736"/>
                <a:gd name="T30" fmla="*/ 423 w 2123"/>
                <a:gd name="T31" fmla="*/ 1229 h 3736"/>
                <a:gd name="T32" fmla="*/ 423 w 2123"/>
                <a:gd name="T33" fmla="*/ 1719 h 3736"/>
                <a:gd name="T34" fmla="*/ 913 w 2123"/>
                <a:gd name="T35" fmla="*/ 1719 h 3736"/>
                <a:gd name="T36" fmla="*/ 913 w 2123"/>
                <a:gd name="T37" fmla="*/ 1229 h 3736"/>
                <a:gd name="T38" fmla="*/ 423 w 2123"/>
                <a:gd name="T39" fmla="*/ 1229 h 3736"/>
                <a:gd name="T40" fmla="*/ 1210 w 2123"/>
                <a:gd name="T41" fmla="*/ 440 h 3736"/>
                <a:gd name="T42" fmla="*/ 1210 w 2123"/>
                <a:gd name="T43" fmla="*/ 930 h 3736"/>
                <a:gd name="T44" fmla="*/ 1701 w 2123"/>
                <a:gd name="T45" fmla="*/ 930 h 3736"/>
                <a:gd name="T46" fmla="*/ 1701 w 2123"/>
                <a:gd name="T47" fmla="*/ 440 h 3736"/>
                <a:gd name="T48" fmla="*/ 1210 w 2123"/>
                <a:gd name="T49" fmla="*/ 440 h 3736"/>
                <a:gd name="T50" fmla="*/ 423 w 2123"/>
                <a:gd name="T51" fmla="*/ 440 h 3736"/>
                <a:gd name="T52" fmla="*/ 423 w 2123"/>
                <a:gd name="T53" fmla="*/ 930 h 3736"/>
                <a:gd name="T54" fmla="*/ 913 w 2123"/>
                <a:gd name="T55" fmla="*/ 930 h 3736"/>
                <a:gd name="T56" fmla="*/ 913 w 2123"/>
                <a:gd name="T57" fmla="*/ 440 h 3736"/>
                <a:gd name="T58" fmla="*/ 423 w 2123"/>
                <a:gd name="T59" fmla="*/ 440 h 3736"/>
                <a:gd name="T60" fmla="*/ 0 w 2123"/>
                <a:gd name="T61" fmla="*/ 0 h 3736"/>
                <a:gd name="T62" fmla="*/ 2123 w 2123"/>
                <a:gd name="T63" fmla="*/ 0 h 3736"/>
                <a:gd name="T64" fmla="*/ 2123 w 2123"/>
                <a:gd name="T65" fmla="*/ 3736 h 3736"/>
                <a:gd name="T66" fmla="*/ 1307 w 2123"/>
                <a:gd name="T67" fmla="*/ 3736 h 3736"/>
                <a:gd name="T68" fmla="*/ 1307 w 2123"/>
                <a:gd name="T69" fmla="*/ 2901 h 3736"/>
                <a:gd name="T70" fmla="*/ 817 w 2123"/>
                <a:gd name="T71" fmla="*/ 2901 h 3736"/>
                <a:gd name="T72" fmla="*/ 817 w 2123"/>
                <a:gd name="T73" fmla="*/ 3736 h 3736"/>
                <a:gd name="T74" fmla="*/ 0 w 2123"/>
                <a:gd name="T75" fmla="*/ 3736 h 3736"/>
                <a:gd name="T76" fmla="*/ 0 w 2123"/>
                <a:gd name="T77" fmla="*/ 0 h 3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3" h="3736">
                  <a:moveTo>
                    <a:pt x="1210" y="2017"/>
                  </a:moveTo>
                  <a:lnTo>
                    <a:pt x="1210" y="2508"/>
                  </a:lnTo>
                  <a:lnTo>
                    <a:pt x="1701" y="2508"/>
                  </a:lnTo>
                  <a:lnTo>
                    <a:pt x="1701" y="2017"/>
                  </a:lnTo>
                  <a:lnTo>
                    <a:pt x="1210" y="2017"/>
                  </a:lnTo>
                  <a:close/>
                  <a:moveTo>
                    <a:pt x="423" y="2017"/>
                  </a:moveTo>
                  <a:lnTo>
                    <a:pt x="423" y="2508"/>
                  </a:lnTo>
                  <a:lnTo>
                    <a:pt x="913" y="2508"/>
                  </a:lnTo>
                  <a:lnTo>
                    <a:pt x="913" y="2017"/>
                  </a:lnTo>
                  <a:lnTo>
                    <a:pt x="423" y="2017"/>
                  </a:lnTo>
                  <a:close/>
                  <a:moveTo>
                    <a:pt x="1210" y="1229"/>
                  </a:moveTo>
                  <a:lnTo>
                    <a:pt x="1210" y="1719"/>
                  </a:lnTo>
                  <a:lnTo>
                    <a:pt x="1701" y="1719"/>
                  </a:lnTo>
                  <a:lnTo>
                    <a:pt x="1701" y="1229"/>
                  </a:lnTo>
                  <a:lnTo>
                    <a:pt x="1210" y="1229"/>
                  </a:lnTo>
                  <a:close/>
                  <a:moveTo>
                    <a:pt x="423" y="1229"/>
                  </a:moveTo>
                  <a:lnTo>
                    <a:pt x="423" y="1719"/>
                  </a:lnTo>
                  <a:lnTo>
                    <a:pt x="913" y="1719"/>
                  </a:lnTo>
                  <a:lnTo>
                    <a:pt x="913" y="1229"/>
                  </a:lnTo>
                  <a:lnTo>
                    <a:pt x="423" y="1229"/>
                  </a:lnTo>
                  <a:close/>
                  <a:moveTo>
                    <a:pt x="1210" y="440"/>
                  </a:moveTo>
                  <a:lnTo>
                    <a:pt x="1210" y="930"/>
                  </a:lnTo>
                  <a:lnTo>
                    <a:pt x="1701" y="930"/>
                  </a:lnTo>
                  <a:lnTo>
                    <a:pt x="1701" y="440"/>
                  </a:lnTo>
                  <a:lnTo>
                    <a:pt x="1210" y="440"/>
                  </a:lnTo>
                  <a:close/>
                  <a:moveTo>
                    <a:pt x="423" y="440"/>
                  </a:moveTo>
                  <a:lnTo>
                    <a:pt x="423" y="930"/>
                  </a:lnTo>
                  <a:lnTo>
                    <a:pt x="913" y="930"/>
                  </a:lnTo>
                  <a:lnTo>
                    <a:pt x="913" y="440"/>
                  </a:lnTo>
                  <a:lnTo>
                    <a:pt x="423" y="440"/>
                  </a:lnTo>
                  <a:close/>
                  <a:moveTo>
                    <a:pt x="0" y="0"/>
                  </a:moveTo>
                  <a:lnTo>
                    <a:pt x="2123" y="0"/>
                  </a:lnTo>
                  <a:lnTo>
                    <a:pt x="2123" y="3736"/>
                  </a:lnTo>
                  <a:lnTo>
                    <a:pt x="1307" y="3736"/>
                  </a:lnTo>
                  <a:lnTo>
                    <a:pt x="1307" y="2901"/>
                  </a:lnTo>
                  <a:lnTo>
                    <a:pt x="817" y="2901"/>
                  </a:lnTo>
                  <a:lnTo>
                    <a:pt x="817" y="3736"/>
                  </a:lnTo>
                  <a:lnTo>
                    <a:pt x="0" y="373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7"/>
            <p:cNvSpPr>
              <a:spLocks noEditPoints="1"/>
            </p:cNvSpPr>
            <p:nvPr/>
          </p:nvSpPr>
          <p:spPr bwMode="auto">
            <a:xfrm>
              <a:off x="4549" y="1092"/>
              <a:ext cx="352" cy="1134"/>
            </a:xfrm>
            <a:custGeom>
              <a:avLst/>
              <a:gdLst>
                <a:gd name="T0" fmla="*/ 227 w 1057"/>
                <a:gd name="T1" fmla="*/ 1837 h 3401"/>
                <a:gd name="T2" fmla="*/ 227 w 1057"/>
                <a:gd name="T3" fmla="*/ 2283 h 3401"/>
                <a:gd name="T4" fmla="*/ 674 w 1057"/>
                <a:gd name="T5" fmla="*/ 2283 h 3401"/>
                <a:gd name="T6" fmla="*/ 674 w 1057"/>
                <a:gd name="T7" fmla="*/ 1837 h 3401"/>
                <a:gd name="T8" fmla="*/ 227 w 1057"/>
                <a:gd name="T9" fmla="*/ 1837 h 3401"/>
                <a:gd name="T10" fmla="*/ 227 w 1057"/>
                <a:gd name="T11" fmla="*/ 1118 h 3401"/>
                <a:gd name="T12" fmla="*/ 227 w 1057"/>
                <a:gd name="T13" fmla="*/ 1565 h 3401"/>
                <a:gd name="T14" fmla="*/ 674 w 1057"/>
                <a:gd name="T15" fmla="*/ 1565 h 3401"/>
                <a:gd name="T16" fmla="*/ 674 w 1057"/>
                <a:gd name="T17" fmla="*/ 1118 h 3401"/>
                <a:gd name="T18" fmla="*/ 227 w 1057"/>
                <a:gd name="T19" fmla="*/ 1118 h 3401"/>
                <a:gd name="T20" fmla="*/ 227 w 1057"/>
                <a:gd name="T21" fmla="*/ 401 h 3401"/>
                <a:gd name="T22" fmla="*/ 227 w 1057"/>
                <a:gd name="T23" fmla="*/ 848 h 3401"/>
                <a:gd name="T24" fmla="*/ 674 w 1057"/>
                <a:gd name="T25" fmla="*/ 848 h 3401"/>
                <a:gd name="T26" fmla="*/ 674 w 1057"/>
                <a:gd name="T27" fmla="*/ 401 h 3401"/>
                <a:gd name="T28" fmla="*/ 227 w 1057"/>
                <a:gd name="T29" fmla="*/ 401 h 3401"/>
                <a:gd name="T30" fmla="*/ 0 w 1057"/>
                <a:gd name="T31" fmla="*/ 0 h 3401"/>
                <a:gd name="T32" fmla="*/ 1057 w 1057"/>
                <a:gd name="T33" fmla="*/ 0 h 3401"/>
                <a:gd name="T34" fmla="*/ 1057 w 1057"/>
                <a:gd name="T35" fmla="*/ 3401 h 3401"/>
                <a:gd name="T36" fmla="*/ 315 w 1057"/>
                <a:gd name="T37" fmla="*/ 3401 h 3401"/>
                <a:gd name="T38" fmla="*/ 315 w 1057"/>
                <a:gd name="T39" fmla="*/ 2642 h 3401"/>
                <a:gd name="T40" fmla="*/ 0 w 1057"/>
                <a:gd name="T41" fmla="*/ 2642 h 3401"/>
                <a:gd name="T42" fmla="*/ 0 w 1057"/>
                <a:gd name="T43" fmla="*/ 0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7" h="3401">
                  <a:moveTo>
                    <a:pt x="227" y="1837"/>
                  </a:moveTo>
                  <a:lnTo>
                    <a:pt x="227" y="2283"/>
                  </a:lnTo>
                  <a:lnTo>
                    <a:pt x="674" y="2283"/>
                  </a:lnTo>
                  <a:lnTo>
                    <a:pt x="674" y="1837"/>
                  </a:lnTo>
                  <a:lnTo>
                    <a:pt x="227" y="1837"/>
                  </a:lnTo>
                  <a:close/>
                  <a:moveTo>
                    <a:pt x="227" y="1118"/>
                  </a:moveTo>
                  <a:lnTo>
                    <a:pt x="227" y="1565"/>
                  </a:lnTo>
                  <a:lnTo>
                    <a:pt x="674" y="1565"/>
                  </a:lnTo>
                  <a:lnTo>
                    <a:pt x="674" y="1118"/>
                  </a:lnTo>
                  <a:lnTo>
                    <a:pt x="227" y="1118"/>
                  </a:lnTo>
                  <a:close/>
                  <a:moveTo>
                    <a:pt x="227" y="401"/>
                  </a:moveTo>
                  <a:lnTo>
                    <a:pt x="227" y="848"/>
                  </a:lnTo>
                  <a:lnTo>
                    <a:pt x="674" y="848"/>
                  </a:lnTo>
                  <a:lnTo>
                    <a:pt x="674" y="401"/>
                  </a:lnTo>
                  <a:lnTo>
                    <a:pt x="227" y="401"/>
                  </a:lnTo>
                  <a:close/>
                  <a:moveTo>
                    <a:pt x="0" y="0"/>
                  </a:moveTo>
                  <a:lnTo>
                    <a:pt x="1057" y="0"/>
                  </a:lnTo>
                  <a:lnTo>
                    <a:pt x="1057" y="3401"/>
                  </a:lnTo>
                  <a:lnTo>
                    <a:pt x="315" y="3401"/>
                  </a:lnTo>
                  <a:lnTo>
                    <a:pt x="315" y="2642"/>
                  </a:lnTo>
                  <a:lnTo>
                    <a:pt x="0" y="26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8"/>
            <p:cNvSpPr>
              <a:spLocks noEditPoints="1"/>
            </p:cNvSpPr>
            <p:nvPr/>
          </p:nvSpPr>
          <p:spPr bwMode="auto">
            <a:xfrm>
              <a:off x="3362" y="1092"/>
              <a:ext cx="352" cy="1134"/>
            </a:xfrm>
            <a:custGeom>
              <a:avLst/>
              <a:gdLst>
                <a:gd name="T0" fmla="*/ 384 w 1057"/>
                <a:gd name="T1" fmla="*/ 1837 h 3401"/>
                <a:gd name="T2" fmla="*/ 384 w 1057"/>
                <a:gd name="T3" fmla="*/ 2282 h 3401"/>
                <a:gd name="T4" fmla="*/ 830 w 1057"/>
                <a:gd name="T5" fmla="*/ 2282 h 3401"/>
                <a:gd name="T6" fmla="*/ 830 w 1057"/>
                <a:gd name="T7" fmla="*/ 1837 h 3401"/>
                <a:gd name="T8" fmla="*/ 384 w 1057"/>
                <a:gd name="T9" fmla="*/ 1837 h 3401"/>
                <a:gd name="T10" fmla="*/ 384 w 1057"/>
                <a:gd name="T11" fmla="*/ 1118 h 3401"/>
                <a:gd name="T12" fmla="*/ 384 w 1057"/>
                <a:gd name="T13" fmla="*/ 1565 h 3401"/>
                <a:gd name="T14" fmla="*/ 830 w 1057"/>
                <a:gd name="T15" fmla="*/ 1565 h 3401"/>
                <a:gd name="T16" fmla="*/ 830 w 1057"/>
                <a:gd name="T17" fmla="*/ 1118 h 3401"/>
                <a:gd name="T18" fmla="*/ 384 w 1057"/>
                <a:gd name="T19" fmla="*/ 1118 h 3401"/>
                <a:gd name="T20" fmla="*/ 384 w 1057"/>
                <a:gd name="T21" fmla="*/ 401 h 3401"/>
                <a:gd name="T22" fmla="*/ 384 w 1057"/>
                <a:gd name="T23" fmla="*/ 848 h 3401"/>
                <a:gd name="T24" fmla="*/ 830 w 1057"/>
                <a:gd name="T25" fmla="*/ 848 h 3401"/>
                <a:gd name="T26" fmla="*/ 830 w 1057"/>
                <a:gd name="T27" fmla="*/ 401 h 3401"/>
                <a:gd name="T28" fmla="*/ 384 w 1057"/>
                <a:gd name="T29" fmla="*/ 401 h 3401"/>
                <a:gd name="T30" fmla="*/ 0 w 1057"/>
                <a:gd name="T31" fmla="*/ 0 h 3401"/>
                <a:gd name="T32" fmla="*/ 1057 w 1057"/>
                <a:gd name="T33" fmla="*/ 0 h 3401"/>
                <a:gd name="T34" fmla="*/ 1057 w 1057"/>
                <a:gd name="T35" fmla="*/ 2642 h 3401"/>
                <a:gd name="T36" fmla="*/ 742 w 1057"/>
                <a:gd name="T37" fmla="*/ 2642 h 3401"/>
                <a:gd name="T38" fmla="*/ 742 w 1057"/>
                <a:gd name="T39" fmla="*/ 3401 h 3401"/>
                <a:gd name="T40" fmla="*/ 0 w 1057"/>
                <a:gd name="T41" fmla="*/ 3401 h 3401"/>
                <a:gd name="T42" fmla="*/ 0 w 1057"/>
                <a:gd name="T43" fmla="*/ 0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7" h="3401">
                  <a:moveTo>
                    <a:pt x="384" y="1837"/>
                  </a:moveTo>
                  <a:lnTo>
                    <a:pt x="384" y="2282"/>
                  </a:lnTo>
                  <a:lnTo>
                    <a:pt x="830" y="2282"/>
                  </a:lnTo>
                  <a:lnTo>
                    <a:pt x="830" y="1837"/>
                  </a:lnTo>
                  <a:lnTo>
                    <a:pt x="384" y="1837"/>
                  </a:lnTo>
                  <a:close/>
                  <a:moveTo>
                    <a:pt x="384" y="1118"/>
                  </a:moveTo>
                  <a:lnTo>
                    <a:pt x="384" y="1565"/>
                  </a:lnTo>
                  <a:lnTo>
                    <a:pt x="830" y="1565"/>
                  </a:lnTo>
                  <a:lnTo>
                    <a:pt x="830" y="1118"/>
                  </a:lnTo>
                  <a:lnTo>
                    <a:pt x="384" y="1118"/>
                  </a:lnTo>
                  <a:close/>
                  <a:moveTo>
                    <a:pt x="384" y="401"/>
                  </a:moveTo>
                  <a:lnTo>
                    <a:pt x="384" y="848"/>
                  </a:lnTo>
                  <a:lnTo>
                    <a:pt x="830" y="848"/>
                  </a:lnTo>
                  <a:lnTo>
                    <a:pt x="830" y="401"/>
                  </a:lnTo>
                  <a:lnTo>
                    <a:pt x="384" y="401"/>
                  </a:lnTo>
                  <a:close/>
                  <a:moveTo>
                    <a:pt x="0" y="0"/>
                  </a:moveTo>
                  <a:lnTo>
                    <a:pt x="1057" y="0"/>
                  </a:lnTo>
                  <a:lnTo>
                    <a:pt x="1057" y="2642"/>
                  </a:lnTo>
                  <a:lnTo>
                    <a:pt x="742" y="2642"/>
                  </a:lnTo>
                  <a:lnTo>
                    <a:pt x="742" y="3401"/>
                  </a:lnTo>
                  <a:lnTo>
                    <a:pt x="0" y="340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4354783" y="2892424"/>
            <a:ext cx="1603378" cy="1076325"/>
            <a:chOff x="4211638" y="2863850"/>
            <a:chExt cx="1603378" cy="1076325"/>
          </a:xfrm>
        </p:grpSpPr>
        <p:grpSp>
          <p:nvGrpSpPr>
            <p:cNvPr id="102" name="Group 4"/>
            <p:cNvGrpSpPr>
              <a:grpSpLocks noChangeAspect="1"/>
            </p:cNvGrpSpPr>
            <p:nvPr/>
          </p:nvGrpSpPr>
          <p:grpSpPr bwMode="auto">
            <a:xfrm>
              <a:off x="4211638" y="2863850"/>
              <a:ext cx="712787" cy="1062038"/>
              <a:chOff x="2581" y="1804"/>
              <a:chExt cx="449" cy="669"/>
            </a:xfrm>
            <a:solidFill>
              <a:srgbClr val="616466"/>
            </a:solidFill>
          </p:grpSpPr>
          <p:sp>
            <p:nvSpPr>
              <p:cNvPr id="108" name="Freeform 6"/>
              <p:cNvSpPr>
                <a:spLocks/>
              </p:cNvSpPr>
              <p:nvPr/>
            </p:nvSpPr>
            <p:spPr bwMode="auto">
              <a:xfrm>
                <a:off x="2916" y="2094"/>
                <a:ext cx="79" cy="79"/>
              </a:xfrm>
              <a:custGeom>
                <a:avLst/>
                <a:gdLst>
                  <a:gd name="T0" fmla="*/ 188 w 394"/>
                  <a:gd name="T1" fmla="*/ 0 h 394"/>
                  <a:gd name="T2" fmla="*/ 218 w 394"/>
                  <a:gd name="T3" fmla="*/ 1 h 394"/>
                  <a:gd name="T4" fmla="*/ 250 w 394"/>
                  <a:gd name="T5" fmla="*/ 7 h 394"/>
                  <a:gd name="T6" fmla="*/ 278 w 394"/>
                  <a:gd name="T7" fmla="*/ 17 h 394"/>
                  <a:gd name="T8" fmla="*/ 306 w 394"/>
                  <a:gd name="T9" fmla="*/ 32 h 394"/>
                  <a:gd name="T10" fmla="*/ 331 w 394"/>
                  <a:gd name="T11" fmla="*/ 52 h 394"/>
                  <a:gd name="T12" fmla="*/ 352 w 394"/>
                  <a:gd name="T13" fmla="*/ 74 h 394"/>
                  <a:gd name="T14" fmla="*/ 370 w 394"/>
                  <a:gd name="T15" fmla="*/ 100 h 394"/>
                  <a:gd name="T16" fmla="*/ 383 w 394"/>
                  <a:gd name="T17" fmla="*/ 130 h 394"/>
                  <a:gd name="T18" fmla="*/ 391 w 394"/>
                  <a:gd name="T19" fmla="*/ 160 h 394"/>
                  <a:gd name="T20" fmla="*/ 394 w 394"/>
                  <a:gd name="T21" fmla="*/ 191 h 394"/>
                  <a:gd name="T22" fmla="*/ 393 w 394"/>
                  <a:gd name="T23" fmla="*/ 222 h 394"/>
                  <a:gd name="T24" fmla="*/ 386 w 394"/>
                  <a:gd name="T25" fmla="*/ 254 h 394"/>
                  <a:gd name="T26" fmla="*/ 375 w 394"/>
                  <a:gd name="T27" fmla="*/ 282 h 394"/>
                  <a:gd name="T28" fmla="*/ 360 w 394"/>
                  <a:gd name="T29" fmla="*/ 309 h 394"/>
                  <a:gd name="T30" fmla="*/ 340 w 394"/>
                  <a:gd name="T31" fmla="*/ 333 h 394"/>
                  <a:gd name="T32" fmla="*/ 317 w 394"/>
                  <a:gd name="T33" fmla="*/ 354 h 394"/>
                  <a:gd name="T34" fmla="*/ 291 w 394"/>
                  <a:gd name="T35" fmla="*/ 371 h 394"/>
                  <a:gd name="T36" fmla="*/ 263 w 394"/>
                  <a:gd name="T37" fmla="*/ 383 h 394"/>
                  <a:gd name="T38" fmla="*/ 232 w 394"/>
                  <a:gd name="T39" fmla="*/ 391 h 394"/>
                  <a:gd name="T40" fmla="*/ 201 w 394"/>
                  <a:gd name="T41" fmla="*/ 394 h 394"/>
                  <a:gd name="T42" fmla="*/ 169 w 394"/>
                  <a:gd name="T43" fmla="*/ 392 h 394"/>
                  <a:gd name="T44" fmla="*/ 139 w 394"/>
                  <a:gd name="T45" fmla="*/ 385 h 394"/>
                  <a:gd name="T46" fmla="*/ 109 w 394"/>
                  <a:gd name="T47" fmla="*/ 374 h 394"/>
                  <a:gd name="T48" fmla="*/ 82 w 394"/>
                  <a:gd name="T49" fmla="*/ 358 h 394"/>
                  <a:gd name="T50" fmla="*/ 58 w 394"/>
                  <a:gd name="T51" fmla="*/ 337 h 394"/>
                  <a:gd name="T52" fmla="*/ 37 w 394"/>
                  <a:gd name="T53" fmla="*/ 314 h 394"/>
                  <a:gd name="T54" fmla="*/ 21 w 394"/>
                  <a:gd name="T55" fmla="*/ 287 h 394"/>
                  <a:gd name="T56" fmla="*/ 10 w 394"/>
                  <a:gd name="T57" fmla="*/ 258 h 394"/>
                  <a:gd name="T58" fmla="*/ 2 w 394"/>
                  <a:gd name="T59" fmla="*/ 229 h 394"/>
                  <a:gd name="T60" fmla="*/ 0 w 394"/>
                  <a:gd name="T61" fmla="*/ 197 h 394"/>
                  <a:gd name="T62" fmla="*/ 2 w 394"/>
                  <a:gd name="T63" fmla="*/ 169 h 394"/>
                  <a:gd name="T64" fmla="*/ 8 w 394"/>
                  <a:gd name="T65" fmla="*/ 141 h 394"/>
                  <a:gd name="T66" fmla="*/ 18 w 394"/>
                  <a:gd name="T67" fmla="*/ 115 h 394"/>
                  <a:gd name="T68" fmla="*/ 31 w 394"/>
                  <a:gd name="T69" fmla="*/ 89 h 394"/>
                  <a:gd name="T70" fmla="*/ 50 w 394"/>
                  <a:gd name="T71" fmla="*/ 65 h 394"/>
                  <a:gd name="T72" fmla="*/ 73 w 394"/>
                  <a:gd name="T73" fmla="*/ 43 h 394"/>
                  <a:gd name="T74" fmla="*/ 98 w 394"/>
                  <a:gd name="T75" fmla="*/ 26 h 394"/>
                  <a:gd name="T76" fmla="*/ 127 w 394"/>
                  <a:gd name="T77" fmla="*/ 12 h 394"/>
                  <a:gd name="T78" fmla="*/ 156 w 394"/>
                  <a:gd name="T79" fmla="*/ 4 h 394"/>
                  <a:gd name="T80" fmla="*/ 188 w 394"/>
                  <a:gd name="T81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4" h="394">
                    <a:moveTo>
                      <a:pt x="188" y="0"/>
                    </a:moveTo>
                    <a:lnTo>
                      <a:pt x="218" y="1"/>
                    </a:lnTo>
                    <a:lnTo>
                      <a:pt x="250" y="7"/>
                    </a:lnTo>
                    <a:lnTo>
                      <a:pt x="278" y="17"/>
                    </a:lnTo>
                    <a:lnTo>
                      <a:pt x="306" y="32"/>
                    </a:lnTo>
                    <a:lnTo>
                      <a:pt x="331" y="52"/>
                    </a:lnTo>
                    <a:lnTo>
                      <a:pt x="352" y="74"/>
                    </a:lnTo>
                    <a:lnTo>
                      <a:pt x="370" y="100"/>
                    </a:lnTo>
                    <a:lnTo>
                      <a:pt x="383" y="130"/>
                    </a:lnTo>
                    <a:lnTo>
                      <a:pt x="391" y="160"/>
                    </a:lnTo>
                    <a:lnTo>
                      <a:pt x="394" y="191"/>
                    </a:lnTo>
                    <a:lnTo>
                      <a:pt x="393" y="222"/>
                    </a:lnTo>
                    <a:lnTo>
                      <a:pt x="386" y="254"/>
                    </a:lnTo>
                    <a:lnTo>
                      <a:pt x="375" y="282"/>
                    </a:lnTo>
                    <a:lnTo>
                      <a:pt x="360" y="309"/>
                    </a:lnTo>
                    <a:lnTo>
                      <a:pt x="340" y="333"/>
                    </a:lnTo>
                    <a:lnTo>
                      <a:pt x="317" y="354"/>
                    </a:lnTo>
                    <a:lnTo>
                      <a:pt x="291" y="371"/>
                    </a:lnTo>
                    <a:lnTo>
                      <a:pt x="263" y="383"/>
                    </a:lnTo>
                    <a:lnTo>
                      <a:pt x="232" y="391"/>
                    </a:lnTo>
                    <a:lnTo>
                      <a:pt x="201" y="394"/>
                    </a:lnTo>
                    <a:lnTo>
                      <a:pt x="169" y="392"/>
                    </a:lnTo>
                    <a:lnTo>
                      <a:pt x="139" y="385"/>
                    </a:lnTo>
                    <a:lnTo>
                      <a:pt x="109" y="374"/>
                    </a:lnTo>
                    <a:lnTo>
                      <a:pt x="82" y="358"/>
                    </a:lnTo>
                    <a:lnTo>
                      <a:pt x="58" y="337"/>
                    </a:lnTo>
                    <a:lnTo>
                      <a:pt x="37" y="314"/>
                    </a:lnTo>
                    <a:lnTo>
                      <a:pt x="21" y="287"/>
                    </a:lnTo>
                    <a:lnTo>
                      <a:pt x="10" y="258"/>
                    </a:lnTo>
                    <a:lnTo>
                      <a:pt x="2" y="229"/>
                    </a:lnTo>
                    <a:lnTo>
                      <a:pt x="0" y="197"/>
                    </a:lnTo>
                    <a:lnTo>
                      <a:pt x="2" y="169"/>
                    </a:lnTo>
                    <a:lnTo>
                      <a:pt x="8" y="141"/>
                    </a:lnTo>
                    <a:lnTo>
                      <a:pt x="18" y="115"/>
                    </a:lnTo>
                    <a:lnTo>
                      <a:pt x="31" y="89"/>
                    </a:lnTo>
                    <a:lnTo>
                      <a:pt x="50" y="65"/>
                    </a:lnTo>
                    <a:lnTo>
                      <a:pt x="73" y="43"/>
                    </a:lnTo>
                    <a:lnTo>
                      <a:pt x="98" y="26"/>
                    </a:lnTo>
                    <a:lnTo>
                      <a:pt x="127" y="12"/>
                    </a:lnTo>
                    <a:lnTo>
                      <a:pt x="156" y="4"/>
                    </a:lnTo>
                    <a:lnTo>
                      <a:pt x="1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7"/>
              <p:cNvSpPr>
                <a:spLocks/>
              </p:cNvSpPr>
              <p:nvPr/>
            </p:nvSpPr>
            <p:spPr bwMode="auto">
              <a:xfrm>
                <a:off x="2640" y="1856"/>
                <a:ext cx="130" cy="129"/>
              </a:xfrm>
              <a:custGeom>
                <a:avLst/>
                <a:gdLst>
                  <a:gd name="T0" fmla="*/ 325 w 646"/>
                  <a:gd name="T1" fmla="*/ 0 h 648"/>
                  <a:gd name="T2" fmla="*/ 363 w 646"/>
                  <a:gd name="T3" fmla="*/ 3 h 648"/>
                  <a:gd name="T4" fmla="*/ 399 w 646"/>
                  <a:gd name="T5" fmla="*/ 9 h 648"/>
                  <a:gd name="T6" fmla="*/ 435 w 646"/>
                  <a:gd name="T7" fmla="*/ 21 h 648"/>
                  <a:gd name="T8" fmla="*/ 470 w 646"/>
                  <a:gd name="T9" fmla="*/ 36 h 648"/>
                  <a:gd name="T10" fmla="*/ 502 w 646"/>
                  <a:gd name="T11" fmla="*/ 54 h 648"/>
                  <a:gd name="T12" fmla="*/ 533 w 646"/>
                  <a:gd name="T13" fmla="*/ 77 h 648"/>
                  <a:gd name="T14" fmla="*/ 560 w 646"/>
                  <a:gd name="T15" fmla="*/ 103 h 648"/>
                  <a:gd name="T16" fmla="*/ 585 w 646"/>
                  <a:gd name="T17" fmla="*/ 132 h 648"/>
                  <a:gd name="T18" fmla="*/ 605 w 646"/>
                  <a:gd name="T19" fmla="*/ 165 h 648"/>
                  <a:gd name="T20" fmla="*/ 621 w 646"/>
                  <a:gd name="T21" fmla="*/ 199 h 648"/>
                  <a:gd name="T22" fmla="*/ 633 w 646"/>
                  <a:gd name="T23" fmla="*/ 234 h 648"/>
                  <a:gd name="T24" fmla="*/ 641 w 646"/>
                  <a:gd name="T25" fmla="*/ 271 h 648"/>
                  <a:gd name="T26" fmla="*/ 646 w 646"/>
                  <a:gd name="T27" fmla="*/ 307 h 648"/>
                  <a:gd name="T28" fmla="*/ 646 w 646"/>
                  <a:gd name="T29" fmla="*/ 345 h 648"/>
                  <a:gd name="T30" fmla="*/ 641 w 646"/>
                  <a:gd name="T31" fmla="*/ 383 h 648"/>
                  <a:gd name="T32" fmla="*/ 632 w 646"/>
                  <a:gd name="T33" fmla="*/ 419 h 648"/>
                  <a:gd name="T34" fmla="*/ 619 w 646"/>
                  <a:gd name="T35" fmla="*/ 456 h 648"/>
                  <a:gd name="T36" fmla="*/ 599 w 646"/>
                  <a:gd name="T37" fmla="*/ 492 h 648"/>
                  <a:gd name="T38" fmla="*/ 575 w 646"/>
                  <a:gd name="T39" fmla="*/ 526 h 648"/>
                  <a:gd name="T40" fmla="*/ 547 w 646"/>
                  <a:gd name="T41" fmla="*/ 556 h 648"/>
                  <a:gd name="T42" fmla="*/ 515 w 646"/>
                  <a:gd name="T43" fmla="*/ 583 h 648"/>
                  <a:gd name="T44" fmla="*/ 482 w 646"/>
                  <a:gd name="T45" fmla="*/ 605 h 648"/>
                  <a:gd name="T46" fmla="*/ 444 w 646"/>
                  <a:gd name="T47" fmla="*/ 623 h 648"/>
                  <a:gd name="T48" fmla="*/ 406 w 646"/>
                  <a:gd name="T49" fmla="*/ 637 h 648"/>
                  <a:gd name="T50" fmla="*/ 365 w 646"/>
                  <a:gd name="T51" fmla="*/ 645 h 648"/>
                  <a:gd name="T52" fmla="*/ 323 w 646"/>
                  <a:gd name="T53" fmla="*/ 648 h 648"/>
                  <a:gd name="T54" fmla="*/ 283 w 646"/>
                  <a:gd name="T55" fmla="*/ 645 h 648"/>
                  <a:gd name="T56" fmla="*/ 244 w 646"/>
                  <a:gd name="T57" fmla="*/ 638 h 648"/>
                  <a:gd name="T58" fmla="*/ 206 w 646"/>
                  <a:gd name="T59" fmla="*/ 626 h 648"/>
                  <a:gd name="T60" fmla="*/ 170 w 646"/>
                  <a:gd name="T61" fmla="*/ 609 h 648"/>
                  <a:gd name="T62" fmla="*/ 134 w 646"/>
                  <a:gd name="T63" fmla="*/ 587 h 648"/>
                  <a:gd name="T64" fmla="*/ 102 w 646"/>
                  <a:gd name="T65" fmla="*/ 560 h 648"/>
                  <a:gd name="T66" fmla="*/ 73 w 646"/>
                  <a:gd name="T67" fmla="*/ 530 h 648"/>
                  <a:gd name="T68" fmla="*/ 50 w 646"/>
                  <a:gd name="T69" fmla="*/ 496 h 648"/>
                  <a:gd name="T70" fmla="*/ 29 w 646"/>
                  <a:gd name="T71" fmla="*/ 460 h 648"/>
                  <a:gd name="T72" fmla="*/ 14 w 646"/>
                  <a:gd name="T73" fmla="*/ 422 h 648"/>
                  <a:gd name="T74" fmla="*/ 4 w 646"/>
                  <a:gd name="T75" fmla="*/ 382 h 648"/>
                  <a:gd name="T76" fmla="*/ 0 w 646"/>
                  <a:gd name="T77" fmla="*/ 340 h 648"/>
                  <a:gd name="T78" fmla="*/ 0 w 646"/>
                  <a:gd name="T79" fmla="*/ 298 h 648"/>
                  <a:gd name="T80" fmla="*/ 6 w 646"/>
                  <a:gd name="T81" fmla="*/ 256 h 648"/>
                  <a:gd name="T82" fmla="*/ 17 w 646"/>
                  <a:gd name="T83" fmla="*/ 217 h 648"/>
                  <a:gd name="T84" fmla="*/ 33 w 646"/>
                  <a:gd name="T85" fmla="*/ 179 h 648"/>
                  <a:gd name="T86" fmla="*/ 54 w 646"/>
                  <a:gd name="T87" fmla="*/ 144 h 648"/>
                  <a:gd name="T88" fmla="*/ 79 w 646"/>
                  <a:gd name="T89" fmla="*/ 111 h 648"/>
                  <a:gd name="T90" fmla="*/ 108 w 646"/>
                  <a:gd name="T91" fmla="*/ 83 h 648"/>
                  <a:gd name="T92" fmla="*/ 140 w 646"/>
                  <a:gd name="T93" fmla="*/ 56 h 648"/>
                  <a:gd name="T94" fmla="*/ 176 w 646"/>
                  <a:gd name="T95" fmla="*/ 36 h 648"/>
                  <a:gd name="T96" fmla="*/ 213 w 646"/>
                  <a:gd name="T97" fmla="*/ 19 h 648"/>
                  <a:gd name="T98" fmla="*/ 250 w 646"/>
                  <a:gd name="T99" fmla="*/ 8 h 648"/>
                  <a:gd name="T100" fmla="*/ 288 w 646"/>
                  <a:gd name="T101" fmla="*/ 2 h 648"/>
                  <a:gd name="T102" fmla="*/ 325 w 646"/>
                  <a:gd name="T103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46" h="648">
                    <a:moveTo>
                      <a:pt x="325" y="0"/>
                    </a:moveTo>
                    <a:lnTo>
                      <a:pt x="363" y="3"/>
                    </a:lnTo>
                    <a:lnTo>
                      <a:pt x="399" y="9"/>
                    </a:lnTo>
                    <a:lnTo>
                      <a:pt x="435" y="21"/>
                    </a:lnTo>
                    <a:lnTo>
                      <a:pt x="470" y="36"/>
                    </a:lnTo>
                    <a:lnTo>
                      <a:pt x="502" y="54"/>
                    </a:lnTo>
                    <a:lnTo>
                      <a:pt x="533" y="77"/>
                    </a:lnTo>
                    <a:lnTo>
                      <a:pt x="560" y="103"/>
                    </a:lnTo>
                    <a:lnTo>
                      <a:pt x="585" y="132"/>
                    </a:lnTo>
                    <a:lnTo>
                      <a:pt x="605" y="165"/>
                    </a:lnTo>
                    <a:lnTo>
                      <a:pt x="621" y="199"/>
                    </a:lnTo>
                    <a:lnTo>
                      <a:pt x="633" y="234"/>
                    </a:lnTo>
                    <a:lnTo>
                      <a:pt x="641" y="271"/>
                    </a:lnTo>
                    <a:lnTo>
                      <a:pt x="646" y="307"/>
                    </a:lnTo>
                    <a:lnTo>
                      <a:pt x="646" y="345"/>
                    </a:lnTo>
                    <a:lnTo>
                      <a:pt x="641" y="383"/>
                    </a:lnTo>
                    <a:lnTo>
                      <a:pt x="632" y="419"/>
                    </a:lnTo>
                    <a:lnTo>
                      <a:pt x="619" y="456"/>
                    </a:lnTo>
                    <a:lnTo>
                      <a:pt x="599" y="492"/>
                    </a:lnTo>
                    <a:lnTo>
                      <a:pt x="575" y="526"/>
                    </a:lnTo>
                    <a:lnTo>
                      <a:pt x="547" y="556"/>
                    </a:lnTo>
                    <a:lnTo>
                      <a:pt x="515" y="583"/>
                    </a:lnTo>
                    <a:lnTo>
                      <a:pt x="482" y="605"/>
                    </a:lnTo>
                    <a:lnTo>
                      <a:pt x="444" y="623"/>
                    </a:lnTo>
                    <a:lnTo>
                      <a:pt x="406" y="637"/>
                    </a:lnTo>
                    <a:lnTo>
                      <a:pt x="365" y="645"/>
                    </a:lnTo>
                    <a:lnTo>
                      <a:pt x="323" y="648"/>
                    </a:lnTo>
                    <a:lnTo>
                      <a:pt x="283" y="645"/>
                    </a:lnTo>
                    <a:lnTo>
                      <a:pt x="244" y="638"/>
                    </a:lnTo>
                    <a:lnTo>
                      <a:pt x="206" y="626"/>
                    </a:lnTo>
                    <a:lnTo>
                      <a:pt x="170" y="609"/>
                    </a:lnTo>
                    <a:lnTo>
                      <a:pt x="134" y="587"/>
                    </a:lnTo>
                    <a:lnTo>
                      <a:pt x="102" y="560"/>
                    </a:lnTo>
                    <a:lnTo>
                      <a:pt x="73" y="530"/>
                    </a:lnTo>
                    <a:lnTo>
                      <a:pt x="50" y="496"/>
                    </a:lnTo>
                    <a:lnTo>
                      <a:pt x="29" y="460"/>
                    </a:lnTo>
                    <a:lnTo>
                      <a:pt x="14" y="422"/>
                    </a:lnTo>
                    <a:lnTo>
                      <a:pt x="4" y="382"/>
                    </a:lnTo>
                    <a:lnTo>
                      <a:pt x="0" y="340"/>
                    </a:lnTo>
                    <a:lnTo>
                      <a:pt x="0" y="298"/>
                    </a:lnTo>
                    <a:lnTo>
                      <a:pt x="6" y="256"/>
                    </a:lnTo>
                    <a:lnTo>
                      <a:pt x="17" y="217"/>
                    </a:lnTo>
                    <a:lnTo>
                      <a:pt x="33" y="179"/>
                    </a:lnTo>
                    <a:lnTo>
                      <a:pt x="54" y="144"/>
                    </a:lnTo>
                    <a:lnTo>
                      <a:pt x="79" y="111"/>
                    </a:lnTo>
                    <a:lnTo>
                      <a:pt x="108" y="83"/>
                    </a:lnTo>
                    <a:lnTo>
                      <a:pt x="140" y="56"/>
                    </a:lnTo>
                    <a:lnTo>
                      <a:pt x="176" y="36"/>
                    </a:lnTo>
                    <a:lnTo>
                      <a:pt x="213" y="19"/>
                    </a:lnTo>
                    <a:lnTo>
                      <a:pt x="250" y="8"/>
                    </a:lnTo>
                    <a:lnTo>
                      <a:pt x="288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2764" y="1804"/>
                <a:ext cx="135" cy="136"/>
              </a:xfrm>
              <a:custGeom>
                <a:avLst/>
                <a:gdLst>
                  <a:gd name="T0" fmla="*/ 356 w 676"/>
                  <a:gd name="T1" fmla="*/ 0 h 676"/>
                  <a:gd name="T2" fmla="*/ 398 w 676"/>
                  <a:gd name="T3" fmla="*/ 5 h 676"/>
                  <a:gd name="T4" fmla="*/ 438 w 676"/>
                  <a:gd name="T5" fmla="*/ 15 h 676"/>
                  <a:gd name="T6" fmla="*/ 477 w 676"/>
                  <a:gd name="T7" fmla="*/ 30 h 676"/>
                  <a:gd name="T8" fmla="*/ 514 w 676"/>
                  <a:gd name="T9" fmla="*/ 49 h 676"/>
                  <a:gd name="T10" fmla="*/ 548 w 676"/>
                  <a:gd name="T11" fmla="*/ 72 h 676"/>
                  <a:gd name="T12" fmla="*/ 579 w 676"/>
                  <a:gd name="T13" fmla="*/ 101 h 676"/>
                  <a:gd name="T14" fmla="*/ 607 w 676"/>
                  <a:gd name="T15" fmla="*/ 132 h 676"/>
                  <a:gd name="T16" fmla="*/ 630 w 676"/>
                  <a:gd name="T17" fmla="*/ 168 h 676"/>
                  <a:gd name="T18" fmla="*/ 649 w 676"/>
                  <a:gd name="T19" fmla="*/ 205 h 676"/>
                  <a:gd name="T20" fmla="*/ 663 w 676"/>
                  <a:gd name="T21" fmla="*/ 245 h 676"/>
                  <a:gd name="T22" fmla="*/ 672 w 676"/>
                  <a:gd name="T23" fmla="*/ 286 h 676"/>
                  <a:gd name="T24" fmla="*/ 676 w 676"/>
                  <a:gd name="T25" fmla="*/ 327 h 676"/>
                  <a:gd name="T26" fmla="*/ 674 w 676"/>
                  <a:gd name="T27" fmla="*/ 369 h 676"/>
                  <a:gd name="T28" fmla="*/ 668 w 676"/>
                  <a:gd name="T29" fmla="*/ 411 h 676"/>
                  <a:gd name="T30" fmla="*/ 657 w 676"/>
                  <a:gd name="T31" fmla="*/ 451 h 676"/>
                  <a:gd name="T32" fmla="*/ 641 w 676"/>
                  <a:gd name="T33" fmla="*/ 490 h 676"/>
                  <a:gd name="T34" fmla="*/ 619 w 676"/>
                  <a:gd name="T35" fmla="*/ 526 h 676"/>
                  <a:gd name="T36" fmla="*/ 594 w 676"/>
                  <a:gd name="T37" fmla="*/ 559 h 676"/>
                  <a:gd name="T38" fmla="*/ 564 w 676"/>
                  <a:gd name="T39" fmla="*/ 589 h 676"/>
                  <a:gd name="T40" fmla="*/ 533 w 676"/>
                  <a:gd name="T41" fmla="*/ 614 h 676"/>
                  <a:gd name="T42" fmla="*/ 497 w 676"/>
                  <a:gd name="T43" fmla="*/ 635 h 676"/>
                  <a:gd name="T44" fmla="*/ 460 w 676"/>
                  <a:gd name="T45" fmla="*/ 653 h 676"/>
                  <a:gd name="T46" fmla="*/ 421 w 676"/>
                  <a:gd name="T47" fmla="*/ 666 h 676"/>
                  <a:gd name="T48" fmla="*/ 380 w 676"/>
                  <a:gd name="T49" fmla="*/ 673 h 676"/>
                  <a:gd name="T50" fmla="*/ 338 w 676"/>
                  <a:gd name="T51" fmla="*/ 676 h 676"/>
                  <a:gd name="T52" fmla="*/ 297 w 676"/>
                  <a:gd name="T53" fmla="*/ 673 h 676"/>
                  <a:gd name="T54" fmla="*/ 256 w 676"/>
                  <a:gd name="T55" fmla="*/ 666 h 676"/>
                  <a:gd name="T56" fmla="*/ 217 w 676"/>
                  <a:gd name="T57" fmla="*/ 654 h 676"/>
                  <a:gd name="T58" fmla="*/ 179 w 676"/>
                  <a:gd name="T59" fmla="*/ 636 h 676"/>
                  <a:gd name="T60" fmla="*/ 144 w 676"/>
                  <a:gd name="T61" fmla="*/ 615 h 676"/>
                  <a:gd name="T62" fmla="*/ 112 w 676"/>
                  <a:gd name="T63" fmla="*/ 589 h 676"/>
                  <a:gd name="T64" fmla="*/ 82 w 676"/>
                  <a:gd name="T65" fmla="*/ 558 h 676"/>
                  <a:gd name="T66" fmla="*/ 57 w 676"/>
                  <a:gd name="T67" fmla="*/ 525 h 676"/>
                  <a:gd name="T68" fmla="*/ 36 w 676"/>
                  <a:gd name="T69" fmla="*/ 489 h 676"/>
                  <a:gd name="T70" fmla="*/ 19 w 676"/>
                  <a:gd name="T71" fmla="*/ 450 h 676"/>
                  <a:gd name="T72" fmla="*/ 8 w 676"/>
                  <a:gd name="T73" fmla="*/ 411 h 676"/>
                  <a:gd name="T74" fmla="*/ 2 w 676"/>
                  <a:gd name="T75" fmla="*/ 369 h 676"/>
                  <a:gd name="T76" fmla="*/ 0 w 676"/>
                  <a:gd name="T77" fmla="*/ 327 h 676"/>
                  <a:gd name="T78" fmla="*/ 4 w 676"/>
                  <a:gd name="T79" fmla="*/ 286 h 676"/>
                  <a:gd name="T80" fmla="*/ 12 w 676"/>
                  <a:gd name="T81" fmla="*/ 244 h 676"/>
                  <a:gd name="T82" fmla="*/ 27 w 676"/>
                  <a:gd name="T83" fmla="*/ 205 h 676"/>
                  <a:gd name="T84" fmla="*/ 45 w 676"/>
                  <a:gd name="T85" fmla="*/ 169 h 676"/>
                  <a:gd name="T86" fmla="*/ 68 w 676"/>
                  <a:gd name="T87" fmla="*/ 134 h 676"/>
                  <a:gd name="T88" fmla="*/ 95 w 676"/>
                  <a:gd name="T89" fmla="*/ 104 h 676"/>
                  <a:gd name="T90" fmla="*/ 125 w 676"/>
                  <a:gd name="T91" fmla="*/ 75 h 676"/>
                  <a:gd name="T92" fmla="*/ 158 w 676"/>
                  <a:gd name="T93" fmla="*/ 52 h 676"/>
                  <a:gd name="T94" fmla="*/ 194 w 676"/>
                  <a:gd name="T95" fmla="*/ 32 h 676"/>
                  <a:gd name="T96" fmla="*/ 232 w 676"/>
                  <a:gd name="T97" fmla="*/ 16 h 676"/>
                  <a:gd name="T98" fmla="*/ 273 w 676"/>
                  <a:gd name="T99" fmla="*/ 6 h 676"/>
                  <a:gd name="T100" fmla="*/ 314 w 676"/>
                  <a:gd name="T101" fmla="*/ 0 h 676"/>
                  <a:gd name="T102" fmla="*/ 356 w 676"/>
                  <a:gd name="T103" fmla="*/ 0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6" h="676">
                    <a:moveTo>
                      <a:pt x="356" y="0"/>
                    </a:moveTo>
                    <a:lnTo>
                      <a:pt x="398" y="5"/>
                    </a:lnTo>
                    <a:lnTo>
                      <a:pt x="438" y="15"/>
                    </a:lnTo>
                    <a:lnTo>
                      <a:pt x="477" y="30"/>
                    </a:lnTo>
                    <a:lnTo>
                      <a:pt x="514" y="49"/>
                    </a:lnTo>
                    <a:lnTo>
                      <a:pt x="548" y="72"/>
                    </a:lnTo>
                    <a:lnTo>
                      <a:pt x="579" y="101"/>
                    </a:lnTo>
                    <a:lnTo>
                      <a:pt x="607" y="132"/>
                    </a:lnTo>
                    <a:lnTo>
                      <a:pt x="630" y="168"/>
                    </a:lnTo>
                    <a:lnTo>
                      <a:pt x="649" y="205"/>
                    </a:lnTo>
                    <a:lnTo>
                      <a:pt x="663" y="245"/>
                    </a:lnTo>
                    <a:lnTo>
                      <a:pt x="672" y="286"/>
                    </a:lnTo>
                    <a:lnTo>
                      <a:pt x="676" y="327"/>
                    </a:lnTo>
                    <a:lnTo>
                      <a:pt x="674" y="369"/>
                    </a:lnTo>
                    <a:lnTo>
                      <a:pt x="668" y="411"/>
                    </a:lnTo>
                    <a:lnTo>
                      <a:pt x="657" y="451"/>
                    </a:lnTo>
                    <a:lnTo>
                      <a:pt x="641" y="490"/>
                    </a:lnTo>
                    <a:lnTo>
                      <a:pt x="619" y="526"/>
                    </a:lnTo>
                    <a:lnTo>
                      <a:pt x="594" y="559"/>
                    </a:lnTo>
                    <a:lnTo>
                      <a:pt x="564" y="589"/>
                    </a:lnTo>
                    <a:lnTo>
                      <a:pt x="533" y="614"/>
                    </a:lnTo>
                    <a:lnTo>
                      <a:pt x="497" y="635"/>
                    </a:lnTo>
                    <a:lnTo>
                      <a:pt x="460" y="653"/>
                    </a:lnTo>
                    <a:lnTo>
                      <a:pt x="421" y="666"/>
                    </a:lnTo>
                    <a:lnTo>
                      <a:pt x="380" y="673"/>
                    </a:lnTo>
                    <a:lnTo>
                      <a:pt x="338" y="676"/>
                    </a:lnTo>
                    <a:lnTo>
                      <a:pt x="297" y="673"/>
                    </a:lnTo>
                    <a:lnTo>
                      <a:pt x="256" y="666"/>
                    </a:lnTo>
                    <a:lnTo>
                      <a:pt x="217" y="654"/>
                    </a:lnTo>
                    <a:lnTo>
                      <a:pt x="179" y="636"/>
                    </a:lnTo>
                    <a:lnTo>
                      <a:pt x="144" y="615"/>
                    </a:lnTo>
                    <a:lnTo>
                      <a:pt x="112" y="589"/>
                    </a:lnTo>
                    <a:lnTo>
                      <a:pt x="82" y="558"/>
                    </a:lnTo>
                    <a:lnTo>
                      <a:pt x="57" y="525"/>
                    </a:lnTo>
                    <a:lnTo>
                      <a:pt x="36" y="489"/>
                    </a:lnTo>
                    <a:lnTo>
                      <a:pt x="19" y="450"/>
                    </a:lnTo>
                    <a:lnTo>
                      <a:pt x="8" y="411"/>
                    </a:lnTo>
                    <a:lnTo>
                      <a:pt x="2" y="369"/>
                    </a:lnTo>
                    <a:lnTo>
                      <a:pt x="0" y="327"/>
                    </a:lnTo>
                    <a:lnTo>
                      <a:pt x="4" y="286"/>
                    </a:lnTo>
                    <a:lnTo>
                      <a:pt x="12" y="244"/>
                    </a:lnTo>
                    <a:lnTo>
                      <a:pt x="27" y="205"/>
                    </a:lnTo>
                    <a:lnTo>
                      <a:pt x="45" y="169"/>
                    </a:lnTo>
                    <a:lnTo>
                      <a:pt x="68" y="134"/>
                    </a:lnTo>
                    <a:lnTo>
                      <a:pt x="95" y="104"/>
                    </a:lnTo>
                    <a:lnTo>
                      <a:pt x="125" y="75"/>
                    </a:lnTo>
                    <a:lnTo>
                      <a:pt x="158" y="52"/>
                    </a:lnTo>
                    <a:lnTo>
                      <a:pt x="194" y="32"/>
                    </a:lnTo>
                    <a:lnTo>
                      <a:pt x="232" y="16"/>
                    </a:lnTo>
                    <a:lnTo>
                      <a:pt x="273" y="6"/>
                    </a:lnTo>
                    <a:lnTo>
                      <a:pt x="314" y="0"/>
                    </a:lnTo>
                    <a:lnTo>
                      <a:pt x="3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2881" y="2177"/>
                <a:ext cx="149" cy="295"/>
              </a:xfrm>
              <a:custGeom>
                <a:avLst/>
                <a:gdLst>
                  <a:gd name="T0" fmla="*/ 402 w 743"/>
                  <a:gd name="T1" fmla="*/ 2 h 1476"/>
                  <a:gd name="T2" fmla="*/ 458 w 743"/>
                  <a:gd name="T3" fmla="*/ 20 h 1476"/>
                  <a:gd name="T4" fmla="*/ 495 w 743"/>
                  <a:gd name="T5" fmla="*/ 39 h 1476"/>
                  <a:gd name="T6" fmla="*/ 552 w 743"/>
                  <a:gd name="T7" fmla="*/ 82 h 1476"/>
                  <a:gd name="T8" fmla="*/ 624 w 743"/>
                  <a:gd name="T9" fmla="*/ 155 h 1476"/>
                  <a:gd name="T10" fmla="*/ 681 w 743"/>
                  <a:gd name="T11" fmla="*/ 241 h 1476"/>
                  <a:gd name="T12" fmla="*/ 722 w 743"/>
                  <a:gd name="T13" fmla="*/ 338 h 1476"/>
                  <a:gd name="T14" fmla="*/ 739 w 743"/>
                  <a:gd name="T15" fmla="*/ 419 h 1476"/>
                  <a:gd name="T16" fmla="*/ 743 w 743"/>
                  <a:gd name="T17" fmla="*/ 513 h 1476"/>
                  <a:gd name="T18" fmla="*/ 733 w 743"/>
                  <a:gd name="T19" fmla="*/ 546 h 1476"/>
                  <a:gd name="T20" fmla="*/ 705 w 743"/>
                  <a:gd name="T21" fmla="*/ 567 h 1476"/>
                  <a:gd name="T22" fmla="*/ 670 w 743"/>
                  <a:gd name="T23" fmla="*/ 569 h 1476"/>
                  <a:gd name="T24" fmla="*/ 640 w 743"/>
                  <a:gd name="T25" fmla="*/ 551 h 1476"/>
                  <a:gd name="T26" fmla="*/ 626 w 743"/>
                  <a:gd name="T27" fmla="*/ 518 h 1476"/>
                  <a:gd name="T28" fmla="*/ 614 w 743"/>
                  <a:gd name="T29" fmla="*/ 442 h 1476"/>
                  <a:gd name="T30" fmla="*/ 588 w 743"/>
                  <a:gd name="T31" fmla="*/ 369 h 1476"/>
                  <a:gd name="T32" fmla="*/ 569 w 743"/>
                  <a:gd name="T33" fmla="*/ 395 h 1476"/>
                  <a:gd name="T34" fmla="*/ 702 w 743"/>
                  <a:gd name="T35" fmla="*/ 936 h 1476"/>
                  <a:gd name="T36" fmla="*/ 693 w 743"/>
                  <a:gd name="T37" fmla="*/ 956 h 1476"/>
                  <a:gd name="T38" fmla="*/ 675 w 743"/>
                  <a:gd name="T39" fmla="*/ 968 h 1476"/>
                  <a:gd name="T40" fmla="*/ 558 w 743"/>
                  <a:gd name="T41" fmla="*/ 970 h 1476"/>
                  <a:gd name="T42" fmla="*/ 529 w 743"/>
                  <a:gd name="T43" fmla="*/ 1428 h 1476"/>
                  <a:gd name="T44" fmla="*/ 512 w 743"/>
                  <a:gd name="T45" fmla="*/ 1456 h 1476"/>
                  <a:gd name="T46" fmla="*/ 483 w 743"/>
                  <a:gd name="T47" fmla="*/ 1474 h 1476"/>
                  <a:gd name="T48" fmla="*/ 447 w 743"/>
                  <a:gd name="T49" fmla="*/ 1474 h 1476"/>
                  <a:gd name="T50" fmla="*/ 418 w 743"/>
                  <a:gd name="T51" fmla="*/ 1456 h 1476"/>
                  <a:gd name="T52" fmla="*/ 399 w 743"/>
                  <a:gd name="T53" fmla="*/ 1428 h 1476"/>
                  <a:gd name="T54" fmla="*/ 376 w 743"/>
                  <a:gd name="T55" fmla="*/ 970 h 1476"/>
                  <a:gd name="T56" fmla="*/ 344 w 743"/>
                  <a:gd name="T57" fmla="*/ 1411 h 1476"/>
                  <a:gd name="T58" fmla="*/ 334 w 743"/>
                  <a:gd name="T59" fmla="*/ 1443 h 1476"/>
                  <a:gd name="T60" fmla="*/ 310 w 743"/>
                  <a:gd name="T61" fmla="*/ 1467 h 1476"/>
                  <a:gd name="T62" fmla="*/ 276 w 743"/>
                  <a:gd name="T63" fmla="*/ 1476 h 1476"/>
                  <a:gd name="T64" fmla="*/ 243 w 743"/>
                  <a:gd name="T65" fmla="*/ 1467 h 1476"/>
                  <a:gd name="T66" fmla="*/ 218 w 743"/>
                  <a:gd name="T67" fmla="*/ 1443 h 1476"/>
                  <a:gd name="T68" fmla="*/ 208 w 743"/>
                  <a:gd name="T69" fmla="*/ 1411 h 1476"/>
                  <a:gd name="T70" fmla="*/ 79 w 743"/>
                  <a:gd name="T71" fmla="*/ 970 h 1476"/>
                  <a:gd name="T72" fmla="*/ 55 w 743"/>
                  <a:gd name="T73" fmla="*/ 966 h 1476"/>
                  <a:gd name="T74" fmla="*/ 43 w 743"/>
                  <a:gd name="T75" fmla="*/ 955 h 1476"/>
                  <a:gd name="T76" fmla="*/ 41 w 743"/>
                  <a:gd name="T77" fmla="*/ 941 h 1476"/>
                  <a:gd name="T78" fmla="*/ 44 w 743"/>
                  <a:gd name="T79" fmla="*/ 924 h 1476"/>
                  <a:gd name="T80" fmla="*/ 176 w 743"/>
                  <a:gd name="T81" fmla="*/ 333 h 1476"/>
                  <a:gd name="T82" fmla="*/ 141 w 743"/>
                  <a:gd name="T83" fmla="*/ 404 h 1476"/>
                  <a:gd name="T84" fmla="*/ 123 w 743"/>
                  <a:gd name="T85" fmla="*/ 479 h 1476"/>
                  <a:gd name="T86" fmla="*/ 113 w 743"/>
                  <a:gd name="T87" fmla="*/ 535 h 1476"/>
                  <a:gd name="T88" fmla="*/ 90 w 743"/>
                  <a:gd name="T89" fmla="*/ 562 h 1476"/>
                  <a:gd name="T90" fmla="*/ 57 w 743"/>
                  <a:gd name="T91" fmla="*/ 571 h 1476"/>
                  <a:gd name="T92" fmla="*/ 23 w 743"/>
                  <a:gd name="T93" fmla="*/ 559 h 1476"/>
                  <a:gd name="T94" fmla="*/ 3 w 743"/>
                  <a:gd name="T95" fmla="*/ 530 h 1476"/>
                  <a:gd name="T96" fmla="*/ 1 w 743"/>
                  <a:gd name="T97" fmla="*/ 467 h 1476"/>
                  <a:gd name="T98" fmla="*/ 12 w 743"/>
                  <a:gd name="T99" fmla="*/ 376 h 1476"/>
                  <a:gd name="T100" fmla="*/ 39 w 743"/>
                  <a:gd name="T101" fmla="*/ 288 h 1476"/>
                  <a:gd name="T102" fmla="*/ 83 w 743"/>
                  <a:gd name="T103" fmla="*/ 206 h 1476"/>
                  <a:gd name="T104" fmla="*/ 137 w 743"/>
                  <a:gd name="T105" fmla="*/ 134 h 1476"/>
                  <a:gd name="T106" fmla="*/ 201 w 743"/>
                  <a:gd name="T107" fmla="*/ 74 h 1476"/>
                  <a:gd name="T108" fmla="*/ 247 w 743"/>
                  <a:gd name="T109" fmla="*/ 40 h 1476"/>
                  <a:gd name="T110" fmla="*/ 287 w 743"/>
                  <a:gd name="T111" fmla="*/ 19 h 1476"/>
                  <a:gd name="T112" fmla="*/ 343 w 743"/>
                  <a:gd name="T113" fmla="*/ 2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43" h="1476">
                    <a:moveTo>
                      <a:pt x="373" y="0"/>
                    </a:moveTo>
                    <a:lnTo>
                      <a:pt x="402" y="2"/>
                    </a:lnTo>
                    <a:lnTo>
                      <a:pt x="431" y="9"/>
                    </a:lnTo>
                    <a:lnTo>
                      <a:pt x="458" y="20"/>
                    </a:lnTo>
                    <a:lnTo>
                      <a:pt x="477" y="28"/>
                    </a:lnTo>
                    <a:lnTo>
                      <a:pt x="495" y="39"/>
                    </a:lnTo>
                    <a:lnTo>
                      <a:pt x="511" y="50"/>
                    </a:lnTo>
                    <a:lnTo>
                      <a:pt x="552" y="82"/>
                    </a:lnTo>
                    <a:lnTo>
                      <a:pt x="589" y="116"/>
                    </a:lnTo>
                    <a:lnTo>
                      <a:pt x="624" y="155"/>
                    </a:lnTo>
                    <a:lnTo>
                      <a:pt x="655" y="197"/>
                    </a:lnTo>
                    <a:lnTo>
                      <a:pt x="681" y="241"/>
                    </a:lnTo>
                    <a:lnTo>
                      <a:pt x="703" y="288"/>
                    </a:lnTo>
                    <a:lnTo>
                      <a:pt x="722" y="338"/>
                    </a:lnTo>
                    <a:lnTo>
                      <a:pt x="732" y="378"/>
                    </a:lnTo>
                    <a:lnTo>
                      <a:pt x="739" y="419"/>
                    </a:lnTo>
                    <a:lnTo>
                      <a:pt x="743" y="460"/>
                    </a:lnTo>
                    <a:lnTo>
                      <a:pt x="743" y="513"/>
                    </a:lnTo>
                    <a:lnTo>
                      <a:pt x="740" y="530"/>
                    </a:lnTo>
                    <a:lnTo>
                      <a:pt x="733" y="546"/>
                    </a:lnTo>
                    <a:lnTo>
                      <a:pt x="721" y="558"/>
                    </a:lnTo>
                    <a:lnTo>
                      <a:pt x="705" y="567"/>
                    </a:lnTo>
                    <a:lnTo>
                      <a:pt x="688" y="571"/>
                    </a:lnTo>
                    <a:lnTo>
                      <a:pt x="670" y="569"/>
                    </a:lnTo>
                    <a:lnTo>
                      <a:pt x="654" y="562"/>
                    </a:lnTo>
                    <a:lnTo>
                      <a:pt x="640" y="551"/>
                    </a:lnTo>
                    <a:lnTo>
                      <a:pt x="631" y="535"/>
                    </a:lnTo>
                    <a:lnTo>
                      <a:pt x="626" y="518"/>
                    </a:lnTo>
                    <a:lnTo>
                      <a:pt x="621" y="479"/>
                    </a:lnTo>
                    <a:lnTo>
                      <a:pt x="614" y="442"/>
                    </a:lnTo>
                    <a:lnTo>
                      <a:pt x="603" y="404"/>
                    </a:lnTo>
                    <a:lnTo>
                      <a:pt x="588" y="369"/>
                    </a:lnTo>
                    <a:lnTo>
                      <a:pt x="569" y="335"/>
                    </a:lnTo>
                    <a:lnTo>
                      <a:pt x="569" y="395"/>
                    </a:lnTo>
                    <a:lnTo>
                      <a:pt x="701" y="924"/>
                    </a:lnTo>
                    <a:lnTo>
                      <a:pt x="702" y="936"/>
                    </a:lnTo>
                    <a:lnTo>
                      <a:pt x="699" y="946"/>
                    </a:lnTo>
                    <a:lnTo>
                      <a:pt x="693" y="956"/>
                    </a:lnTo>
                    <a:lnTo>
                      <a:pt x="685" y="963"/>
                    </a:lnTo>
                    <a:lnTo>
                      <a:pt x="675" y="968"/>
                    </a:lnTo>
                    <a:lnTo>
                      <a:pt x="664" y="970"/>
                    </a:lnTo>
                    <a:lnTo>
                      <a:pt x="558" y="970"/>
                    </a:lnTo>
                    <a:lnTo>
                      <a:pt x="534" y="1411"/>
                    </a:lnTo>
                    <a:lnTo>
                      <a:pt x="529" y="1428"/>
                    </a:lnTo>
                    <a:lnTo>
                      <a:pt x="522" y="1443"/>
                    </a:lnTo>
                    <a:lnTo>
                      <a:pt x="512" y="1456"/>
                    </a:lnTo>
                    <a:lnTo>
                      <a:pt x="498" y="1467"/>
                    </a:lnTo>
                    <a:lnTo>
                      <a:pt x="483" y="1474"/>
                    </a:lnTo>
                    <a:lnTo>
                      <a:pt x="464" y="1476"/>
                    </a:lnTo>
                    <a:lnTo>
                      <a:pt x="447" y="1474"/>
                    </a:lnTo>
                    <a:lnTo>
                      <a:pt x="432" y="1467"/>
                    </a:lnTo>
                    <a:lnTo>
                      <a:pt x="418" y="1456"/>
                    </a:lnTo>
                    <a:lnTo>
                      <a:pt x="406" y="1443"/>
                    </a:lnTo>
                    <a:lnTo>
                      <a:pt x="399" y="1428"/>
                    </a:lnTo>
                    <a:lnTo>
                      <a:pt x="396" y="1411"/>
                    </a:lnTo>
                    <a:lnTo>
                      <a:pt x="376" y="970"/>
                    </a:lnTo>
                    <a:lnTo>
                      <a:pt x="369" y="970"/>
                    </a:lnTo>
                    <a:lnTo>
                      <a:pt x="344" y="1411"/>
                    </a:lnTo>
                    <a:lnTo>
                      <a:pt x="341" y="1428"/>
                    </a:lnTo>
                    <a:lnTo>
                      <a:pt x="334" y="1443"/>
                    </a:lnTo>
                    <a:lnTo>
                      <a:pt x="323" y="1456"/>
                    </a:lnTo>
                    <a:lnTo>
                      <a:pt x="310" y="1467"/>
                    </a:lnTo>
                    <a:lnTo>
                      <a:pt x="294" y="1474"/>
                    </a:lnTo>
                    <a:lnTo>
                      <a:pt x="276" y="1476"/>
                    </a:lnTo>
                    <a:lnTo>
                      <a:pt x="259" y="1474"/>
                    </a:lnTo>
                    <a:lnTo>
                      <a:pt x="243" y="1467"/>
                    </a:lnTo>
                    <a:lnTo>
                      <a:pt x="230" y="1456"/>
                    </a:lnTo>
                    <a:lnTo>
                      <a:pt x="218" y="1443"/>
                    </a:lnTo>
                    <a:lnTo>
                      <a:pt x="211" y="1428"/>
                    </a:lnTo>
                    <a:lnTo>
                      <a:pt x="208" y="1411"/>
                    </a:lnTo>
                    <a:lnTo>
                      <a:pt x="188" y="970"/>
                    </a:lnTo>
                    <a:lnTo>
                      <a:pt x="79" y="970"/>
                    </a:lnTo>
                    <a:lnTo>
                      <a:pt x="65" y="969"/>
                    </a:lnTo>
                    <a:lnTo>
                      <a:pt x="55" y="966"/>
                    </a:lnTo>
                    <a:lnTo>
                      <a:pt x="48" y="961"/>
                    </a:lnTo>
                    <a:lnTo>
                      <a:pt x="43" y="955"/>
                    </a:lnTo>
                    <a:lnTo>
                      <a:pt x="41" y="948"/>
                    </a:lnTo>
                    <a:lnTo>
                      <a:pt x="41" y="941"/>
                    </a:lnTo>
                    <a:lnTo>
                      <a:pt x="42" y="933"/>
                    </a:lnTo>
                    <a:lnTo>
                      <a:pt x="44" y="924"/>
                    </a:lnTo>
                    <a:lnTo>
                      <a:pt x="176" y="397"/>
                    </a:lnTo>
                    <a:lnTo>
                      <a:pt x="176" y="333"/>
                    </a:lnTo>
                    <a:lnTo>
                      <a:pt x="156" y="368"/>
                    </a:lnTo>
                    <a:lnTo>
                      <a:pt x="141" y="404"/>
                    </a:lnTo>
                    <a:lnTo>
                      <a:pt x="130" y="441"/>
                    </a:lnTo>
                    <a:lnTo>
                      <a:pt x="123" y="479"/>
                    </a:lnTo>
                    <a:lnTo>
                      <a:pt x="117" y="518"/>
                    </a:lnTo>
                    <a:lnTo>
                      <a:pt x="113" y="535"/>
                    </a:lnTo>
                    <a:lnTo>
                      <a:pt x="103" y="551"/>
                    </a:lnTo>
                    <a:lnTo>
                      <a:pt x="90" y="562"/>
                    </a:lnTo>
                    <a:lnTo>
                      <a:pt x="74" y="569"/>
                    </a:lnTo>
                    <a:lnTo>
                      <a:pt x="57" y="571"/>
                    </a:lnTo>
                    <a:lnTo>
                      <a:pt x="38" y="567"/>
                    </a:lnTo>
                    <a:lnTo>
                      <a:pt x="23" y="559"/>
                    </a:lnTo>
                    <a:lnTo>
                      <a:pt x="11" y="546"/>
                    </a:lnTo>
                    <a:lnTo>
                      <a:pt x="3" y="530"/>
                    </a:lnTo>
                    <a:lnTo>
                      <a:pt x="0" y="513"/>
                    </a:lnTo>
                    <a:lnTo>
                      <a:pt x="1" y="467"/>
                    </a:lnTo>
                    <a:lnTo>
                      <a:pt x="5" y="421"/>
                    </a:lnTo>
                    <a:lnTo>
                      <a:pt x="12" y="376"/>
                    </a:lnTo>
                    <a:lnTo>
                      <a:pt x="24" y="331"/>
                    </a:lnTo>
                    <a:lnTo>
                      <a:pt x="39" y="288"/>
                    </a:lnTo>
                    <a:lnTo>
                      <a:pt x="60" y="246"/>
                    </a:lnTo>
                    <a:lnTo>
                      <a:pt x="83" y="206"/>
                    </a:lnTo>
                    <a:lnTo>
                      <a:pt x="110" y="168"/>
                    </a:lnTo>
                    <a:lnTo>
                      <a:pt x="137" y="134"/>
                    </a:lnTo>
                    <a:lnTo>
                      <a:pt x="169" y="102"/>
                    </a:lnTo>
                    <a:lnTo>
                      <a:pt x="201" y="74"/>
                    </a:lnTo>
                    <a:lnTo>
                      <a:pt x="223" y="56"/>
                    </a:lnTo>
                    <a:lnTo>
                      <a:pt x="247" y="40"/>
                    </a:lnTo>
                    <a:lnTo>
                      <a:pt x="266" y="28"/>
                    </a:lnTo>
                    <a:lnTo>
                      <a:pt x="287" y="19"/>
                    </a:lnTo>
                    <a:lnTo>
                      <a:pt x="315" y="8"/>
                    </a:lnTo>
                    <a:lnTo>
                      <a:pt x="343" y="2"/>
                    </a:lnTo>
                    <a:lnTo>
                      <a:pt x="3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2753" y="1947"/>
                <a:ext cx="202" cy="524"/>
              </a:xfrm>
              <a:custGeom>
                <a:avLst/>
                <a:gdLst>
                  <a:gd name="T0" fmla="*/ 464 w 1007"/>
                  <a:gd name="T1" fmla="*/ 7 h 2623"/>
                  <a:gd name="T2" fmla="*/ 577 w 1007"/>
                  <a:gd name="T3" fmla="*/ 51 h 2623"/>
                  <a:gd name="T4" fmla="*/ 674 w 1007"/>
                  <a:gd name="T5" fmla="*/ 119 h 2623"/>
                  <a:gd name="T6" fmla="*/ 796 w 1007"/>
                  <a:gd name="T7" fmla="*/ 243 h 2623"/>
                  <a:gd name="T8" fmla="*/ 904 w 1007"/>
                  <a:gd name="T9" fmla="*/ 408 h 2623"/>
                  <a:gd name="T10" fmla="*/ 967 w 1007"/>
                  <a:gd name="T11" fmla="*/ 551 h 2623"/>
                  <a:gd name="T12" fmla="*/ 1007 w 1007"/>
                  <a:gd name="T13" fmla="*/ 682 h 2623"/>
                  <a:gd name="T14" fmla="*/ 902 w 1007"/>
                  <a:gd name="T15" fmla="*/ 712 h 2623"/>
                  <a:gd name="T16" fmla="*/ 826 w 1007"/>
                  <a:gd name="T17" fmla="*/ 771 h 2623"/>
                  <a:gd name="T18" fmla="*/ 774 w 1007"/>
                  <a:gd name="T19" fmla="*/ 762 h 2623"/>
                  <a:gd name="T20" fmla="*/ 727 w 1007"/>
                  <a:gd name="T21" fmla="*/ 1200 h 2623"/>
                  <a:gd name="T22" fmla="*/ 697 w 1007"/>
                  <a:gd name="T23" fmla="*/ 1306 h 2623"/>
                  <a:gd name="T24" fmla="*/ 629 w 1007"/>
                  <a:gd name="T25" fmla="*/ 1446 h 2623"/>
                  <a:gd name="T26" fmla="*/ 599 w 1007"/>
                  <a:gd name="T27" fmla="*/ 1605 h 2623"/>
                  <a:gd name="T28" fmla="*/ 607 w 1007"/>
                  <a:gd name="T29" fmla="*/ 1708 h 2623"/>
                  <a:gd name="T30" fmla="*/ 651 w 1007"/>
                  <a:gd name="T31" fmla="*/ 1763 h 2623"/>
                  <a:gd name="T32" fmla="*/ 689 w 1007"/>
                  <a:gd name="T33" fmla="*/ 1904 h 2623"/>
                  <a:gd name="T34" fmla="*/ 643 w 1007"/>
                  <a:gd name="T35" fmla="*/ 2105 h 2623"/>
                  <a:gd name="T36" fmla="*/ 644 w 1007"/>
                  <a:gd name="T37" fmla="*/ 2127 h 2623"/>
                  <a:gd name="T38" fmla="*/ 663 w 1007"/>
                  <a:gd name="T39" fmla="*/ 2146 h 2623"/>
                  <a:gd name="T40" fmla="*/ 654 w 1007"/>
                  <a:gd name="T41" fmla="*/ 2536 h 2623"/>
                  <a:gd name="T42" fmla="*/ 612 w 1007"/>
                  <a:gd name="T43" fmla="*/ 2598 h 2623"/>
                  <a:gd name="T44" fmla="*/ 541 w 1007"/>
                  <a:gd name="T45" fmla="*/ 2623 h 2623"/>
                  <a:gd name="T46" fmla="*/ 470 w 1007"/>
                  <a:gd name="T47" fmla="*/ 2597 h 2623"/>
                  <a:gd name="T48" fmla="*/ 428 w 1007"/>
                  <a:gd name="T49" fmla="*/ 2535 h 2623"/>
                  <a:gd name="T50" fmla="*/ 347 w 1007"/>
                  <a:gd name="T51" fmla="*/ 2511 h 2623"/>
                  <a:gd name="T52" fmla="*/ 319 w 1007"/>
                  <a:gd name="T53" fmla="*/ 2581 h 2623"/>
                  <a:gd name="T54" fmla="*/ 256 w 1007"/>
                  <a:gd name="T55" fmla="*/ 2620 h 2623"/>
                  <a:gd name="T56" fmla="*/ 180 w 1007"/>
                  <a:gd name="T57" fmla="*/ 2611 h 2623"/>
                  <a:gd name="T58" fmla="*/ 127 w 1007"/>
                  <a:gd name="T59" fmla="*/ 2560 h 2623"/>
                  <a:gd name="T60" fmla="*/ 93 w 1007"/>
                  <a:gd name="T61" fmla="*/ 2012 h 2623"/>
                  <a:gd name="T62" fmla="*/ 276 w 1007"/>
                  <a:gd name="T63" fmla="*/ 1806 h 2623"/>
                  <a:gd name="T64" fmla="*/ 317 w 1007"/>
                  <a:gd name="T65" fmla="*/ 1786 h 2623"/>
                  <a:gd name="T66" fmla="*/ 336 w 1007"/>
                  <a:gd name="T67" fmla="*/ 1749 h 2623"/>
                  <a:gd name="T68" fmla="*/ 337 w 1007"/>
                  <a:gd name="T69" fmla="*/ 1710 h 2623"/>
                  <a:gd name="T70" fmla="*/ 332 w 1007"/>
                  <a:gd name="T71" fmla="*/ 1680 h 2623"/>
                  <a:gd name="T72" fmla="*/ 317 w 1007"/>
                  <a:gd name="T73" fmla="*/ 1630 h 2623"/>
                  <a:gd name="T74" fmla="*/ 296 w 1007"/>
                  <a:gd name="T75" fmla="*/ 1549 h 2623"/>
                  <a:gd name="T76" fmla="*/ 270 w 1007"/>
                  <a:gd name="T77" fmla="*/ 1452 h 2623"/>
                  <a:gd name="T78" fmla="*/ 242 w 1007"/>
                  <a:gd name="T79" fmla="*/ 1353 h 2623"/>
                  <a:gd name="T80" fmla="*/ 220 w 1007"/>
                  <a:gd name="T81" fmla="*/ 1270 h 2623"/>
                  <a:gd name="T82" fmla="*/ 205 w 1007"/>
                  <a:gd name="T83" fmla="*/ 1216 h 2623"/>
                  <a:gd name="T84" fmla="*/ 221 w 1007"/>
                  <a:gd name="T85" fmla="*/ 1208 h 2623"/>
                  <a:gd name="T86" fmla="*/ 299 w 1007"/>
                  <a:gd name="T87" fmla="*/ 1199 h 2623"/>
                  <a:gd name="T88" fmla="*/ 368 w 1007"/>
                  <a:gd name="T89" fmla="*/ 1151 h 2623"/>
                  <a:gd name="T90" fmla="*/ 406 w 1007"/>
                  <a:gd name="T91" fmla="*/ 1074 h 2623"/>
                  <a:gd name="T92" fmla="*/ 404 w 1007"/>
                  <a:gd name="T93" fmla="*/ 913 h 2623"/>
                  <a:gd name="T94" fmla="*/ 369 w 1007"/>
                  <a:gd name="T95" fmla="*/ 733 h 2623"/>
                  <a:gd name="T96" fmla="*/ 301 w 1007"/>
                  <a:gd name="T97" fmla="*/ 570 h 2623"/>
                  <a:gd name="T98" fmla="*/ 192 w 1007"/>
                  <a:gd name="T99" fmla="*/ 407 h 2623"/>
                  <a:gd name="T100" fmla="*/ 53 w 1007"/>
                  <a:gd name="T101" fmla="*/ 269 h 2623"/>
                  <a:gd name="T102" fmla="*/ 146 w 1007"/>
                  <a:gd name="T103" fmla="*/ 101 h 2623"/>
                  <a:gd name="T104" fmla="*/ 176 w 1007"/>
                  <a:gd name="T105" fmla="*/ 77 h 2623"/>
                  <a:gd name="T106" fmla="*/ 236 w 1007"/>
                  <a:gd name="T107" fmla="*/ 40 h 2623"/>
                  <a:gd name="T108" fmla="*/ 322 w 1007"/>
                  <a:gd name="T109" fmla="*/ 9 h 2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07" h="2623">
                    <a:moveTo>
                      <a:pt x="390" y="0"/>
                    </a:moveTo>
                    <a:lnTo>
                      <a:pt x="426" y="1"/>
                    </a:lnTo>
                    <a:lnTo>
                      <a:pt x="464" y="7"/>
                    </a:lnTo>
                    <a:lnTo>
                      <a:pt x="505" y="18"/>
                    </a:lnTo>
                    <a:lnTo>
                      <a:pt x="545" y="34"/>
                    </a:lnTo>
                    <a:lnTo>
                      <a:pt x="577" y="51"/>
                    </a:lnTo>
                    <a:lnTo>
                      <a:pt x="607" y="69"/>
                    </a:lnTo>
                    <a:lnTo>
                      <a:pt x="642" y="93"/>
                    </a:lnTo>
                    <a:lnTo>
                      <a:pt x="674" y="119"/>
                    </a:lnTo>
                    <a:lnTo>
                      <a:pt x="718" y="157"/>
                    </a:lnTo>
                    <a:lnTo>
                      <a:pt x="759" y="199"/>
                    </a:lnTo>
                    <a:lnTo>
                      <a:pt x="796" y="243"/>
                    </a:lnTo>
                    <a:lnTo>
                      <a:pt x="836" y="296"/>
                    </a:lnTo>
                    <a:lnTo>
                      <a:pt x="872" y="351"/>
                    </a:lnTo>
                    <a:lnTo>
                      <a:pt x="904" y="408"/>
                    </a:lnTo>
                    <a:lnTo>
                      <a:pt x="934" y="468"/>
                    </a:lnTo>
                    <a:lnTo>
                      <a:pt x="951" y="508"/>
                    </a:lnTo>
                    <a:lnTo>
                      <a:pt x="967" y="551"/>
                    </a:lnTo>
                    <a:lnTo>
                      <a:pt x="982" y="595"/>
                    </a:lnTo>
                    <a:lnTo>
                      <a:pt x="996" y="639"/>
                    </a:lnTo>
                    <a:lnTo>
                      <a:pt x="1007" y="682"/>
                    </a:lnTo>
                    <a:lnTo>
                      <a:pt x="969" y="689"/>
                    </a:lnTo>
                    <a:lnTo>
                      <a:pt x="935" y="699"/>
                    </a:lnTo>
                    <a:lnTo>
                      <a:pt x="902" y="712"/>
                    </a:lnTo>
                    <a:lnTo>
                      <a:pt x="874" y="729"/>
                    </a:lnTo>
                    <a:lnTo>
                      <a:pt x="848" y="749"/>
                    </a:lnTo>
                    <a:lnTo>
                      <a:pt x="826" y="771"/>
                    </a:lnTo>
                    <a:lnTo>
                      <a:pt x="808" y="798"/>
                    </a:lnTo>
                    <a:lnTo>
                      <a:pt x="792" y="828"/>
                    </a:lnTo>
                    <a:lnTo>
                      <a:pt x="774" y="762"/>
                    </a:lnTo>
                    <a:lnTo>
                      <a:pt x="753" y="698"/>
                    </a:lnTo>
                    <a:lnTo>
                      <a:pt x="727" y="636"/>
                    </a:lnTo>
                    <a:lnTo>
                      <a:pt x="727" y="1200"/>
                    </a:lnTo>
                    <a:lnTo>
                      <a:pt x="727" y="1234"/>
                    </a:lnTo>
                    <a:lnTo>
                      <a:pt x="725" y="1267"/>
                    </a:lnTo>
                    <a:lnTo>
                      <a:pt x="697" y="1306"/>
                    </a:lnTo>
                    <a:lnTo>
                      <a:pt x="671" y="1348"/>
                    </a:lnTo>
                    <a:lnTo>
                      <a:pt x="648" y="1397"/>
                    </a:lnTo>
                    <a:lnTo>
                      <a:pt x="629" y="1446"/>
                    </a:lnTo>
                    <a:lnTo>
                      <a:pt x="613" y="1499"/>
                    </a:lnTo>
                    <a:lnTo>
                      <a:pt x="604" y="1552"/>
                    </a:lnTo>
                    <a:lnTo>
                      <a:pt x="599" y="1605"/>
                    </a:lnTo>
                    <a:lnTo>
                      <a:pt x="598" y="1660"/>
                    </a:lnTo>
                    <a:lnTo>
                      <a:pt x="600" y="1684"/>
                    </a:lnTo>
                    <a:lnTo>
                      <a:pt x="607" y="1708"/>
                    </a:lnTo>
                    <a:lnTo>
                      <a:pt x="618" y="1729"/>
                    </a:lnTo>
                    <a:lnTo>
                      <a:pt x="634" y="1747"/>
                    </a:lnTo>
                    <a:lnTo>
                      <a:pt x="651" y="1763"/>
                    </a:lnTo>
                    <a:lnTo>
                      <a:pt x="672" y="1775"/>
                    </a:lnTo>
                    <a:lnTo>
                      <a:pt x="695" y="1783"/>
                    </a:lnTo>
                    <a:lnTo>
                      <a:pt x="689" y="1904"/>
                    </a:lnTo>
                    <a:lnTo>
                      <a:pt x="644" y="2099"/>
                    </a:lnTo>
                    <a:lnTo>
                      <a:pt x="644" y="2101"/>
                    </a:lnTo>
                    <a:lnTo>
                      <a:pt x="643" y="2105"/>
                    </a:lnTo>
                    <a:lnTo>
                      <a:pt x="642" y="2111"/>
                    </a:lnTo>
                    <a:lnTo>
                      <a:pt x="642" y="2118"/>
                    </a:lnTo>
                    <a:lnTo>
                      <a:pt x="644" y="2127"/>
                    </a:lnTo>
                    <a:lnTo>
                      <a:pt x="647" y="2134"/>
                    </a:lnTo>
                    <a:lnTo>
                      <a:pt x="653" y="2141"/>
                    </a:lnTo>
                    <a:lnTo>
                      <a:pt x="663" y="2146"/>
                    </a:lnTo>
                    <a:lnTo>
                      <a:pt x="676" y="2149"/>
                    </a:lnTo>
                    <a:lnTo>
                      <a:pt x="658" y="2511"/>
                    </a:lnTo>
                    <a:lnTo>
                      <a:pt x="654" y="2536"/>
                    </a:lnTo>
                    <a:lnTo>
                      <a:pt x="645" y="2560"/>
                    </a:lnTo>
                    <a:lnTo>
                      <a:pt x="631" y="2581"/>
                    </a:lnTo>
                    <a:lnTo>
                      <a:pt x="612" y="2598"/>
                    </a:lnTo>
                    <a:lnTo>
                      <a:pt x="591" y="2611"/>
                    </a:lnTo>
                    <a:lnTo>
                      <a:pt x="567" y="2620"/>
                    </a:lnTo>
                    <a:lnTo>
                      <a:pt x="541" y="2623"/>
                    </a:lnTo>
                    <a:lnTo>
                      <a:pt x="516" y="2620"/>
                    </a:lnTo>
                    <a:lnTo>
                      <a:pt x="491" y="2611"/>
                    </a:lnTo>
                    <a:lnTo>
                      <a:pt x="470" y="2597"/>
                    </a:lnTo>
                    <a:lnTo>
                      <a:pt x="452" y="2580"/>
                    </a:lnTo>
                    <a:lnTo>
                      <a:pt x="437" y="2560"/>
                    </a:lnTo>
                    <a:lnTo>
                      <a:pt x="428" y="2535"/>
                    </a:lnTo>
                    <a:lnTo>
                      <a:pt x="424" y="2510"/>
                    </a:lnTo>
                    <a:lnTo>
                      <a:pt x="390" y="1677"/>
                    </a:lnTo>
                    <a:lnTo>
                      <a:pt x="347" y="2511"/>
                    </a:lnTo>
                    <a:lnTo>
                      <a:pt x="343" y="2536"/>
                    </a:lnTo>
                    <a:lnTo>
                      <a:pt x="334" y="2560"/>
                    </a:lnTo>
                    <a:lnTo>
                      <a:pt x="319" y="2581"/>
                    </a:lnTo>
                    <a:lnTo>
                      <a:pt x="301" y="2598"/>
                    </a:lnTo>
                    <a:lnTo>
                      <a:pt x="280" y="2611"/>
                    </a:lnTo>
                    <a:lnTo>
                      <a:pt x="256" y="2620"/>
                    </a:lnTo>
                    <a:lnTo>
                      <a:pt x="230" y="2623"/>
                    </a:lnTo>
                    <a:lnTo>
                      <a:pt x="205" y="2620"/>
                    </a:lnTo>
                    <a:lnTo>
                      <a:pt x="180" y="2611"/>
                    </a:lnTo>
                    <a:lnTo>
                      <a:pt x="159" y="2597"/>
                    </a:lnTo>
                    <a:lnTo>
                      <a:pt x="141" y="2580"/>
                    </a:lnTo>
                    <a:lnTo>
                      <a:pt x="127" y="2560"/>
                    </a:lnTo>
                    <a:lnTo>
                      <a:pt x="117" y="2535"/>
                    </a:lnTo>
                    <a:lnTo>
                      <a:pt x="113" y="2510"/>
                    </a:lnTo>
                    <a:lnTo>
                      <a:pt x="93" y="2012"/>
                    </a:lnTo>
                    <a:lnTo>
                      <a:pt x="104" y="1808"/>
                    </a:lnTo>
                    <a:lnTo>
                      <a:pt x="255" y="1808"/>
                    </a:lnTo>
                    <a:lnTo>
                      <a:pt x="276" y="1806"/>
                    </a:lnTo>
                    <a:lnTo>
                      <a:pt x="293" y="1802"/>
                    </a:lnTo>
                    <a:lnTo>
                      <a:pt x="307" y="1795"/>
                    </a:lnTo>
                    <a:lnTo>
                      <a:pt x="317" y="1786"/>
                    </a:lnTo>
                    <a:lnTo>
                      <a:pt x="326" y="1775"/>
                    </a:lnTo>
                    <a:lnTo>
                      <a:pt x="332" y="1763"/>
                    </a:lnTo>
                    <a:lnTo>
                      <a:pt x="336" y="1749"/>
                    </a:lnTo>
                    <a:lnTo>
                      <a:pt x="337" y="1736"/>
                    </a:lnTo>
                    <a:lnTo>
                      <a:pt x="338" y="1723"/>
                    </a:lnTo>
                    <a:lnTo>
                      <a:pt x="337" y="1710"/>
                    </a:lnTo>
                    <a:lnTo>
                      <a:pt x="336" y="1698"/>
                    </a:lnTo>
                    <a:lnTo>
                      <a:pt x="333" y="1687"/>
                    </a:lnTo>
                    <a:lnTo>
                      <a:pt x="332" y="1680"/>
                    </a:lnTo>
                    <a:lnTo>
                      <a:pt x="328" y="1668"/>
                    </a:lnTo>
                    <a:lnTo>
                      <a:pt x="324" y="1652"/>
                    </a:lnTo>
                    <a:lnTo>
                      <a:pt x="317" y="1630"/>
                    </a:lnTo>
                    <a:lnTo>
                      <a:pt x="311" y="1606"/>
                    </a:lnTo>
                    <a:lnTo>
                      <a:pt x="304" y="1579"/>
                    </a:lnTo>
                    <a:lnTo>
                      <a:pt x="296" y="1549"/>
                    </a:lnTo>
                    <a:lnTo>
                      <a:pt x="287" y="1518"/>
                    </a:lnTo>
                    <a:lnTo>
                      <a:pt x="279" y="1485"/>
                    </a:lnTo>
                    <a:lnTo>
                      <a:pt x="270" y="1452"/>
                    </a:lnTo>
                    <a:lnTo>
                      <a:pt x="259" y="1418"/>
                    </a:lnTo>
                    <a:lnTo>
                      <a:pt x="251" y="1385"/>
                    </a:lnTo>
                    <a:lnTo>
                      <a:pt x="242" y="1353"/>
                    </a:lnTo>
                    <a:lnTo>
                      <a:pt x="234" y="1323"/>
                    </a:lnTo>
                    <a:lnTo>
                      <a:pt x="226" y="1295"/>
                    </a:lnTo>
                    <a:lnTo>
                      <a:pt x="220" y="1270"/>
                    </a:lnTo>
                    <a:lnTo>
                      <a:pt x="214" y="1247"/>
                    </a:lnTo>
                    <a:lnTo>
                      <a:pt x="209" y="1230"/>
                    </a:lnTo>
                    <a:lnTo>
                      <a:pt x="205" y="1216"/>
                    </a:lnTo>
                    <a:lnTo>
                      <a:pt x="203" y="1208"/>
                    </a:lnTo>
                    <a:lnTo>
                      <a:pt x="202" y="1204"/>
                    </a:lnTo>
                    <a:lnTo>
                      <a:pt x="221" y="1208"/>
                    </a:lnTo>
                    <a:lnTo>
                      <a:pt x="241" y="1210"/>
                    </a:lnTo>
                    <a:lnTo>
                      <a:pt x="271" y="1206"/>
                    </a:lnTo>
                    <a:lnTo>
                      <a:pt x="299" y="1199"/>
                    </a:lnTo>
                    <a:lnTo>
                      <a:pt x="325" y="1187"/>
                    </a:lnTo>
                    <a:lnTo>
                      <a:pt x="348" y="1171"/>
                    </a:lnTo>
                    <a:lnTo>
                      <a:pt x="368" y="1151"/>
                    </a:lnTo>
                    <a:lnTo>
                      <a:pt x="386" y="1127"/>
                    </a:lnTo>
                    <a:lnTo>
                      <a:pt x="398" y="1102"/>
                    </a:lnTo>
                    <a:lnTo>
                      <a:pt x="406" y="1074"/>
                    </a:lnTo>
                    <a:lnTo>
                      <a:pt x="409" y="1045"/>
                    </a:lnTo>
                    <a:lnTo>
                      <a:pt x="408" y="979"/>
                    </a:lnTo>
                    <a:lnTo>
                      <a:pt x="404" y="913"/>
                    </a:lnTo>
                    <a:lnTo>
                      <a:pt x="396" y="847"/>
                    </a:lnTo>
                    <a:lnTo>
                      <a:pt x="385" y="790"/>
                    </a:lnTo>
                    <a:lnTo>
                      <a:pt x="369" y="733"/>
                    </a:lnTo>
                    <a:lnTo>
                      <a:pt x="350" y="677"/>
                    </a:lnTo>
                    <a:lnTo>
                      <a:pt x="328" y="622"/>
                    </a:lnTo>
                    <a:lnTo>
                      <a:pt x="301" y="570"/>
                    </a:lnTo>
                    <a:lnTo>
                      <a:pt x="269" y="513"/>
                    </a:lnTo>
                    <a:lnTo>
                      <a:pt x="232" y="459"/>
                    </a:lnTo>
                    <a:lnTo>
                      <a:pt x="192" y="407"/>
                    </a:lnTo>
                    <a:lnTo>
                      <a:pt x="149" y="359"/>
                    </a:lnTo>
                    <a:lnTo>
                      <a:pt x="102" y="313"/>
                    </a:lnTo>
                    <a:lnTo>
                      <a:pt x="53" y="269"/>
                    </a:lnTo>
                    <a:lnTo>
                      <a:pt x="0" y="230"/>
                    </a:lnTo>
                    <a:lnTo>
                      <a:pt x="143" y="104"/>
                    </a:lnTo>
                    <a:lnTo>
                      <a:pt x="146" y="101"/>
                    </a:lnTo>
                    <a:lnTo>
                      <a:pt x="152" y="95"/>
                    </a:lnTo>
                    <a:lnTo>
                      <a:pt x="163" y="87"/>
                    </a:lnTo>
                    <a:lnTo>
                      <a:pt x="176" y="77"/>
                    </a:lnTo>
                    <a:lnTo>
                      <a:pt x="193" y="65"/>
                    </a:lnTo>
                    <a:lnTo>
                      <a:pt x="214" y="53"/>
                    </a:lnTo>
                    <a:lnTo>
                      <a:pt x="236" y="40"/>
                    </a:lnTo>
                    <a:lnTo>
                      <a:pt x="263" y="28"/>
                    </a:lnTo>
                    <a:lnTo>
                      <a:pt x="291" y="18"/>
                    </a:lnTo>
                    <a:lnTo>
                      <a:pt x="322" y="9"/>
                    </a:lnTo>
                    <a:lnTo>
                      <a:pt x="354" y="3"/>
                    </a:lnTo>
                    <a:lnTo>
                      <a:pt x="3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2581" y="1990"/>
                <a:ext cx="244" cy="483"/>
              </a:xfrm>
              <a:custGeom>
                <a:avLst/>
                <a:gdLst>
                  <a:gd name="T0" fmla="*/ 673 w 1218"/>
                  <a:gd name="T1" fmla="*/ 5 h 2419"/>
                  <a:gd name="T2" fmla="*/ 760 w 1218"/>
                  <a:gd name="T3" fmla="*/ 35 h 2419"/>
                  <a:gd name="T4" fmla="*/ 843 w 1218"/>
                  <a:gd name="T5" fmla="*/ 87 h 2419"/>
                  <a:gd name="T6" fmla="*/ 987 w 1218"/>
                  <a:gd name="T7" fmla="*/ 215 h 2419"/>
                  <a:gd name="T8" fmla="*/ 1105 w 1218"/>
                  <a:gd name="T9" fmla="*/ 374 h 2419"/>
                  <a:gd name="T10" fmla="*/ 1182 w 1218"/>
                  <a:gd name="T11" fmla="*/ 557 h 2419"/>
                  <a:gd name="T12" fmla="*/ 1216 w 1218"/>
                  <a:gd name="T13" fmla="*/ 747 h 2419"/>
                  <a:gd name="T14" fmla="*/ 1215 w 1218"/>
                  <a:gd name="T15" fmla="*/ 861 h 2419"/>
                  <a:gd name="T16" fmla="*/ 1184 w 1218"/>
                  <a:gd name="T17" fmla="*/ 912 h 2419"/>
                  <a:gd name="T18" fmla="*/ 1127 w 1218"/>
                  <a:gd name="T19" fmla="*/ 936 h 2419"/>
                  <a:gd name="T20" fmla="*/ 1068 w 1218"/>
                  <a:gd name="T21" fmla="*/ 918 h 2419"/>
                  <a:gd name="T22" fmla="*/ 1031 w 1218"/>
                  <a:gd name="T23" fmla="*/ 870 h 2419"/>
                  <a:gd name="T24" fmla="*/ 1014 w 1218"/>
                  <a:gd name="T25" fmla="*/ 759 h 2419"/>
                  <a:gd name="T26" fmla="*/ 974 w 1218"/>
                  <a:gd name="T27" fmla="*/ 629 h 2419"/>
                  <a:gd name="T28" fmla="*/ 932 w 1218"/>
                  <a:gd name="T29" fmla="*/ 677 h 2419"/>
                  <a:gd name="T30" fmla="*/ 1156 w 1218"/>
                  <a:gd name="T31" fmla="*/ 1515 h 2419"/>
                  <a:gd name="T32" fmla="*/ 1132 w 1218"/>
                  <a:gd name="T33" fmla="*/ 1549 h 2419"/>
                  <a:gd name="T34" fmla="*/ 915 w 1218"/>
                  <a:gd name="T35" fmla="*/ 1559 h 2419"/>
                  <a:gd name="T36" fmla="*/ 860 w 1218"/>
                  <a:gd name="T37" fmla="*/ 2359 h 2419"/>
                  <a:gd name="T38" fmla="*/ 808 w 1218"/>
                  <a:gd name="T39" fmla="*/ 2408 h 2419"/>
                  <a:gd name="T40" fmla="*/ 736 w 1218"/>
                  <a:gd name="T41" fmla="*/ 2416 h 2419"/>
                  <a:gd name="T42" fmla="*/ 676 w 1218"/>
                  <a:gd name="T43" fmla="*/ 2378 h 2419"/>
                  <a:gd name="T44" fmla="*/ 650 w 1218"/>
                  <a:gd name="T45" fmla="*/ 2311 h 2419"/>
                  <a:gd name="T46" fmla="*/ 564 w 1218"/>
                  <a:gd name="T47" fmla="*/ 2312 h 2419"/>
                  <a:gd name="T48" fmla="*/ 538 w 1218"/>
                  <a:gd name="T49" fmla="*/ 2379 h 2419"/>
                  <a:gd name="T50" fmla="*/ 477 w 1218"/>
                  <a:gd name="T51" fmla="*/ 2416 h 2419"/>
                  <a:gd name="T52" fmla="*/ 405 w 1218"/>
                  <a:gd name="T53" fmla="*/ 2408 h 2419"/>
                  <a:gd name="T54" fmla="*/ 354 w 1218"/>
                  <a:gd name="T55" fmla="*/ 2358 h 2419"/>
                  <a:gd name="T56" fmla="*/ 306 w 1218"/>
                  <a:gd name="T57" fmla="*/ 1559 h 2419"/>
                  <a:gd name="T58" fmla="*/ 87 w 1218"/>
                  <a:gd name="T59" fmla="*/ 1549 h 2419"/>
                  <a:gd name="T60" fmla="*/ 61 w 1218"/>
                  <a:gd name="T61" fmla="*/ 1506 h 2419"/>
                  <a:gd name="T62" fmla="*/ 287 w 1218"/>
                  <a:gd name="T63" fmla="*/ 546 h 2419"/>
                  <a:gd name="T64" fmla="*/ 228 w 1218"/>
                  <a:gd name="T65" fmla="*/ 670 h 2419"/>
                  <a:gd name="T66" fmla="*/ 197 w 1218"/>
                  <a:gd name="T67" fmla="*/ 803 h 2419"/>
                  <a:gd name="T68" fmla="*/ 178 w 1218"/>
                  <a:gd name="T69" fmla="*/ 889 h 2419"/>
                  <a:gd name="T70" fmla="*/ 132 w 1218"/>
                  <a:gd name="T71" fmla="*/ 928 h 2419"/>
                  <a:gd name="T72" fmla="*/ 71 w 1218"/>
                  <a:gd name="T73" fmla="*/ 931 h 2419"/>
                  <a:gd name="T74" fmla="*/ 20 w 1218"/>
                  <a:gd name="T75" fmla="*/ 898 h 2419"/>
                  <a:gd name="T76" fmla="*/ 0 w 1218"/>
                  <a:gd name="T77" fmla="*/ 840 h 2419"/>
                  <a:gd name="T78" fmla="*/ 2 w 1218"/>
                  <a:gd name="T79" fmla="*/ 736 h 2419"/>
                  <a:gd name="T80" fmla="*/ 33 w 1218"/>
                  <a:gd name="T81" fmla="*/ 565 h 2419"/>
                  <a:gd name="T82" fmla="*/ 78 w 1218"/>
                  <a:gd name="T83" fmla="*/ 441 h 2419"/>
                  <a:gd name="T84" fmla="*/ 156 w 1218"/>
                  <a:gd name="T85" fmla="*/ 307 h 2419"/>
                  <a:gd name="T86" fmla="*/ 287 w 1218"/>
                  <a:gd name="T87" fmla="*/ 158 h 2419"/>
                  <a:gd name="T88" fmla="*/ 412 w 1218"/>
                  <a:gd name="T89" fmla="*/ 61 h 2419"/>
                  <a:gd name="T90" fmla="*/ 509 w 1218"/>
                  <a:gd name="T91" fmla="*/ 15 h 2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18" h="2419">
                    <a:moveTo>
                      <a:pt x="591" y="0"/>
                    </a:moveTo>
                    <a:lnTo>
                      <a:pt x="631" y="0"/>
                    </a:lnTo>
                    <a:lnTo>
                      <a:pt x="673" y="5"/>
                    </a:lnTo>
                    <a:lnTo>
                      <a:pt x="713" y="16"/>
                    </a:lnTo>
                    <a:lnTo>
                      <a:pt x="751" y="32"/>
                    </a:lnTo>
                    <a:lnTo>
                      <a:pt x="760" y="35"/>
                    </a:lnTo>
                    <a:lnTo>
                      <a:pt x="788" y="50"/>
                    </a:lnTo>
                    <a:lnTo>
                      <a:pt x="816" y="67"/>
                    </a:lnTo>
                    <a:lnTo>
                      <a:pt x="843" y="87"/>
                    </a:lnTo>
                    <a:lnTo>
                      <a:pt x="894" y="125"/>
                    </a:lnTo>
                    <a:lnTo>
                      <a:pt x="942" y="167"/>
                    </a:lnTo>
                    <a:lnTo>
                      <a:pt x="987" y="215"/>
                    </a:lnTo>
                    <a:lnTo>
                      <a:pt x="1031" y="266"/>
                    </a:lnTo>
                    <a:lnTo>
                      <a:pt x="1070" y="318"/>
                    </a:lnTo>
                    <a:lnTo>
                      <a:pt x="1105" y="374"/>
                    </a:lnTo>
                    <a:lnTo>
                      <a:pt x="1136" y="433"/>
                    </a:lnTo>
                    <a:lnTo>
                      <a:pt x="1162" y="494"/>
                    </a:lnTo>
                    <a:lnTo>
                      <a:pt x="1182" y="557"/>
                    </a:lnTo>
                    <a:lnTo>
                      <a:pt x="1199" y="621"/>
                    </a:lnTo>
                    <a:lnTo>
                      <a:pt x="1210" y="684"/>
                    </a:lnTo>
                    <a:lnTo>
                      <a:pt x="1216" y="747"/>
                    </a:lnTo>
                    <a:lnTo>
                      <a:pt x="1218" y="794"/>
                    </a:lnTo>
                    <a:lnTo>
                      <a:pt x="1218" y="840"/>
                    </a:lnTo>
                    <a:lnTo>
                      <a:pt x="1215" y="861"/>
                    </a:lnTo>
                    <a:lnTo>
                      <a:pt x="1208" y="881"/>
                    </a:lnTo>
                    <a:lnTo>
                      <a:pt x="1198" y="898"/>
                    </a:lnTo>
                    <a:lnTo>
                      <a:pt x="1184" y="912"/>
                    </a:lnTo>
                    <a:lnTo>
                      <a:pt x="1166" y="924"/>
                    </a:lnTo>
                    <a:lnTo>
                      <a:pt x="1148" y="931"/>
                    </a:lnTo>
                    <a:lnTo>
                      <a:pt x="1127" y="936"/>
                    </a:lnTo>
                    <a:lnTo>
                      <a:pt x="1105" y="934"/>
                    </a:lnTo>
                    <a:lnTo>
                      <a:pt x="1086" y="928"/>
                    </a:lnTo>
                    <a:lnTo>
                      <a:pt x="1068" y="918"/>
                    </a:lnTo>
                    <a:lnTo>
                      <a:pt x="1052" y="905"/>
                    </a:lnTo>
                    <a:lnTo>
                      <a:pt x="1040" y="889"/>
                    </a:lnTo>
                    <a:lnTo>
                      <a:pt x="1031" y="870"/>
                    </a:lnTo>
                    <a:lnTo>
                      <a:pt x="1026" y="849"/>
                    </a:lnTo>
                    <a:lnTo>
                      <a:pt x="1021" y="803"/>
                    </a:lnTo>
                    <a:lnTo>
                      <a:pt x="1014" y="759"/>
                    </a:lnTo>
                    <a:lnTo>
                      <a:pt x="1003" y="714"/>
                    </a:lnTo>
                    <a:lnTo>
                      <a:pt x="990" y="670"/>
                    </a:lnTo>
                    <a:lnTo>
                      <a:pt x="974" y="629"/>
                    </a:lnTo>
                    <a:lnTo>
                      <a:pt x="955" y="587"/>
                    </a:lnTo>
                    <a:lnTo>
                      <a:pt x="932" y="548"/>
                    </a:lnTo>
                    <a:lnTo>
                      <a:pt x="932" y="677"/>
                    </a:lnTo>
                    <a:lnTo>
                      <a:pt x="1156" y="1489"/>
                    </a:lnTo>
                    <a:lnTo>
                      <a:pt x="1157" y="1503"/>
                    </a:lnTo>
                    <a:lnTo>
                      <a:pt x="1156" y="1515"/>
                    </a:lnTo>
                    <a:lnTo>
                      <a:pt x="1151" y="1527"/>
                    </a:lnTo>
                    <a:lnTo>
                      <a:pt x="1144" y="1537"/>
                    </a:lnTo>
                    <a:lnTo>
                      <a:pt x="1132" y="1549"/>
                    </a:lnTo>
                    <a:lnTo>
                      <a:pt x="1116" y="1556"/>
                    </a:lnTo>
                    <a:lnTo>
                      <a:pt x="1099" y="1559"/>
                    </a:lnTo>
                    <a:lnTo>
                      <a:pt x="915" y="1559"/>
                    </a:lnTo>
                    <a:lnTo>
                      <a:pt x="873" y="2312"/>
                    </a:lnTo>
                    <a:lnTo>
                      <a:pt x="869" y="2337"/>
                    </a:lnTo>
                    <a:lnTo>
                      <a:pt x="860" y="2359"/>
                    </a:lnTo>
                    <a:lnTo>
                      <a:pt x="847" y="2379"/>
                    </a:lnTo>
                    <a:lnTo>
                      <a:pt x="829" y="2395"/>
                    </a:lnTo>
                    <a:lnTo>
                      <a:pt x="808" y="2408"/>
                    </a:lnTo>
                    <a:lnTo>
                      <a:pt x="786" y="2416"/>
                    </a:lnTo>
                    <a:lnTo>
                      <a:pt x="762" y="2419"/>
                    </a:lnTo>
                    <a:lnTo>
                      <a:pt x="736" y="2416"/>
                    </a:lnTo>
                    <a:lnTo>
                      <a:pt x="714" y="2408"/>
                    </a:lnTo>
                    <a:lnTo>
                      <a:pt x="693" y="2394"/>
                    </a:lnTo>
                    <a:lnTo>
                      <a:pt x="676" y="2378"/>
                    </a:lnTo>
                    <a:lnTo>
                      <a:pt x="663" y="2358"/>
                    </a:lnTo>
                    <a:lnTo>
                      <a:pt x="654" y="2336"/>
                    </a:lnTo>
                    <a:lnTo>
                      <a:pt x="650" y="2311"/>
                    </a:lnTo>
                    <a:lnTo>
                      <a:pt x="615" y="1559"/>
                    </a:lnTo>
                    <a:lnTo>
                      <a:pt x="606" y="1559"/>
                    </a:lnTo>
                    <a:lnTo>
                      <a:pt x="564" y="2312"/>
                    </a:lnTo>
                    <a:lnTo>
                      <a:pt x="560" y="2337"/>
                    </a:lnTo>
                    <a:lnTo>
                      <a:pt x="551" y="2359"/>
                    </a:lnTo>
                    <a:lnTo>
                      <a:pt x="538" y="2379"/>
                    </a:lnTo>
                    <a:lnTo>
                      <a:pt x="521" y="2395"/>
                    </a:lnTo>
                    <a:lnTo>
                      <a:pt x="499" y="2408"/>
                    </a:lnTo>
                    <a:lnTo>
                      <a:pt x="477" y="2416"/>
                    </a:lnTo>
                    <a:lnTo>
                      <a:pt x="452" y="2419"/>
                    </a:lnTo>
                    <a:lnTo>
                      <a:pt x="428" y="2416"/>
                    </a:lnTo>
                    <a:lnTo>
                      <a:pt x="405" y="2408"/>
                    </a:lnTo>
                    <a:lnTo>
                      <a:pt x="384" y="2394"/>
                    </a:lnTo>
                    <a:lnTo>
                      <a:pt x="367" y="2378"/>
                    </a:lnTo>
                    <a:lnTo>
                      <a:pt x="354" y="2358"/>
                    </a:lnTo>
                    <a:lnTo>
                      <a:pt x="345" y="2336"/>
                    </a:lnTo>
                    <a:lnTo>
                      <a:pt x="341" y="2311"/>
                    </a:lnTo>
                    <a:lnTo>
                      <a:pt x="306" y="1559"/>
                    </a:lnTo>
                    <a:lnTo>
                      <a:pt x="119" y="1559"/>
                    </a:lnTo>
                    <a:lnTo>
                      <a:pt x="103" y="1556"/>
                    </a:lnTo>
                    <a:lnTo>
                      <a:pt x="87" y="1549"/>
                    </a:lnTo>
                    <a:lnTo>
                      <a:pt x="74" y="1537"/>
                    </a:lnTo>
                    <a:lnTo>
                      <a:pt x="66" y="1522"/>
                    </a:lnTo>
                    <a:lnTo>
                      <a:pt x="61" y="1506"/>
                    </a:lnTo>
                    <a:lnTo>
                      <a:pt x="62" y="1490"/>
                    </a:lnTo>
                    <a:lnTo>
                      <a:pt x="287" y="667"/>
                    </a:lnTo>
                    <a:lnTo>
                      <a:pt x="287" y="546"/>
                    </a:lnTo>
                    <a:lnTo>
                      <a:pt x="264" y="586"/>
                    </a:lnTo>
                    <a:lnTo>
                      <a:pt x="245" y="628"/>
                    </a:lnTo>
                    <a:lnTo>
                      <a:pt x="228" y="670"/>
                    </a:lnTo>
                    <a:lnTo>
                      <a:pt x="215" y="714"/>
                    </a:lnTo>
                    <a:lnTo>
                      <a:pt x="204" y="759"/>
                    </a:lnTo>
                    <a:lnTo>
                      <a:pt x="197" y="803"/>
                    </a:lnTo>
                    <a:lnTo>
                      <a:pt x="192" y="849"/>
                    </a:lnTo>
                    <a:lnTo>
                      <a:pt x="187" y="870"/>
                    </a:lnTo>
                    <a:lnTo>
                      <a:pt x="178" y="889"/>
                    </a:lnTo>
                    <a:lnTo>
                      <a:pt x="166" y="905"/>
                    </a:lnTo>
                    <a:lnTo>
                      <a:pt x="150" y="918"/>
                    </a:lnTo>
                    <a:lnTo>
                      <a:pt x="132" y="928"/>
                    </a:lnTo>
                    <a:lnTo>
                      <a:pt x="113" y="934"/>
                    </a:lnTo>
                    <a:lnTo>
                      <a:pt x="92" y="936"/>
                    </a:lnTo>
                    <a:lnTo>
                      <a:pt x="71" y="931"/>
                    </a:lnTo>
                    <a:lnTo>
                      <a:pt x="52" y="924"/>
                    </a:lnTo>
                    <a:lnTo>
                      <a:pt x="35" y="912"/>
                    </a:lnTo>
                    <a:lnTo>
                      <a:pt x="20" y="898"/>
                    </a:lnTo>
                    <a:lnTo>
                      <a:pt x="9" y="881"/>
                    </a:lnTo>
                    <a:lnTo>
                      <a:pt x="3" y="861"/>
                    </a:lnTo>
                    <a:lnTo>
                      <a:pt x="0" y="840"/>
                    </a:lnTo>
                    <a:lnTo>
                      <a:pt x="0" y="839"/>
                    </a:lnTo>
                    <a:lnTo>
                      <a:pt x="0" y="787"/>
                    </a:lnTo>
                    <a:lnTo>
                      <a:pt x="2" y="736"/>
                    </a:lnTo>
                    <a:lnTo>
                      <a:pt x="10" y="671"/>
                    </a:lnTo>
                    <a:lnTo>
                      <a:pt x="21" y="608"/>
                    </a:lnTo>
                    <a:lnTo>
                      <a:pt x="33" y="565"/>
                    </a:lnTo>
                    <a:lnTo>
                      <a:pt x="46" y="524"/>
                    </a:lnTo>
                    <a:lnTo>
                      <a:pt x="61" y="483"/>
                    </a:lnTo>
                    <a:lnTo>
                      <a:pt x="78" y="441"/>
                    </a:lnTo>
                    <a:lnTo>
                      <a:pt x="98" y="402"/>
                    </a:lnTo>
                    <a:lnTo>
                      <a:pt x="120" y="363"/>
                    </a:lnTo>
                    <a:lnTo>
                      <a:pt x="156" y="307"/>
                    </a:lnTo>
                    <a:lnTo>
                      <a:pt x="195" y="254"/>
                    </a:lnTo>
                    <a:lnTo>
                      <a:pt x="239" y="205"/>
                    </a:lnTo>
                    <a:lnTo>
                      <a:pt x="287" y="158"/>
                    </a:lnTo>
                    <a:lnTo>
                      <a:pt x="333" y="117"/>
                    </a:lnTo>
                    <a:lnTo>
                      <a:pt x="383" y="81"/>
                    </a:lnTo>
                    <a:lnTo>
                      <a:pt x="412" y="61"/>
                    </a:lnTo>
                    <a:lnTo>
                      <a:pt x="440" y="44"/>
                    </a:lnTo>
                    <a:lnTo>
                      <a:pt x="471" y="31"/>
                    </a:lnTo>
                    <a:lnTo>
                      <a:pt x="509" y="15"/>
                    </a:lnTo>
                    <a:lnTo>
                      <a:pt x="549" y="5"/>
                    </a:lnTo>
                    <a:lnTo>
                      <a:pt x="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3" name="Group 14"/>
            <p:cNvGrpSpPr>
              <a:grpSpLocks noChangeAspect="1"/>
            </p:cNvGrpSpPr>
            <p:nvPr/>
          </p:nvGrpSpPr>
          <p:grpSpPr bwMode="auto">
            <a:xfrm>
              <a:off x="5054603" y="3206750"/>
              <a:ext cx="760413" cy="733425"/>
              <a:chOff x="3112" y="2020"/>
              <a:chExt cx="479" cy="462"/>
            </a:xfrm>
            <a:solidFill>
              <a:srgbClr val="616466"/>
            </a:solidFill>
          </p:grpSpPr>
          <p:sp>
            <p:nvSpPr>
              <p:cNvPr id="104" name="Freeform 16"/>
              <p:cNvSpPr>
                <a:spLocks noEditPoints="1"/>
              </p:cNvSpPr>
              <p:nvPr/>
            </p:nvSpPr>
            <p:spPr bwMode="auto">
              <a:xfrm>
                <a:off x="3349" y="2137"/>
                <a:ext cx="242" cy="345"/>
              </a:xfrm>
              <a:custGeom>
                <a:avLst/>
                <a:gdLst>
                  <a:gd name="T0" fmla="*/ 757 w 1695"/>
                  <a:gd name="T1" fmla="*/ 443 h 2413"/>
                  <a:gd name="T2" fmla="*/ 716 w 1695"/>
                  <a:gd name="T3" fmla="*/ 444 h 2413"/>
                  <a:gd name="T4" fmla="*/ 677 w 1695"/>
                  <a:gd name="T5" fmla="*/ 468 h 2413"/>
                  <a:gd name="T6" fmla="*/ 1020 w 1695"/>
                  <a:gd name="T7" fmla="*/ 564 h 2413"/>
                  <a:gd name="T8" fmla="*/ 1176 w 1695"/>
                  <a:gd name="T9" fmla="*/ 444 h 2413"/>
                  <a:gd name="T10" fmla="*/ 1134 w 1695"/>
                  <a:gd name="T11" fmla="*/ 443 h 2413"/>
                  <a:gd name="T12" fmla="*/ 1107 w 1695"/>
                  <a:gd name="T13" fmla="*/ 428 h 2413"/>
                  <a:gd name="T14" fmla="*/ 945 w 1695"/>
                  <a:gd name="T15" fmla="*/ 489 h 2413"/>
                  <a:gd name="T16" fmla="*/ 784 w 1695"/>
                  <a:gd name="T17" fmla="*/ 428 h 2413"/>
                  <a:gd name="T18" fmla="*/ 1059 w 1695"/>
                  <a:gd name="T19" fmla="*/ 28 h 2413"/>
                  <a:gd name="T20" fmla="*/ 1178 w 1695"/>
                  <a:gd name="T21" fmla="*/ 167 h 2413"/>
                  <a:gd name="T22" fmla="*/ 1204 w 1695"/>
                  <a:gd name="T23" fmla="*/ 261 h 2413"/>
                  <a:gd name="T24" fmla="*/ 1241 w 1695"/>
                  <a:gd name="T25" fmla="*/ 290 h 2413"/>
                  <a:gd name="T26" fmla="*/ 1288 w 1695"/>
                  <a:gd name="T27" fmla="*/ 298 h 2413"/>
                  <a:gd name="T28" fmla="*/ 1530 w 1695"/>
                  <a:gd name="T29" fmla="*/ 129 h 2413"/>
                  <a:gd name="T30" fmla="*/ 1633 w 1695"/>
                  <a:gd name="T31" fmla="*/ 109 h 2413"/>
                  <a:gd name="T32" fmla="*/ 1695 w 1695"/>
                  <a:gd name="T33" fmla="*/ 194 h 2413"/>
                  <a:gd name="T34" fmla="*/ 1467 w 1695"/>
                  <a:gd name="T35" fmla="*/ 457 h 2413"/>
                  <a:gd name="T36" fmla="*/ 1459 w 1695"/>
                  <a:gd name="T37" fmla="*/ 499 h 2413"/>
                  <a:gd name="T38" fmla="*/ 1185 w 1695"/>
                  <a:gd name="T39" fmla="*/ 780 h 2413"/>
                  <a:gd name="T40" fmla="*/ 1193 w 1695"/>
                  <a:gd name="T41" fmla="*/ 844 h 2413"/>
                  <a:gd name="T42" fmla="*/ 1202 w 1695"/>
                  <a:gd name="T43" fmla="*/ 905 h 2413"/>
                  <a:gd name="T44" fmla="*/ 1219 w 1695"/>
                  <a:gd name="T45" fmla="*/ 1000 h 2413"/>
                  <a:gd name="T46" fmla="*/ 1252 w 1695"/>
                  <a:gd name="T47" fmla="*/ 1168 h 2413"/>
                  <a:gd name="T48" fmla="*/ 1306 w 1695"/>
                  <a:gd name="T49" fmla="*/ 1447 h 2413"/>
                  <a:gd name="T50" fmla="*/ 1324 w 1695"/>
                  <a:gd name="T51" fmla="*/ 1644 h 2413"/>
                  <a:gd name="T52" fmla="*/ 1347 w 1695"/>
                  <a:gd name="T53" fmla="*/ 2278 h 2413"/>
                  <a:gd name="T54" fmla="*/ 1301 w 1695"/>
                  <a:gd name="T55" fmla="*/ 2389 h 2413"/>
                  <a:gd name="T56" fmla="*/ 1183 w 1695"/>
                  <a:gd name="T57" fmla="*/ 2403 h 2413"/>
                  <a:gd name="T58" fmla="*/ 1112 w 1695"/>
                  <a:gd name="T59" fmla="*/ 2312 h 2413"/>
                  <a:gd name="T60" fmla="*/ 752 w 1695"/>
                  <a:gd name="T61" fmla="*/ 2361 h 2413"/>
                  <a:gd name="T62" fmla="*/ 654 w 1695"/>
                  <a:gd name="T63" fmla="*/ 2413 h 2413"/>
                  <a:gd name="T64" fmla="*/ 557 w 1695"/>
                  <a:gd name="T65" fmla="*/ 2361 h 2413"/>
                  <a:gd name="T66" fmla="*/ 658 w 1695"/>
                  <a:gd name="T67" fmla="*/ 1665 h 2413"/>
                  <a:gd name="T68" fmla="*/ 559 w 1695"/>
                  <a:gd name="T69" fmla="*/ 1631 h 2413"/>
                  <a:gd name="T70" fmla="*/ 598 w 1695"/>
                  <a:gd name="T71" fmla="*/ 1381 h 2413"/>
                  <a:gd name="T72" fmla="*/ 648 w 1695"/>
                  <a:gd name="T73" fmla="*/ 1125 h 2413"/>
                  <a:gd name="T74" fmla="*/ 677 w 1695"/>
                  <a:gd name="T75" fmla="*/ 976 h 2413"/>
                  <a:gd name="T76" fmla="*/ 692 w 1695"/>
                  <a:gd name="T77" fmla="*/ 893 h 2413"/>
                  <a:gd name="T78" fmla="*/ 699 w 1695"/>
                  <a:gd name="T79" fmla="*/ 841 h 2413"/>
                  <a:gd name="T80" fmla="*/ 706 w 1695"/>
                  <a:gd name="T81" fmla="*/ 782 h 2413"/>
                  <a:gd name="T82" fmla="*/ 709 w 1695"/>
                  <a:gd name="T83" fmla="*/ 747 h 2413"/>
                  <a:gd name="T84" fmla="*/ 702 w 1695"/>
                  <a:gd name="T85" fmla="*/ 743 h 2413"/>
                  <a:gd name="T86" fmla="*/ 670 w 1695"/>
                  <a:gd name="T87" fmla="*/ 721 h 2413"/>
                  <a:gd name="T88" fmla="*/ 592 w 1695"/>
                  <a:gd name="T89" fmla="*/ 670 h 2413"/>
                  <a:gd name="T90" fmla="*/ 452 w 1695"/>
                  <a:gd name="T91" fmla="*/ 577 h 2413"/>
                  <a:gd name="T92" fmla="*/ 227 w 1695"/>
                  <a:gd name="T93" fmla="*/ 427 h 2413"/>
                  <a:gd name="T94" fmla="*/ 13 w 1695"/>
                  <a:gd name="T95" fmla="*/ 273 h 2413"/>
                  <a:gd name="T96" fmla="*/ 16 w 1695"/>
                  <a:gd name="T97" fmla="*/ 168 h 2413"/>
                  <a:gd name="T98" fmla="*/ 111 w 1695"/>
                  <a:gd name="T99" fmla="*/ 126 h 2413"/>
                  <a:gd name="T100" fmla="*/ 533 w 1695"/>
                  <a:gd name="T101" fmla="*/ 329 h 2413"/>
                  <a:gd name="T102" fmla="*/ 622 w 1695"/>
                  <a:gd name="T103" fmla="*/ 298 h 2413"/>
                  <a:gd name="T104" fmla="*/ 652 w 1695"/>
                  <a:gd name="T105" fmla="*/ 278 h 2413"/>
                  <a:gd name="T106" fmla="*/ 696 w 1695"/>
                  <a:gd name="T107" fmla="*/ 265 h 2413"/>
                  <a:gd name="T108" fmla="*/ 729 w 1695"/>
                  <a:gd name="T109" fmla="*/ 133 h 2413"/>
                  <a:gd name="T110" fmla="*/ 868 w 1695"/>
                  <a:gd name="T111" fmla="*/ 13 h 2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95" h="2413">
                    <a:moveTo>
                      <a:pt x="759" y="404"/>
                    </a:moveTo>
                    <a:lnTo>
                      <a:pt x="763" y="412"/>
                    </a:lnTo>
                    <a:lnTo>
                      <a:pt x="765" y="423"/>
                    </a:lnTo>
                    <a:lnTo>
                      <a:pt x="763" y="434"/>
                    </a:lnTo>
                    <a:lnTo>
                      <a:pt x="757" y="443"/>
                    </a:lnTo>
                    <a:lnTo>
                      <a:pt x="748" y="449"/>
                    </a:lnTo>
                    <a:lnTo>
                      <a:pt x="742" y="451"/>
                    </a:lnTo>
                    <a:lnTo>
                      <a:pt x="736" y="452"/>
                    </a:lnTo>
                    <a:lnTo>
                      <a:pt x="726" y="449"/>
                    </a:lnTo>
                    <a:lnTo>
                      <a:pt x="716" y="444"/>
                    </a:lnTo>
                    <a:lnTo>
                      <a:pt x="709" y="434"/>
                    </a:lnTo>
                    <a:lnTo>
                      <a:pt x="705" y="424"/>
                    </a:lnTo>
                    <a:lnTo>
                      <a:pt x="699" y="440"/>
                    </a:lnTo>
                    <a:lnTo>
                      <a:pt x="689" y="454"/>
                    </a:lnTo>
                    <a:lnTo>
                      <a:pt x="677" y="468"/>
                    </a:lnTo>
                    <a:lnTo>
                      <a:pt x="661" y="477"/>
                    </a:lnTo>
                    <a:lnTo>
                      <a:pt x="659" y="478"/>
                    </a:lnTo>
                    <a:lnTo>
                      <a:pt x="789" y="564"/>
                    </a:lnTo>
                    <a:lnTo>
                      <a:pt x="982" y="564"/>
                    </a:lnTo>
                    <a:lnTo>
                      <a:pt x="1020" y="564"/>
                    </a:lnTo>
                    <a:lnTo>
                      <a:pt x="1062" y="564"/>
                    </a:lnTo>
                    <a:lnTo>
                      <a:pt x="1193" y="442"/>
                    </a:lnTo>
                    <a:lnTo>
                      <a:pt x="1186" y="424"/>
                    </a:lnTo>
                    <a:lnTo>
                      <a:pt x="1182" y="434"/>
                    </a:lnTo>
                    <a:lnTo>
                      <a:pt x="1176" y="444"/>
                    </a:lnTo>
                    <a:lnTo>
                      <a:pt x="1166" y="449"/>
                    </a:lnTo>
                    <a:lnTo>
                      <a:pt x="1155" y="452"/>
                    </a:lnTo>
                    <a:lnTo>
                      <a:pt x="1149" y="451"/>
                    </a:lnTo>
                    <a:lnTo>
                      <a:pt x="1144" y="449"/>
                    </a:lnTo>
                    <a:lnTo>
                      <a:pt x="1134" y="443"/>
                    </a:lnTo>
                    <a:lnTo>
                      <a:pt x="1128" y="434"/>
                    </a:lnTo>
                    <a:lnTo>
                      <a:pt x="1126" y="423"/>
                    </a:lnTo>
                    <a:lnTo>
                      <a:pt x="1129" y="412"/>
                    </a:lnTo>
                    <a:lnTo>
                      <a:pt x="1132" y="404"/>
                    </a:lnTo>
                    <a:lnTo>
                      <a:pt x="1107" y="428"/>
                    </a:lnTo>
                    <a:lnTo>
                      <a:pt x="1080" y="449"/>
                    </a:lnTo>
                    <a:lnTo>
                      <a:pt x="1050" y="466"/>
                    </a:lnTo>
                    <a:lnTo>
                      <a:pt x="1017" y="479"/>
                    </a:lnTo>
                    <a:lnTo>
                      <a:pt x="982" y="487"/>
                    </a:lnTo>
                    <a:lnTo>
                      <a:pt x="945" y="489"/>
                    </a:lnTo>
                    <a:lnTo>
                      <a:pt x="909" y="487"/>
                    </a:lnTo>
                    <a:lnTo>
                      <a:pt x="874" y="479"/>
                    </a:lnTo>
                    <a:lnTo>
                      <a:pt x="842" y="466"/>
                    </a:lnTo>
                    <a:lnTo>
                      <a:pt x="811" y="449"/>
                    </a:lnTo>
                    <a:lnTo>
                      <a:pt x="784" y="428"/>
                    </a:lnTo>
                    <a:lnTo>
                      <a:pt x="759" y="404"/>
                    </a:lnTo>
                    <a:close/>
                    <a:moveTo>
                      <a:pt x="945" y="0"/>
                    </a:moveTo>
                    <a:lnTo>
                      <a:pt x="985" y="4"/>
                    </a:lnTo>
                    <a:lnTo>
                      <a:pt x="1023" y="13"/>
                    </a:lnTo>
                    <a:lnTo>
                      <a:pt x="1059" y="28"/>
                    </a:lnTo>
                    <a:lnTo>
                      <a:pt x="1090" y="47"/>
                    </a:lnTo>
                    <a:lnTo>
                      <a:pt x="1119" y="72"/>
                    </a:lnTo>
                    <a:lnTo>
                      <a:pt x="1143" y="100"/>
                    </a:lnTo>
                    <a:lnTo>
                      <a:pt x="1163" y="133"/>
                    </a:lnTo>
                    <a:lnTo>
                      <a:pt x="1178" y="167"/>
                    </a:lnTo>
                    <a:lnTo>
                      <a:pt x="1187" y="205"/>
                    </a:lnTo>
                    <a:lnTo>
                      <a:pt x="1190" y="245"/>
                    </a:lnTo>
                    <a:lnTo>
                      <a:pt x="1189" y="272"/>
                    </a:lnTo>
                    <a:lnTo>
                      <a:pt x="1196" y="265"/>
                    </a:lnTo>
                    <a:lnTo>
                      <a:pt x="1204" y="261"/>
                    </a:lnTo>
                    <a:lnTo>
                      <a:pt x="1213" y="260"/>
                    </a:lnTo>
                    <a:lnTo>
                      <a:pt x="1223" y="263"/>
                    </a:lnTo>
                    <a:lnTo>
                      <a:pt x="1233" y="269"/>
                    </a:lnTo>
                    <a:lnTo>
                      <a:pt x="1239" y="278"/>
                    </a:lnTo>
                    <a:lnTo>
                      <a:pt x="1241" y="290"/>
                    </a:lnTo>
                    <a:lnTo>
                      <a:pt x="1239" y="301"/>
                    </a:lnTo>
                    <a:lnTo>
                      <a:pt x="1235" y="310"/>
                    </a:lnTo>
                    <a:lnTo>
                      <a:pt x="1252" y="302"/>
                    </a:lnTo>
                    <a:lnTo>
                      <a:pt x="1270" y="298"/>
                    </a:lnTo>
                    <a:lnTo>
                      <a:pt x="1288" y="298"/>
                    </a:lnTo>
                    <a:lnTo>
                      <a:pt x="1306" y="302"/>
                    </a:lnTo>
                    <a:lnTo>
                      <a:pt x="1322" y="309"/>
                    </a:lnTo>
                    <a:lnTo>
                      <a:pt x="1327" y="311"/>
                    </a:lnTo>
                    <a:lnTo>
                      <a:pt x="1331" y="313"/>
                    </a:lnTo>
                    <a:lnTo>
                      <a:pt x="1530" y="129"/>
                    </a:lnTo>
                    <a:lnTo>
                      <a:pt x="1548" y="116"/>
                    </a:lnTo>
                    <a:lnTo>
                      <a:pt x="1569" y="106"/>
                    </a:lnTo>
                    <a:lnTo>
                      <a:pt x="1590" y="103"/>
                    </a:lnTo>
                    <a:lnTo>
                      <a:pt x="1611" y="103"/>
                    </a:lnTo>
                    <a:lnTo>
                      <a:pt x="1633" y="109"/>
                    </a:lnTo>
                    <a:lnTo>
                      <a:pt x="1652" y="120"/>
                    </a:lnTo>
                    <a:lnTo>
                      <a:pt x="1669" y="134"/>
                    </a:lnTo>
                    <a:lnTo>
                      <a:pt x="1683" y="152"/>
                    </a:lnTo>
                    <a:lnTo>
                      <a:pt x="1691" y="173"/>
                    </a:lnTo>
                    <a:lnTo>
                      <a:pt x="1695" y="194"/>
                    </a:lnTo>
                    <a:lnTo>
                      <a:pt x="1695" y="215"/>
                    </a:lnTo>
                    <a:lnTo>
                      <a:pt x="1689" y="236"/>
                    </a:lnTo>
                    <a:lnTo>
                      <a:pt x="1679" y="256"/>
                    </a:lnTo>
                    <a:lnTo>
                      <a:pt x="1664" y="272"/>
                    </a:lnTo>
                    <a:lnTo>
                      <a:pt x="1467" y="457"/>
                    </a:lnTo>
                    <a:lnTo>
                      <a:pt x="1478" y="478"/>
                    </a:lnTo>
                    <a:lnTo>
                      <a:pt x="1479" y="487"/>
                    </a:lnTo>
                    <a:lnTo>
                      <a:pt x="1475" y="495"/>
                    </a:lnTo>
                    <a:lnTo>
                      <a:pt x="1468" y="499"/>
                    </a:lnTo>
                    <a:lnTo>
                      <a:pt x="1459" y="499"/>
                    </a:lnTo>
                    <a:lnTo>
                      <a:pt x="1428" y="491"/>
                    </a:lnTo>
                    <a:lnTo>
                      <a:pt x="1179" y="723"/>
                    </a:lnTo>
                    <a:lnTo>
                      <a:pt x="1181" y="745"/>
                    </a:lnTo>
                    <a:lnTo>
                      <a:pt x="1183" y="764"/>
                    </a:lnTo>
                    <a:lnTo>
                      <a:pt x="1185" y="780"/>
                    </a:lnTo>
                    <a:lnTo>
                      <a:pt x="1187" y="794"/>
                    </a:lnTo>
                    <a:lnTo>
                      <a:pt x="1189" y="809"/>
                    </a:lnTo>
                    <a:lnTo>
                      <a:pt x="1190" y="822"/>
                    </a:lnTo>
                    <a:lnTo>
                      <a:pt x="1191" y="833"/>
                    </a:lnTo>
                    <a:lnTo>
                      <a:pt x="1193" y="844"/>
                    </a:lnTo>
                    <a:lnTo>
                      <a:pt x="1194" y="856"/>
                    </a:lnTo>
                    <a:lnTo>
                      <a:pt x="1196" y="867"/>
                    </a:lnTo>
                    <a:lnTo>
                      <a:pt x="1198" y="879"/>
                    </a:lnTo>
                    <a:lnTo>
                      <a:pt x="1199" y="891"/>
                    </a:lnTo>
                    <a:lnTo>
                      <a:pt x="1202" y="905"/>
                    </a:lnTo>
                    <a:lnTo>
                      <a:pt x="1204" y="920"/>
                    </a:lnTo>
                    <a:lnTo>
                      <a:pt x="1207" y="937"/>
                    </a:lnTo>
                    <a:lnTo>
                      <a:pt x="1211" y="955"/>
                    </a:lnTo>
                    <a:lnTo>
                      <a:pt x="1214" y="976"/>
                    </a:lnTo>
                    <a:lnTo>
                      <a:pt x="1219" y="1000"/>
                    </a:lnTo>
                    <a:lnTo>
                      <a:pt x="1224" y="1027"/>
                    </a:lnTo>
                    <a:lnTo>
                      <a:pt x="1230" y="1056"/>
                    </a:lnTo>
                    <a:lnTo>
                      <a:pt x="1237" y="1090"/>
                    </a:lnTo>
                    <a:lnTo>
                      <a:pt x="1244" y="1126"/>
                    </a:lnTo>
                    <a:lnTo>
                      <a:pt x="1252" y="1168"/>
                    </a:lnTo>
                    <a:lnTo>
                      <a:pt x="1260" y="1214"/>
                    </a:lnTo>
                    <a:lnTo>
                      <a:pt x="1270" y="1264"/>
                    </a:lnTo>
                    <a:lnTo>
                      <a:pt x="1281" y="1320"/>
                    </a:lnTo>
                    <a:lnTo>
                      <a:pt x="1293" y="1381"/>
                    </a:lnTo>
                    <a:lnTo>
                      <a:pt x="1306" y="1447"/>
                    </a:lnTo>
                    <a:lnTo>
                      <a:pt x="1320" y="1520"/>
                    </a:lnTo>
                    <a:lnTo>
                      <a:pt x="1335" y="1600"/>
                    </a:lnTo>
                    <a:lnTo>
                      <a:pt x="1336" y="1615"/>
                    </a:lnTo>
                    <a:lnTo>
                      <a:pt x="1332" y="1631"/>
                    </a:lnTo>
                    <a:lnTo>
                      <a:pt x="1324" y="1644"/>
                    </a:lnTo>
                    <a:lnTo>
                      <a:pt x="1312" y="1656"/>
                    </a:lnTo>
                    <a:lnTo>
                      <a:pt x="1298" y="1662"/>
                    </a:lnTo>
                    <a:lnTo>
                      <a:pt x="1281" y="1665"/>
                    </a:lnTo>
                    <a:lnTo>
                      <a:pt x="1255" y="1665"/>
                    </a:lnTo>
                    <a:lnTo>
                      <a:pt x="1347" y="2278"/>
                    </a:lnTo>
                    <a:lnTo>
                      <a:pt x="1348" y="2304"/>
                    </a:lnTo>
                    <a:lnTo>
                      <a:pt x="1343" y="2329"/>
                    </a:lnTo>
                    <a:lnTo>
                      <a:pt x="1333" y="2352"/>
                    </a:lnTo>
                    <a:lnTo>
                      <a:pt x="1319" y="2372"/>
                    </a:lnTo>
                    <a:lnTo>
                      <a:pt x="1301" y="2389"/>
                    </a:lnTo>
                    <a:lnTo>
                      <a:pt x="1279" y="2402"/>
                    </a:lnTo>
                    <a:lnTo>
                      <a:pt x="1256" y="2410"/>
                    </a:lnTo>
                    <a:lnTo>
                      <a:pt x="1230" y="2413"/>
                    </a:lnTo>
                    <a:lnTo>
                      <a:pt x="1205" y="2410"/>
                    </a:lnTo>
                    <a:lnTo>
                      <a:pt x="1183" y="2403"/>
                    </a:lnTo>
                    <a:lnTo>
                      <a:pt x="1162" y="2392"/>
                    </a:lnTo>
                    <a:lnTo>
                      <a:pt x="1144" y="2376"/>
                    </a:lnTo>
                    <a:lnTo>
                      <a:pt x="1130" y="2358"/>
                    </a:lnTo>
                    <a:lnTo>
                      <a:pt x="1120" y="2337"/>
                    </a:lnTo>
                    <a:lnTo>
                      <a:pt x="1112" y="2312"/>
                    </a:lnTo>
                    <a:lnTo>
                      <a:pt x="1017" y="1665"/>
                    </a:lnTo>
                    <a:lnTo>
                      <a:pt x="899" y="1665"/>
                    </a:lnTo>
                    <a:lnTo>
                      <a:pt x="770" y="2317"/>
                    </a:lnTo>
                    <a:lnTo>
                      <a:pt x="763" y="2341"/>
                    </a:lnTo>
                    <a:lnTo>
                      <a:pt x="752" y="2361"/>
                    </a:lnTo>
                    <a:lnTo>
                      <a:pt x="738" y="2378"/>
                    </a:lnTo>
                    <a:lnTo>
                      <a:pt x="719" y="2393"/>
                    </a:lnTo>
                    <a:lnTo>
                      <a:pt x="700" y="2404"/>
                    </a:lnTo>
                    <a:lnTo>
                      <a:pt x="678" y="2411"/>
                    </a:lnTo>
                    <a:lnTo>
                      <a:pt x="654" y="2413"/>
                    </a:lnTo>
                    <a:lnTo>
                      <a:pt x="631" y="2410"/>
                    </a:lnTo>
                    <a:lnTo>
                      <a:pt x="608" y="2404"/>
                    </a:lnTo>
                    <a:lnTo>
                      <a:pt x="588" y="2393"/>
                    </a:lnTo>
                    <a:lnTo>
                      <a:pt x="571" y="2378"/>
                    </a:lnTo>
                    <a:lnTo>
                      <a:pt x="557" y="2361"/>
                    </a:lnTo>
                    <a:lnTo>
                      <a:pt x="545" y="2341"/>
                    </a:lnTo>
                    <a:lnTo>
                      <a:pt x="539" y="2319"/>
                    </a:lnTo>
                    <a:lnTo>
                      <a:pt x="536" y="2296"/>
                    </a:lnTo>
                    <a:lnTo>
                      <a:pt x="538" y="2273"/>
                    </a:lnTo>
                    <a:lnTo>
                      <a:pt x="658" y="1665"/>
                    </a:lnTo>
                    <a:lnTo>
                      <a:pt x="609" y="1665"/>
                    </a:lnTo>
                    <a:lnTo>
                      <a:pt x="593" y="1662"/>
                    </a:lnTo>
                    <a:lnTo>
                      <a:pt x="579" y="1656"/>
                    </a:lnTo>
                    <a:lnTo>
                      <a:pt x="568" y="1644"/>
                    </a:lnTo>
                    <a:lnTo>
                      <a:pt x="559" y="1631"/>
                    </a:lnTo>
                    <a:lnTo>
                      <a:pt x="556" y="1615"/>
                    </a:lnTo>
                    <a:lnTo>
                      <a:pt x="556" y="1600"/>
                    </a:lnTo>
                    <a:lnTo>
                      <a:pt x="571" y="1520"/>
                    </a:lnTo>
                    <a:lnTo>
                      <a:pt x="585" y="1447"/>
                    </a:lnTo>
                    <a:lnTo>
                      <a:pt x="598" y="1381"/>
                    </a:lnTo>
                    <a:lnTo>
                      <a:pt x="611" y="1320"/>
                    </a:lnTo>
                    <a:lnTo>
                      <a:pt x="621" y="1264"/>
                    </a:lnTo>
                    <a:lnTo>
                      <a:pt x="631" y="1213"/>
                    </a:lnTo>
                    <a:lnTo>
                      <a:pt x="640" y="1167"/>
                    </a:lnTo>
                    <a:lnTo>
                      <a:pt x="648" y="1125"/>
                    </a:lnTo>
                    <a:lnTo>
                      <a:pt x="655" y="1089"/>
                    </a:lnTo>
                    <a:lnTo>
                      <a:pt x="661" y="1055"/>
                    </a:lnTo>
                    <a:lnTo>
                      <a:pt x="668" y="1026"/>
                    </a:lnTo>
                    <a:lnTo>
                      <a:pt x="673" y="999"/>
                    </a:lnTo>
                    <a:lnTo>
                      <a:pt x="677" y="976"/>
                    </a:lnTo>
                    <a:lnTo>
                      <a:pt x="681" y="955"/>
                    </a:lnTo>
                    <a:lnTo>
                      <a:pt x="684" y="937"/>
                    </a:lnTo>
                    <a:lnTo>
                      <a:pt x="687" y="921"/>
                    </a:lnTo>
                    <a:lnTo>
                      <a:pt x="689" y="906"/>
                    </a:lnTo>
                    <a:lnTo>
                      <a:pt x="692" y="893"/>
                    </a:lnTo>
                    <a:lnTo>
                      <a:pt x="693" y="882"/>
                    </a:lnTo>
                    <a:lnTo>
                      <a:pt x="695" y="871"/>
                    </a:lnTo>
                    <a:lnTo>
                      <a:pt x="696" y="861"/>
                    </a:lnTo>
                    <a:lnTo>
                      <a:pt x="698" y="851"/>
                    </a:lnTo>
                    <a:lnTo>
                      <a:pt x="699" y="841"/>
                    </a:lnTo>
                    <a:lnTo>
                      <a:pt x="700" y="831"/>
                    </a:lnTo>
                    <a:lnTo>
                      <a:pt x="701" y="821"/>
                    </a:lnTo>
                    <a:lnTo>
                      <a:pt x="703" y="809"/>
                    </a:lnTo>
                    <a:lnTo>
                      <a:pt x="704" y="797"/>
                    </a:lnTo>
                    <a:lnTo>
                      <a:pt x="706" y="782"/>
                    </a:lnTo>
                    <a:lnTo>
                      <a:pt x="708" y="766"/>
                    </a:lnTo>
                    <a:lnTo>
                      <a:pt x="710" y="748"/>
                    </a:lnTo>
                    <a:lnTo>
                      <a:pt x="709" y="748"/>
                    </a:lnTo>
                    <a:lnTo>
                      <a:pt x="709" y="748"/>
                    </a:lnTo>
                    <a:lnTo>
                      <a:pt x="709" y="747"/>
                    </a:lnTo>
                    <a:lnTo>
                      <a:pt x="708" y="747"/>
                    </a:lnTo>
                    <a:lnTo>
                      <a:pt x="708" y="747"/>
                    </a:lnTo>
                    <a:lnTo>
                      <a:pt x="706" y="746"/>
                    </a:lnTo>
                    <a:lnTo>
                      <a:pt x="704" y="744"/>
                    </a:lnTo>
                    <a:lnTo>
                      <a:pt x="702" y="743"/>
                    </a:lnTo>
                    <a:lnTo>
                      <a:pt x="698" y="740"/>
                    </a:lnTo>
                    <a:lnTo>
                      <a:pt x="693" y="736"/>
                    </a:lnTo>
                    <a:lnTo>
                      <a:pt x="687" y="732"/>
                    </a:lnTo>
                    <a:lnTo>
                      <a:pt x="679" y="727"/>
                    </a:lnTo>
                    <a:lnTo>
                      <a:pt x="670" y="721"/>
                    </a:lnTo>
                    <a:lnTo>
                      <a:pt x="658" y="713"/>
                    </a:lnTo>
                    <a:lnTo>
                      <a:pt x="645" y="705"/>
                    </a:lnTo>
                    <a:lnTo>
                      <a:pt x="630" y="695"/>
                    </a:lnTo>
                    <a:lnTo>
                      <a:pt x="613" y="684"/>
                    </a:lnTo>
                    <a:lnTo>
                      <a:pt x="592" y="670"/>
                    </a:lnTo>
                    <a:lnTo>
                      <a:pt x="570" y="655"/>
                    </a:lnTo>
                    <a:lnTo>
                      <a:pt x="545" y="639"/>
                    </a:lnTo>
                    <a:lnTo>
                      <a:pt x="517" y="619"/>
                    </a:lnTo>
                    <a:lnTo>
                      <a:pt x="486" y="599"/>
                    </a:lnTo>
                    <a:lnTo>
                      <a:pt x="452" y="577"/>
                    </a:lnTo>
                    <a:lnTo>
                      <a:pt x="414" y="551"/>
                    </a:lnTo>
                    <a:lnTo>
                      <a:pt x="373" y="524"/>
                    </a:lnTo>
                    <a:lnTo>
                      <a:pt x="328" y="494"/>
                    </a:lnTo>
                    <a:lnTo>
                      <a:pt x="280" y="462"/>
                    </a:lnTo>
                    <a:lnTo>
                      <a:pt x="227" y="427"/>
                    </a:lnTo>
                    <a:lnTo>
                      <a:pt x="170" y="389"/>
                    </a:lnTo>
                    <a:lnTo>
                      <a:pt x="109" y="349"/>
                    </a:lnTo>
                    <a:lnTo>
                      <a:pt x="43" y="305"/>
                    </a:lnTo>
                    <a:lnTo>
                      <a:pt x="26" y="291"/>
                    </a:lnTo>
                    <a:lnTo>
                      <a:pt x="13" y="273"/>
                    </a:lnTo>
                    <a:lnTo>
                      <a:pt x="5" y="253"/>
                    </a:lnTo>
                    <a:lnTo>
                      <a:pt x="0" y="232"/>
                    </a:lnTo>
                    <a:lnTo>
                      <a:pt x="1" y="210"/>
                    </a:lnTo>
                    <a:lnTo>
                      <a:pt x="6" y="189"/>
                    </a:lnTo>
                    <a:lnTo>
                      <a:pt x="16" y="168"/>
                    </a:lnTo>
                    <a:lnTo>
                      <a:pt x="31" y="151"/>
                    </a:lnTo>
                    <a:lnTo>
                      <a:pt x="48" y="139"/>
                    </a:lnTo>
                    <a:lnTo>
                      <a:pt x="68" y="130"/>
                    </a:lnTo>
                    <a:lnTo>
                      <a:pt x="89" y="126"/>
                    </a:lnTo>
                    <a:lnTo>
                      <a:pt x="111" y="126"/>
                    </a:lnTo>
                    <a:lnTo>
                      <a:pt x="132" y="131"/>
                    </a:lnTo>
                    <a:lnTo>
                      <a:pt x="152" y="141"/>
                    </a:lnTo>
                    <a:lnTo>
                      <a:pt x="490" y="366"/>
                    </a:lnTo>
                    <a:lnTo>
                      <a:pt x="513" y="346"/>
                    </a:lnTo>
                    <a:lnTo>
                      <a:pt x="533" y="329"/>
                    </a:lnTo>
                    <a:lnTo>
                      <a:pt x="552" y="317"/>
                    </a:lnTo>
                    <a:lnTo>
                      <a:pt x="569" y="309"/>
                    </a:lnTo>
                    <a:lnTo>
                      <a:pt x="586" y="302"/>
                    </a:lnTo>
                    <a:lnTo>
                      <a:pt x="603" y="298"/>
                    </a:lnTo>
                    <a:lnTo>
                      <a:pt x="622" y="298"/>
                    </a:lnTo>
                    <a:lnTo>
                      <a:pt x="639" y="302"/>
                    </a:lnTo>
                    <a:lnTo>
                      <a:pt x="656" y="310"/>
                    </a:lnTo>
                    <a:lnTo>
                      <a:pt x="652" y="301"/>
                    </a:lnTo>
                    <a:lnTo>
                      <a:pt x="650" y="290"/>
                    </a:lnTo>
                    <a:lnTo>
                      <a:pt x="652" y="278"/>
                    </a:lnTo>
                    <a:lnTo>
                      <a:pt x="658" y="269"/>
                    </a:lnTo>
                    <a:lnTo>
                      <a:pt x="668" y="263"/>
                    </a:lnTo>
                    <a:lnTo>
                      <a:pt x="678" y="260"/>
                    </a:lnTo>
                    <a:lnTo>
                      <a:pt x="687" y="261"/>
                    </a:lnTo>
                    <a:lnTo>
                      <a:pt x="696" y="265"/>
                    </a:lnTo>
                    <a:lnTo>
                      <a:pt x="703" y="272"/>
                    </a:lnTo>
                    <a:lnTo>
                      <a:pt x="701" y="245"/>
                    </a:lnTo>
                    <a:lnTo>
                      <a:pt x="704" y="205"/>
                    </a:lnTo>
                    <a:lnTo>
                      <a:pt x="713" y="167"/>
                    </a:lnTo>
                    <a:lnTo>
                      <a:pt x="729" y="133"/>
                    </a:lnTo>
                    <a:lnTo>
                      <a:pt x="748" y="100"/>
                    </a:lnTo>
                    <a:lnTo>
                      <a:pt x="772" y="72"/>
                    </a:lnTo>
                    <a:lnTo>
                      <a:pt x="801" y="47"/>
                    </a:lnTo>
                    <a:lnTo>
                      <a:pt x="833" y="28"/>
                    </a:lnTo>
                    <a:lnTo>
                      <a:pt x="868" y="13"/>
                    </a:lnTo>
                    <a:lnTo>
                      <a:pt x="906" y="4"/>
                    </a:lnTo>
                    <a:lnTo>
                      <a:pt x="9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17"/>
              <p:cNvSpPr>
                <a:spLocks/>
              </p:cNvSpPr>
              <p:nvPr/>
            </p:nvSpPr>
            <p:spPr bwMode="auto">
              <a:xfrm>
                <a:off x="3188" y="2129"/>
                <a:ext cx="70" cy="70"/>
              </a:xfrm>
              <a:custGeom>
                <a:avLst/>
                <a:gdLst>
                  <a:gd name="T0" fmla="*/ 245 w 490"/>
                  <a:gd name="T1" fmla="*/ 0 h 491"/>
                  <a:gd name="T2" fmla="*/ 285 w 490"/>
                  <a:gd name="T3" fmla="*/ 5 h 491"/>
                  <a:gd name="T4" fmla="*/ 322 w 490"/>
                  <a:gd name="T5" fmla="*/ 14 h 491"/>
                  <a:gd name="T6" fmla="*/ 358 w 490"/>
                  <a:gd name="T7" fmla="*/ 28 h 491"/>
                  <a:gd name="T8" fmla="*/ 390 w 490"/>
                  <a:gd name="T9" fmla="*/ 48 h 491"/>
                  <a:gd name="T10" fmla="*/ 418 w 490"/>
                  <a:gd name="T11" fmla="*/ 73 h 491"/>
                  <a:gd name="T12" fmla="*/ 442 w 490"/>
                  <a:gd name="T13" fmla="*/ 101 h 491"/>
                  <a:gd name="T14" fmla="*/ 463 w 490"/>
                  <a:gd name="T15" fmla="*/ 134 h 491"/>
                  <a:gd name="T16" fmla="*/ 478 w 490"/>
                  <a:gd name="T17" fmla="*/ 168 h 491"/>
                  <a:gd name="T18" fmla="*/ 487 w 490"/>
                  <a:gd name="T19" fmla="*/ 206 h 491"/>
                  <a:gd name="T20" fmla="*/ 490 w 490"/>
                  <a:gd name="T21" fmla="*/ 246 h 491"/>
                  <a:gd name="T22" fmla="*/ 487 w 490"/>
                  <a:gd name="T23" fmla="*/ 285 h 491"/>
                  <a:gd name="T24" fmla="*/ 478 w 490"/>
                  <a:gd name="T25" fmla="*/ 323 h 491"/>
                  <a:gd name="T26" fmla="*/ 463 w 490"/>
                  <a:gd name="T27" fmla="*/ 359 h 491"/>
                  <a:gd name="T28" fmla="*/ 442 w 490"/>
                  <a:gd name="T29" fmla="*/ 390 h 491"/>
                  <a:gd name="T30" fmla="*/ 418 w 490"/>
                  <a:gd name="T31" fmla="*/ 419 h 491"/>
                  <a:gd name="T32" fmla="*/ 390 w 490"/>
                  <a:gd name="T33" fmla="*/ 444 h 491"/>
                  <a:gd name="T34" fmla="*/ 358 w 490"/>
                  <a:gd name="T35" fmla="*/ 464 h 491"/>
                  <a:gd name="T36" fmla="*/ 322 w 490"/>
                  <a:gd name="T37" fmla="*/ 479 h 491"/>
                  <a:gd name="T38" fmla="*/ 285 w 490"/>
                  <a:gd name="T39" fmla="*/ 488 h 491"/>
                  <a:gd name="T40" fmla="*/ 245 w 490"/>
                  <a:gd name="T41" fmla="*/ 491 h 491"/>
                  <a:gd name="T42" fmla="*/ 205 w 490"/>
                  <a:gd name="T43" fmla="*/ 488 h 491"/>
                  <a:gd name="T44" fmla="*/ 168 w 490"/>
                  <a:gd name="T45" fmla="*/ 479 h 491"/>
                  <a:gd name="T46" fmla="*/ 132 w 490"/>
                  <a:gd name="T47" fmla="*/ 464 h 491"/>
                  <a:gd name="T48" fmla="*/ 100 w 490"/>
                  <a:gd name="T49" fmla="*/ 444 h 491"/>
                  <a:gd name="T50" fmla="*/ 72 w 490"/>
                  <a:gd name="T51" fmla="*/ 419 h 491"/>
                  <a:gd name="T52" fmla="*/ 47 w 490"/>
                  <a:gd name="T53" fmla="*/ 390 h 491"/>
                  <a:gd name="T54" fmla="*/ 27 w 490"/>
                  <a:gd name="T55" fmla="*/ 359 h 491"/>
                  <a:gd name="T56" fmla="*/ 13 w 490"/>
                  <a:gd name="T57" fmla="*/ 323 h 491"/>
                  <a:gd name="T58" fmla="*/ 3 w 490"/>
                  <a:gd name="T59" fmla="*/ 285 h 491"/>
                  <a:gd name="T60" fmla="*/ 0 w 490"/>
                  <a:gd name="T61" fmla="*/ 246 h 491"/>
                  <a:gd name="T62" fmla="*/ 3 w 490"/>
                  <a:gd name="T63" fmla="*/ 206 h 491"/>
                  <a:gd name="T64" fmla="*/ 13 w 490"/>
                  <a:gd name="T65" fmla="*/ 168 h 491"/>
                  <a:gd name="T66" fmla="*/ 27 w 490"/>
                  <a:gd name="T67" fmla="*/ 134 h 491"/>
                  <a:gd name="T68" fmla="*/ 47 w 490"/>
                  <a:gd name="T69" fmla="*/ 101 h 491"/>
                  <a:gd name="T70" fmla="*/ 72 w 490"/>
                  <a:gd name="T71" fmla="*/ 73 h 491"/>
                  <a:gd name="T72" fmla="*/ 100 w 490"/>
                  <a:gd name="T73" fmla="*/ 48 h 491"/>
                  <a:gd name="T74" fmla="*/ 132 w 490"/>
                  <a:gd name="T75" fmla="*/ 28 h 491"/>
                  <a:gd name="T76" fmla="*/ 168 w 490"/>
                  <a:gd name="T77" fmla="*/ 14 h 491"/>
                  <a:gd name="T78" fmla="*/ 205 w 490"/>
                  <a:gd name="T79" fmla="*/ 5 h 491"/>
                  <a:gd name="T80" fmla="*/ 245 w 490"/>
                  <a:gd name="T81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90" h="491">
                    <a:moveTo>
                      <a:pt x="245" y="0"/>
                    </a:moveTo>
                    <a:lnTo>
                      <a:pt x="285" y="5"/>
                    </a:lnTo>
                    <a:lnTo>
                      <a:pt x="322" y="14"/>
                    </a:lnTo>
                    <a:lnTo>
                      <a:pt x="358" y="28"/>
                    </a:lnTo>
                    <a:lnTo>
                      <a:pt x="390" y="48"/>
                    </a:lnTo>
                    <a:lnTo>
                      <a:pt x="418" y="73"/>
                    </a:lnTo>
                    <a:lnTo>
                      <a:pt x="442" y="101"/>
                    </a:lnTo>
                    <a:lnTo>
                      <a:pt x="463" y="134"/>
                    </a:lnTo>
                    <a:lnTo>
                      <a:pt x="478" y="168"/>
                    </a:lnTo>
                    <a:lnTo>
                      <a:pt x="487" y="206"/>
                    </a:lnTo>
                    <a:lnTo>
                      <a:pt x="490" y="246"/>
                    </a:lnTo>
                    <a:lnTo>
                      <a:pt x="487" y="285"/>
                    </a:lnTo>
                    <a:lnTo>
                      <a:pt x="478" y="323"/>
                    </a:lnTo>
                    <a:lnTo>
                      <a:pt x="463" y="359"/>
                    </a:lnTo>
                    <a:lnTo>
                      <a:pt x="442" y="390"/>
                    </a:lnTo>
                    <a:lnTo>
                      <a:pt x="418" y="419"/>
                    </a:lnTo>
                    <a:lnTo>
                      <a:pt x="390" y="444"/>
                    </a:lnTo>
                    <a:lnTo>
                      <a:pt x="358" y="464"/>
                    </a:lnTo>
                    <a:lnTo>
                      <a:pt x="322" y="479"/>
                    </a:lnTo>
                    <a:lnTo>
                      <a:pt x="285" y="488"/>
                    </a:lnTo>
                    <a:lnTo>
                      <a:pt x="245" y="491"/>
                    </a:lnTo>
                    <a:lnTo>
                      <a:pt x="205" y="488"/>
                    </a:lnTo>
                    <a:lnTo>
                      <a:pt x="168" y="479"/>
                    </a:lnTo>
                    <a:lnTo>
                      <a:pt x="132" y="464"/>
                    </a:lnTo>
                    <a:lnTo>
                      <a:pt x="100" y="444"/>
                    </a:lnTo>
                    <a:lnTo>
                      <a:pt x="72" y="419"/>
                    </a:lnTo>
                    <a:lnTo>
                      <a:pt x="47" y="390"/>
                    </a:lnTo>
                    <a:lnTo>
                      <a:pt x="27" y="359"/>
                    </a:lnTo>
                    <a:lnTo>
                      <a:pt x="13" y="323"/>
                    </a:lnTo>
                    <a:lnTo>
                      <a:pt x="3" y="285"/>
                    </a:lnTo>
                    <a:lnTo>
                      <a:pt x="0" y="246"/>
                    </a:lnTo>
                    <a:lnTo>
                      <a:pt x="3" y="206"/>
                    </a:lnTo>
                    <a:lnTo>
                      <a:pt x="13" y="168"/>
                    </a:lnTo>
                    <a:lnTo>
                      <a:pt x="27" y="134"/>
                    </a:lnTo>
                    <a:lnTo>
                      <a:pt x="47" y="101"/>
                    </a:lnTo>
                    <a:lnTo>
                      <a:pt x="72" y="73"/>
                    </a:lnTo>
                    <a:lnTo>
                      <a:pt x="100" y="48"/>
                    </a:lnTo>
                    <a:lnTo>
                      <a:pt x="132" y="28"/>
                    </a:lnTo>
                    <a:lnTo>
                      <a:pt x="168" y="14"/>
                    </a:lnTo>
                    <a:lnTo>
                      <a:pt x="205" y="5"/>
                    </a:lnTo>
                    <a:lnTo>
                      <a:pt x="2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18"/>
              <p:cNvSpPr>
                <a:spLocks/>
              </p:cNvSpPr>
              <p:nvPr/>
            </p:nvSpPr>
            <p:spPr bwMode="auto">
              <a:xfrm>
                <a:off x="3112" y="2106"/>
                <a:ext cx="228" cy="376"/>
              </a:xfrm>
              <a:custGeom>
                <a:avLst/>
                <a:gdLst>
                  <a:gd name="T0" fmla="*/ 1516 w 1598"/>
                  <a:gd name="T1" fmla="*/ 1 h 2629"/>
                  <a:gd name="T2" fmla="*/ 1557 w 1598"/>
                  <a:gd name="T3" fmla="*/ 19 h 2629"/>
                  <a:gd name="T4" fmla="*/ 1586 w 1598"/>
                  <a:gd name="T5" fmla="*/ 54 h 2629"/>
                  <a:gd name="T6" fmla="*/ 1598 w 1598"/>
                  <a:gd name="T7" fmla="*/ 95 h 2629"/>
                  <a:gd name="T8" fmla="*/ 1589 w 1598"/>
                  <a:gd name="T9" fmla="*/ 138 h 2629"/>
                  <a:gd name="T10" fmla="*/ 1042 w 1598"/>
                  <a:gd name="T11" fmla="*/ 878 h 2629"/>
                  <a:gd name="T12" fmla="*/ 1042 w 1598"/>
                  <a:gd name="T13" fmla="*/ 1540 h 2629"/>
                  <a:gd name="T14" fmla="*/ 1042 w 1598"/>
                  <a:gd name="T15" fmla="*/ 1541 h 2629"/>
                  <a:gd name="T16" fmla="*/ 1042 w 1598"/>
                  <a:gd name="T17" fmla="*/ 1542 h 2629"/>
                  <a:gd name="T18" fmla="*/ 1043 w 1598"/>
                  <a:gd name="T19" fmla="*/ 1547 h 2629"/>
                  <a:gd name="T20" fmla="*/ 1044 w 1598"/>
                  <a:gd name="T21" fmla="*/ 1557 h 2629"/>
                  <a:gd name="T22" fmla="*/ 1046 w 1598"/>
                  <a:gd name="T23" fmla="*/ 1574 h 2629"/>
                  <a:gd name="T24" fmla="*/ 1049 w 1598"/>
                  <a:gd name="T25" fmla="*/ 1602 h 2629"/>
                  <a:gd name="T26" fmla="*/ 1052 w 1598"/>
                  <a:gd name="T27" fmla="*/ 1640 h 2629"/>
                  <a:gd name="T28" fmla="*/ 1057 w 1598"/>
                  <a:gd name="T29" fmla="*/ 1691 h 2629"/>
                  <a:gd name="T30" fmla="*/ 1064 w 1598"/>
                  <a:gd name="T31" fmla="*/ 1759 h 2629"/>
                  <a:gd name="T32" fmla="*/ 1073 w 1598"/>
                  <a:gd name="T33" fmla="*/ 1843 h 2629"/>
                  <a:gd name="T34" fmla="*/ 1083 w 1598"/>
                  <a:gd name="T35" fmla="*/ 1948 h 2629"/>
                  <a:gd name="T36" fmla="*/ 1097 w 1598"/>
                  <a:gd name="T37" fmla="*/ 2074 h 2629"/>
                  <a:gd name="T38" fmla="*/ 1111 w 1598"/>
                  <a:gd name="T39" fmla="*/ 2225 h 2629"/>
                  <a:gd name="T40" fmla="*/ 1129 w 1598"/>
                  <a:gd name="T41" fmla="*/ 2401 h 2629"/>
                  <a:gd name="T42" fmla="*/ 1139 w 1598"/>
                  <a:gd name="T43" fmla="*/ 2523 h 2629"/>
                  <a:gd name="T44" fmla="*/ 1125 w 1598"/>
                  <a:gd name="T45" fmla="*/ 2567 h 2629"/>
                  <a:gd name="T46" fmla="*/ 1097 w 1598"/>
                  <a:gd name="T47" fmla="*/ 2603 h 2629"/>
                  <a:gd name="T48" fmla="*/ 1056 w 1598"/>
                  <a:gd name="T49" fmla="*/ 2625 h 2629"/>
                  <a:gd name="T50" fmla="*/ 1009 w 1598"/>
                  <a:gd name="T51" fmla="*/ 2629 h 2629"/>
                  <a:gd name="T52" fmla="*/ 964 w 1598"/>
                  <a:gd name="T53" fmla="*/ 2616 h 2629"/>
                  <a:gd name="T54" fmla="*/ 930 w 1598"/>
                  <a:gd name="T55" fmla="*/ 2587 h 2629"/>
                  <a:gd name="T56" fmla="*/ 907 w 1598"/>
                  <a:gd name="T57" fmla="*/ 2547 h 2629"/>
                  <a:gd name="T58" fmla="*/ 817 w 1598"/>
                  <a:gd name="T59" fmla="*/ 1676 h 2629"/>
                  <a:gd name="T60" fmla="*/ 461 w 1598"/>
                  <a:gd name="T61" fmla="*/ 2546 h 2629"/>
                  <a:gd name="T62" fmla="*/ 439 w 1598"/>
                  <a:gd name="T63" fmla="*/ 2587 h 2629"/>
                  <a:gd name="T64" fmla="*/ 403 w 1598"/>
                  <a:gd name="T65" fmla="*/ 2616 h 2629"/>
                  <a:gd name="T66" fmla="*/ 359 w 1598"/>
                  <a:gd name="T67" fmla="*/ 2629 h 2629"/>
                  <a:gd name="T68" fmla="*/ 313 w 1598"/>
                  <a:gd name="T69" fmla="*/ 2625 h 2629"/>
                  <a:gd name="T70" fmla="*/ 271 w 1598"/>
                  <a:gd name="T71" fmla="*/ 2603 h 2629"/>
                  <a:gd name="T72" fmla="*/ 242 w 1598"/>
                  <a:gd name="T73" fmla="*/ 2567 h 2629"/>
                  <a:gd name="T74" fmla="*/ 229 w 1598"/>
                  <a:gd name="T75" fmla="*/ 2523 h 2629"/>
                  <a:gd name="T76" fmla="*/ 233 w 1598"/>
                  <a:gd name="T77" fmla="*/ 2476 h 2629"/>
                  <a:gd name="T78" fmla="*/ 516 w 1598"/>
                  <a:gd name="T79" fmla="*/ 886 h 2629"/>
                  <a:gd name="T80" fmla="*/ 10 w 1598"/>
                  <a:gd name="T81" fmla="*/ 265 h 2629"/>
                  <a:gd name="T82" fmla="*/ 0 w 1598"/>
                  <a:gd name="T83" fmla="*/ 223 h 2629"/>
                  <a:gd name="T84" fmla="*/ 9 w 1598"/>
                  <a:gd name="T85" fmla="*/ 181 h 2629"/>
                  <a:gd name="T86" fmla="*/ 37 w 1598"/>
                  <a:gd name="T87" fmla="*/ 145 h 2629"/>
                  <a:gd name="T88" fmla="*/ 76 w 1598"/>
                  <a:gd name="T89" fmla="*/ 126 h 2629"/>
                  <a:gd name="T90" fmla="*/ 119 w 1598"/>
                  <a:gd name="T91" fmla="*/ 125 h 2629"/>
                  <a:gd name="T92" fmla="*/ 159 w 1598"/>
                  <a:gd name="T93" fmla="*/ 143 h 2629"/>
                  <a:gd name="T94" fmla="*/ 642 w 1598"/>
                  <a:gd name="T95" fmla="*/ 727 h 2629"/>
                  <a:gd name="T96" fmla="*/ 804 w 1598"/>
                  <a:gd name="T97" fmla="*/ 727 h 2629"/>
                  <a:gd name="T98" fmla="*/ 858 w 1598"/>
                  <a:gd name="T99" fmla="*/ 727 h 2629"/>
                  <a:gd name="T100" fmla="*/ 897 w 1598"/>
                  <a:gd name="T101" fmla="*/ 727 h 2629"/>
                  <a:gd name="T102" fmla="*/ 1418 w 1598"/>
                  <a:gd name="T103" fmla="*/ 39 h 2629"/>
                  <a:gd name="T104" fmla="*/ 1453 w 1598"/>
                  <a:gd name="T105" fmla="*/ 11 h 2629"/>
                  <a:gd name="T106" fmla="*/ 1495 w 1598"/>
                  <a:gd name="T107" fmla="*/ 0 h 2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8" h="2629">
                    <a:moveTo>
                      <a:pt x="1495" y="0"/>
                    </a:moveTo>
                    <a:lnTo>
                      <a:pt x="1516" y="1"/>
                    </a:lnTo>
                    <a:lnTo>
                      <a:pt x="1537" y="8"/>
                    </a:lnTo>
                    <a:lnTo>
                      <a:pt x="1557" y="19"/>
                    </a:lnTo>
                    <a:lnTo>
                      <a:pt x="1574" y="34"/>
                    </a:lnTo>
                    <a:lnTo>
                      <a:pt x="1586" y="54"/>
                    </a:lnTo>
                    <a:lnTo>
                      <a:pt x="1594" y="74"/>
                    </a:lnTo>
                    <a:lnTo>
                      <a:pt x="1598" y="95"/>
                    </a:lnTo>
                    <a:lnTo>
                      <a:pt x="1595" y="117"/>
                    </a:lnTo>
                    <a:lnTo>
                      <a:pt x="1589" y="138"/>
                    </a:lnTo>
                    <a:lnTo>
                      <a:pt x="1577" y="157"/>
                    </a:lnTo>
                    <a:lnTo>
                      <a:pt x="1042" y="878"/>
                    </a:lnTo>
                    <a:lnTo>
                      <a:pt x="1042" y="1539"/>
                    </a:lnTo>
                    <a:lnTo>
                      <a:pt x="1042" y="1540"/>
                    </a:lnTo>
                    <a:lnTo>
                      <a:pt x="1042" y="1540"/>
                    </a:lnTo>
                    <a:lnTo>
                      <a:pt x="1042" y="1541"/>
                    </a:lnTo>
                    <a:lnTo>
                      <a:pt x="1042" y="1541"/>
                    </a:lnTo>
                    <a:lnTo>
                      <a:pt x="1042" y="1542"/>
                    </a:lnTo>
                    <a:lnTo>
                      <a:pt x="1043" y="1544"/>
                    </a:lnTo>
                    <a:lnTo>
                      <a:pt x="1043" y="1547"/>
                    </a:lnTo>
                    <a:lnTo>
                      <a:pt x="1043" y="1552"/>
                    </a:lnTo>
                    <a:lnTo>
                      <a:pt x="1044" y="1557"/>
                    </a:lnTo>
                    <a:lnTo>
                      <a:pt x="1045" y="1565"/>
                    </a:lnTo>
                    <a:lnTo>
                      <a:pt x="1046" y="1574"/>
                    </a:lnTo>
                    <a:lnTo>
                      <a:pt x="1047" y="1587"/>
                    </a:lnTo>
                    <a:lnTo>
                      <a:pt x="1049" y="1602"/>
                    </a:lnTo>
                    <a:lnTo>
                      <a:pt x="1050" y="1619"/>
                    </a:lnTo>
                    <a:lnTo>
                      <a:pt x="1052" y="1640"/>
                    </a:lnTo>
                    <a:lnTo>
                      <a:pt x="1055" y="1664"/>
                    </a:lnTo>
                    <a:lnTo>
                      <a:pt x="1057" y="1691"/>
                    </a:lnTo>
                    <a:lnTo>
                      <a:pt x="1061" y="1723"/>
                    </a:lnTo>
                    <a:lnTo>
                      <a:pt x="1064" y="1759"/>
                    </a:lnTo>
                    <a:lnTo>
                      <a:pt x="1068" y="1799"/>
                    </a:lnTo>
                    <a:lnTo>
                      <a:pt x="1073" y="1843"/>
                    </a:lnTo>
                    <a:lnTo>
                      <a:pt x="1078" y="1893"/>
                    </a:lnTo>
                    <a:lnTo>
                      <a:pt x="1083" y="1948"/>
                    </a:lnTo>
                    <a:lnTo>
                      <a:pt x="1089" y="2008"/>
                    </a:lnTo>
                    <a:lnTo>
                      <a:pt x="1097" y="2074"/>
                    </a:lnTo>
                    <a:lnTo>
                      <a:pt x="1104" y="2146"/>
                    </a:lnTo>
                    <a:lnTo>
                      <a:pt x="1111" y="2225"/>
                    </a:lnTo>
                    <a:lnTo>
                      <a:pt x="1120" y="2309"/>
                    </a:lnTo>
                    <a:lnTo>
                      <a:pt x="1129" y="2401"/>
                    </a:lnTo>
                    <a:lnTo>
                      <a:pt x="1139" y="2499"/>
                    </a:lnTo>
                    <a:lnTo>
                      <a:pt x="1139" y="2523"/>
                    </a:lnTo>
                    <a:lnTo>
                      <a:pt x="1134" y="2546"/>
                    </a:lnTo>
                    <a:lnTo>
                      <a:pt x="1125" y="2567"/>
                    </a:lnTo>
                    <a:lnTo>
                      <a:pt x="1113" y="2586"/>
                    </a:lnTo>
                    <a:lnTo>
                      <a:pt x="1097" y="2603"/>
                    </a:lnTo>
                    <a:lnTo>
                      <a:pt x="1078" y="2616"/>
                    </a:lnTo>
                    <a:lnTo>
                      <a:pt x="1056" y="2625"/>
                    </a:lnTo>
                    <a:lnTo>
                      <a:pt x="1032" y="2629"/>
                    </a:lnTo>
                    <a:lnTo>
                      <a:pt x="1009" y="2629"/>
                    </a:lnTo>
                    <a:lnTo>
                      <a:pt x="986" y="2625"/>
                    </a:lnTo>
                    <a:lnTo>
                      <a:pt x="964" y="2616"/>
                    </a:lnTo>
                    <a:lnTo>
                      <a:pt x="946" y="2604"/>
                    </a:lnTo>
                    <a:lnTo>
                      <a:pt x="930" y="2587"/>
                    </a:lnTo>
                    <a:lnTo>
                      <a:pt x="916" y="2568"/>
                    </a:lnTo>
                    <a:lnTo>
                      <a:pt x="907" y="2547"/>
                    </a:lnTo>
                    <a:lnTo>
                      <a:pt x="902" y="2523"/>
                    </a:lnTo>
                    <a:lnTo>
                      <a:pt x="817" y="1676"/>
                    </a:lnTo>
                    <a:lnTo>
                      <a:pt x="725" y="1676"/>
                    </a:lnTo>
                    <a:lnTo>
                      <a:pt x="461" y="2546"/>
                    </a:lnTo>
                    <a:lnTo>
                      <a:pt x="451" y="2568"/>
                    </a:lnTo>
                    <a:lnTo>
                      <a:pt x="439" y="2587"/>
                    </a:lnTo>
                    <a:lnTo>
                      <a:pt x="423" y="2604"/>
                    </a:lnTo>
                    <a:lnTo>
                      <a:pt x="403" y="2616"/>
                    </a:lnTo>
                    <a:lnTo>
                      <a:pt x="382" y="2625"/>
                    </a:lnTo>
                    <a:lnTo>
                      <a:pt x="359" y="2629"/>
                    </a:lnTo>
                    <a:lnTo>
                      <a:pt x="336" y="2629"/>
                    </a:lnTo>
                    <a:lnTo>
                      <a:pt x="313" y="2625"/>
                    </a:lnTo>
                    <a:lnTo>
                      <a:pt x="290" y="2616"/>
                    </a:lnTo>
                    <a:lnTo>
                      <a:pt x="271" y="2603"/>
                    </a:lnTo>
                    <a:lnTo>
                      <a:pt x="255" y="2586"/>
                    </a:lnTo>
                    <a:lnTo>
                      <a:pt x="242" y="2567"/>
                    </a:lnTo>
                    <a:lnTo>
                      <a:pt x="233" y="2546"/>
                    </a:lnTo>
                    <a:lnTo>
                      <a:pt x="229" y="2523"/>
                    </a:lnTo>
                    <a:lnTo>
                      <a:pt x="229" y="2500"/>
                    </a:lnTo>
                    <a:lnTo>
                      <a:pt x="233" y="2476"/>
                    </a:lnTo>
                    <a:lnTo>
                      <a:pt x="516" y="1544"/>
                    </a:lnTo>
                    <a:lnTo>
                      <a:pt x="516" y="886"/>
                    </a:lnTo>
                    <a:lnTo>
                      <a:pt x="22" y="285"/>
                    </a:lnTo>
                    <a:lnTo>
                      <a:pt x="10" y="265"/>
                    </a:lnTo>
                    <a:lnTo>
                      <a:pt x="3" y="245"/>
                    </a:lnTo>
                    <a:lnTo>
                      <a:pt x="0" y="223"/>
                    </a:lnTo>
                    <a:lnTo>
                      <a:pt x="2" y="201"/>
                    </a:lnTo>
                    <a:lnTo>
                      <a:pt x="9" y="181"/>
                    </a:lnTo>
                    <a:lnTo>
                      <a:pt x="20" y="161"/>
                    </a:lnTo>
                    <a:lnTo>
                      <a:pt x="37" y="145"/>
                    </a:lnTo>
                    <a:lnTo>
                      <a:pt x="55" y="133"/>
                    </a:lnTo>
                    <a:lnTo>
                      <a:pt x="76" y="126"/>
                    </a:lnTo>
                    <a:lnTo>
                      <a:pt x="98" y="123"/>
                    </a:lnTo>
                    <a:lnTo>
                      <a:pt x="119" y="125"/>
                    </a:lnTo>
                    <a:lnTo>
                      <a:pt x="141" y="132"/>
                    </a:lnTo>
                    <a:lnTo>
                      <a:pt x="159" y="143"/>
                    </a:lnTo>
                    <a:lnTo>
                      <a:pt x="175" y="158"/>
                    </a:lnTo>
                    <a:lnTo>
                      <a:pt x="642" y="727"/>
                    </a:lnTo>
                    <a:lnTo>
                      <a:pt x="776" y="727"/>
                    </a:lnTo>
                    <a:lnTo>
                      <a:pt x="804" y="727"/>
                    </a:lnTo>
                    <a:lnTo>
                      <a:pt x="833" y="727"/>
                    </a:lnTo>
                    <a:lnTo>
                      <a:pt x="858" y="727"/>
                    </a:lnTo>
                    <a:lnTo>
                      <a:pt x="880" y="727"/>
                    </a:lnTo>
                    <a:lnTo>
                      <a:pt x="897" y="727"/>
                    </a:lnTo>
                    <a:lnTo>
                      <a:pt x="907" y="727"/>
                    </a:lnTo>
                    <a:lnTo>
                      <a:pt x="1418" y="39"/>
                    </a:lnTo>
                    <a:lnTo>
                      <a:pt x="1435" y="23"/>
                    </a:lnTo>
                    <a:lnTo>
                      <a:pt x="1453" y="11"/>
                    </a:lnTo>
                    <a:lnTo>
                      <a:pt x="1473" y="3"/>
                    </a:lnTo>
                    <a:lnTo>
                      <a:pt x="14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19"/>
              <p:cNvSpPr>
                <a:spLocks/>
              </p:cNvSpPr>
              <p:nvPr/>
            </p:nvSpPr>
            <p:spPr bwMode="auto">
              <a:xfrm>
                <a:off x="3348" y="2020"/>
                <a:ext cx="80" cy="80"/>
              </a:xfrm>
              <a:custGeom>
                <a:avLst/>
                <a:gdLst>
                  <a:gd name="T0" fmla="*/ 279 w 558"/>
                  <a:gd name="T1" fmla="*/ 0 h 559"/>
                  <a:gd name="T2" fmla="*/ 319 w 558"/>
                  <a:gd name="T3" fmla="*/ 3 h 559"/>
                  <a:gd name="T4" fmla="*/ 359 w 558"/>
                  <a:gd name="T5" fmla="*/ 11 h 559"/>
                  <a:gd name="T6" fmla="*/ 397 w 558"/>
                  <a:gd name="T7" fmla="*/ 25 h 559"/>
                  <a:gd name="T8" fmla="*/ 430 w 558"/>
                  <a:gd name="T9" fmla="*/ 45 h 559"/>
                  <a:gd name="T10" fmla="*/ 462 w 558"/>
                  <a:gd name="T11" fmla="*/ 68 h 559"/>
                  <a:gd name="T12" fmla="*/ 489 w 558"/>
                  <a:gd name="T13" fmla="*/ 96 h 559"/>
                  <a:gd name="T14" fmla="*/ 513 w 558"/>
                  <a:gd name="T15" fmla="*/ 127 h 559"/>
                  <a:gd name="T16" fmla="*/ 532 w 558"/>
                  <a:gd name="T17" fmla="*/ 161 h 559"/>
                  <a:gd name="T18" fmla="*/ 546 w 558"/>
                  <a:gd name="T19" fmla="*/ 199 h 559"/>
                  <a:gd name="T20" fmla="*/ 554 w 558"/>
                  <a:gd name="T21" fmla="*/ 238 h 559"/>
                  <a:gd name="T22" fmla="*/ 558 w 558"/>
                  <a:gd name="T23" fmla="*/ 279 h 559"/>
                  <a:gd name="T24" fmla="*/ 554 w 558"/>
                  <a:gd name="T25" fmla="*/ 321 h 559"/>
                  <a:gd name="T26" fmla="*/ 546 w 558"/>
                  <a:gd name="T27" fmla="*/ 359 h 559"/>
                  <a:gd name="T28" fmla="*/ 532 w 558"/>
                  <a:gd name="T29" fmla="*/ 397 h 559"/>
                  <a:gd name="T30" fmla="*/ 513 w 558"/>
                  <a:gd name="T31" fmla="*/ 432 h 559"/>
                  <a:gd name="T32" fmla="*/ 489 w 558"/>
                  <a:gd name="T33" fmla="*/ 462 h 559"/>
                  <a:gd name="T34" fmla="*/ 462 w 558"/>
                  <a:gd name="T35" fmla="*/ 490 h 559"/>
                  <a:gd name="T36" fmla="*/ 430 w 558"/>
                  <a:gd name="T37" fmla="*/ 513 h 559"/>
                  <a:gd name="T38" fmla="*/ 397 w 558"/>
                  <a:gd name="T39" fmla="*/ 532 h 559"/>
                  <a:gd name="T40" fmla="*/ 359 w 558"/>
                  <a:gd name="T41" fmla="*/ 547 h 559"/>
                  <a:gd name="T42" fmla="*/ 319 w 558"/>
                  <a:gd name="T43" fmla="*/ 556 h 559"/>
                  <a:gd name="T44" fmla="*/ 279 w 558"/>
                  <a:gd name="T45" fmla="*/ 559 h 559"/>
                  <a:gd name="T46" fmla="*/ 237 w 558"/>
                  <a:gd name="T47" fmla="*/ 556 h 559"/>
                  <a:gd name="T48" fmla="*/ 198 w 558"/>
                  <a:gd name="T49" fmla="*/ 547 h 559"/>
                  <a:gd name="T50" fmla="*/ 160 w 558"/>
                  <a:gd name="T51" fmla="*/ 532 h 559"/>
                  <a:gd name="T52" fmla="*/ 127 w 558"/>
                  <a:gd name="T53" fmla="*/ 513 h 559"/>
                  <a:gd name="T54" fmla="*/ 95 w 558"/>
                  <a:gd name="T55" fmla="*/ 490 h 559"/>
                  <a:gd name="T56" fmla="*/ 68 w 558"/>
                  <a:gd name="T57" fmla="*/ 462 h 559"/>
                  <a:gd name="T58" fmla="*/ 44 w 558"/>
                  <a:gd name="T59" fmla="*/ 432 h 559"/>
                  <a:gd name="T60" fmla="*/ 25 w 558"/>
                  <a:gd name="T61" fmla="*/ 397 h 559"/>
                  <a:gd name="T62" fmla="*/ 11 w 558"/>
                  <a:gd name="T63" fmla="*/ 359 h 559"/>
                  <a:gd name="T64" fmla="*/ 3 w 558"/>
                  <a:gd name="T65" fmla="*/ 321 h 559"/>
                  <a:gd name="T66" fmla="*/ 0 w 558"/>
                  <a:gd name="T67" fmla="*/ 279 h 559"/>
                  <a:gd name="T68" fmla="*/ 3 w 558"/>
                  <a:gd name="T69" fmla="*/ 238 h 559"/>
                  <a:gd name="T70" fmla="*/ 11 w 558"/>
                  <a:gd name="T71" fmla="*/ 199 h 559"/>
                  <a:gd name="T72" fmla="*/ 25 w 558"/>
                  <a:gd name="T73" fmla="*/ 161 h 559"/>
                  <a:gd name="T74" fmla="*/ 44 w 558"/>
                  <a:gd name="T75" fmla="*/ 127 h 559"/>
                  <a:gd name="T76" fmla="*/ 68 w 558"/>
                  <a:gd name="T77" fmla="*/ 96 h 559"/>
                  <a:gd name="T78" fmla="*/ 95 w 558"/>
                  <a:gd name="T79" fmla="*/ 68 h 559"/>
                  <a:gd name="T80" fmla="*/ 127 w 558"/>
                  <a:gd name="T81" fmla="*/ 45 h 559"/>
                  <a:gd name="T82" fmla="*/ 160 w 558"/>
                  <a:gd name="T83" fmla="*/ 25 h 559"/>
                  <a:gd name="T84" fmla="*/ 198 w 558"/>
                  <a:gd name="T85" fmla="*/ 11 h 559"/>
                  <a:gd name="T86" fmla="*/ 237 w 558"/>
                  <a:gd name="T87" fmla="*/ 3 h 559"/>
                  <a:gd name="T88" fmla="*/ 279 w 558"/>
                  <a:gd name="T89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8" h="559">
                    <a:moveTo>
                      <a:pt x="279" y="0"/>
                    </a:moveTo>
                    <a:lnTo>
                      <a:pt x="319" y="3"/>
                    </a:lnTo>
                    <a:lnTo>
                      <a:pt x="359" y="11"/>
                    </a:lnTo>
                    <a:lnTo>
                      <a:pt x="397" y="25"/>
                    </a:lnTo>
                    <a:lnTo>
                      <a:pt x="430" y="45"/>
                    </a:lnTo>
                    <a:lnTo>
                      <a:pt x="462" y="68"/>
                    </a:lnTo>
                    <a:lnTo>
                      <a:pt x="489" y="96"/>
                    </a:lnTo>
                    <a:lnTo>
                      <a:pt x="513" y="127"/>
                    </a:lnTo>
                    <a:lnTo>
                      <a:pt x="532" y="161"/>
                    </a:lnTo>
                    <a:lnTo>
                      <a:pt x="546" y="199"/>
                    </a:lnTo>
                    <a:lnTo>
                      <a:pt x="554" y="238"/>
                    </a:lnTo>
                    <a:lnTo>
                      <a:pt x="558" y="279"/>
                    </a:lnTo>
                    <a:lnTo>
                      <a:pt x="554" y="321"/>
                    </a:lnTo>
                    <a:lnTo>
                      <a:pt x="546" y="359"/>
                    </a:lnTo>
                    <a:lnTo>
                      <a:pt x="532" y="397"/>
                    </a:lnTo>
                    <a:lnTo>
                      <a:pt x="513" y="432"/>
                    </a:lnTo>
                    <a:lnTo>
                      <a:pt x="489" y="462"/>
                    </a:lnTo>
                    <a:lnTo>
                      <a:pt x="462" y="490"/>
                    </a:lnTo>
                    <a:lnTo>
                      <a:pt x="430" y="513"/>
                    </a:lnTo>
                    <a:lnTo>
                      <a:pt x="397" y="532"/>
                    </a:lnTo>
                    <a:lnTo>
                      <a:pt x="359" y="547"/>
                    </a:lnTo>
                    <a:lnTo>
                      <a:pt x="319" y="556"/>
                    </a:lnTo>
                    <a:lnTo>
                      <a:pt x="279" y="559"/>
                    </a:lnTo>
                    <a:lnTo>
                      <a:pt x="237" y="556"/>
                    </a:lnTo>
                    <a:lnTo>
                      <a:pt x="198" y="547"/>
                    </a:lnTo>
                    <a:lnTo>
                      <a:pt x="160" y="532"/>
                    </a:lnTo>
                    <a:lnTo>
                      <a:pt x="127" y="513"/>
                    </a:lnTo>
                    <a:lnTo>
                      <a:pt x="95" y="490"/>
                    </a:lnTo>
                    <a:lnTo>
                      <a:pt x="68" y="462"/>
                    </a:lnTo>
                    <a:lnTo>
                      <a:pt x="44" y="432"/>
                    </a:lnTo>
                    <a:lnTo>
                      <a:pt x="25" y="397"/>
                    </a:lnTo>
                    <a:lnTo>
                      <a:pt x="11" y="359"/>
                    </a:lnTo>
                    <a:lnTo>
                      <a:pt x="3" y="321"/>
                    </a:lnTo>
                    <a:lnTo>
                      <a:pt x="0" y="279"/>
                    </a:lnTo>
                    <a:lnTo>
                      <a:pt x="3" y="238"/>
                    </a:lnTo>
                    <a:lnTo>
                      <a:pt x="11" y="199"/>
                    </a:lnTo>
                    <a:lnTo>
                      <a:pt x="25" y="161"/>
                    </a:lnTo>
                    <a:lnTo>
                      <a:pt x="44" y="127"/>
                    </a:lnTo>
                    <a:lnTo>
                      <a:pt x="68" y="96"/>
                    </a:lnTo>
                    <a:lnTo>
                      <a:pt x="95" y="68"/>
                    </a:lnTo>
                    <a:lnTo>
                      <a:pt x="127" y="45"/>
                    </a:lnTo>
                    <a:lnTo>
                      <a:pt x="160" y="25"/>
                    </a:lnTo>
                    <a:lnTo>
                      <a:pt x="198" y="11"/>
                    </a:lnTo>
                    <a:lnTo>
                      <a:pt x="237" y="3"/>
                    </a:lnTo>
                    <a:lnTo>
                      <a:pt x="2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32" name="TextBox 131"/>
          <p:cNvSpPr txBox="1"/>
          <p:nvPr/>
        </p:nvSpPr>
        <p:spPr>
          <a:xfrm>
            <a:off x="410133" y="2053448"/>
            <a:ext cx="373454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000" b="1" dirty="0">
                <a:solidFill>
                  <a:srgbClr val="008BC1"/>
                </a:solidFill>
                <a:cs typeface="Arial" pitchFamily="34" charset="0"/>
              </a:rPr>
              <a:t>4-5 місяці</a:t>
            </a:r>
          </a:p>
          <a:p>
            <a:pPr algn="ctr">
              <a:spcAft>
                <a:spcPts val="600"/>
              </a:spcAft>
            </a:pPr>
            <a:r>
              <a:rPr lang="uk-UA" sz="1600" dirty="0">
                <a:solidFill>
                  <a:srgbClr val="758085">
                    <a:lumMod val="50000"/>
                  </a:srgbClr>
                </a:solidFill>
                <a:cs typeface="Arial" pitchFamily="34" charset="0"/>
              </a:rPr>
              <a:t>орієнтовний строк проведення робіт</a:t>
            </a:r>
          </a:p>
        </p:txBody>
      </p:sp>
      <p:grpSp>
        <p:nvGrpSpPr>
          <p:cNvPr id="133" name="Group 4"/>
          <p:cNvGrpSpPr>
            <a:grpSpLocks noChangeAspect="1"/>
          </p:cNvGrpSpPr>
          <p:nvPr/>
        </p:nvGrpSpPr>
        <p:grpSpPr bwMode="auto">
          <a:xfrm>
            <a:off x="1938780" y="1278243"/>
            <a:ext cx="677246" cy="666352"/>
            <a:chOff x="1310" y="1493"/>
            <a:chExt cx="373" cy="367"/>
          </a:xfrm>
          <a:solidFill>
            <a:srgbClr val="002F53"/>
          </a:solidFill>
        </p:grpSpPr>
        <p:sp>
          <p:nvSpPr>
            <p:cNvPr id="134" name="Freeform 6"/>
            <p:cNvSpPr>
              <a:spLocks noEditPoints="1"/>
            </p:cNvSpPr>
            <p:nvPr/>
          </p:nvSpPr>
          <p:spPr bwMode="auto">
            <a:xfrm>
              <a:off x="1310" y="1493"/>
              <a:ext cx="373" cy="367"/>
            </a:xfrm>
            <a:custGeom>
              <a:avLst/>
              <a:gdLst>
                <a:gd name="T0" fmla="*/ 3243 w 3359"/>
                <a:gd name="T1" fmla="*/ 2490 h 3301"/>
                <a:gd name="T2" fmla="*/ 2432 w 3359"/>
                <a:gd name="T3" fmla="*/ 3184 h 3301"/>
                <a:gd name="T4" fmla="*/ 927 w 3359"/>
                <a:gd name="T5" fmla="*/ 3184 h 3301"/>
                <a:gd name="T6" fmla="*/ 115 w 3359"/>
                <a:gd name="T7" fmla="*/ 2490 h 3301"/>
                <a:gd name="T8" fmla="*/ 115 w 3359"/>
                <a:gd name="T9" fmla="*/ 2490 h 3301"/>
                <a:gd name="T10" fmla="*/ 3243 w 3359"/>
                <a:gd name="T11" fmla="*/ 1679 h 3301"/>
                <a:gd name="T12" fmla="*/ 2432 w 3359"/>
                <a:gd name="T13" fmla="*/ 2374 h 3301"/>
                <a:gd name="T14" fmla="*/ 927 w 3359"/>
                <a:gd name="T15" fmla="*/ 2374 h 3301"/>
                <a:gd name="T16" fmla="*/ 115 w 3359"/>
                <a:gd name="T17" fmla="*/ 1679 h 3301"/>
                <a:gd name="T18" fmla="*/ 115 w 3359"/>
                <a:gd name="T19" fmla="*/ 1679 h 3301"/>
                <a:gd name="T20" fmla="*/ 3243 w 3359"/>
                <a:gd name="T21" fmla="*/ 869 h 3301"/>
                <a:gd name="T22" fmla="*/ 2432 w 3359"/>
                <a:gd name="T23" fmla="*/ 1564 h 3301"/>
                <a:gd name="T24" fmla="*/ 927 w 3359"/>
                <a:gd name="T25" fmla="*/ 1564 h 3301"/>
                <a:gd name="T26" fmla="*/ 115 w 3359"/>
                <a:gd name="T27" fmla="*/ 869 h 3301"/>
                <a:gd name="T28" fmla="*/ 115 w 3359"/>
                <a:gd name="T29" fmla="*/ 869 h 3301"/>
                <a:gd name="T30" fmla="*/ 1280 w 3359"/>
                <a:gd name="T31" fmla="*/ 27 h 3301"/>
                <a:gd name="T32" fmla="*/ 1401 w 3359"/>
                <a:gd name="T33" fmla="*/ 132 h 3301"/>
                <a:gd name="T34" fmla="*/ 1447 w 3359"/>
                <a:gd name="T35" fmla="*/ 290 h 3301"/>
                <a:gd name="T36" fmla="*/ 1401 w 3359"/>
                <a:gd name="T37" fmla="*/ 447 h 3301"/>
                <a:gd name="T38" fmla="*/ 1280 w 3359"/>
                <a:gd name="T39" fmla="*/ 552 h 3301"/>
                <a:gd name="T40" fmla="*/ 1140 w 3359"/>
                <a:gd name="T41" fmla="*/ 576 h 3301"/>
                <a:gd name="T42" fmla="*/ 1100 w 3359"/>
                <a:gd name="T43" fmla="*/ 522 h 3301"/>
                <a:gd name="T44" fmla="*/ 1140 w 3359"/>
                <a:gd name="T45" fmla="*/ 466 h 3301"/>
                <a:gd name="T46" fmla="*/ 1245 w 3359"/>
                <a:gd name="T47" fmla="*/ 439 h 3301"/>
                <a:gd name="T48" fmla="*/ 1321 w 3359"/>
                <a:gd name="T49" fmla="*/ 350 h 3301"/>
                <a:gd name="T50" fmla="*/ 1321 w 3359"/>
                <a:gd name="T51" fmla="*/ 229 h 3301"/>
                <a:gd name="T52" fmla="*/ 1245 w 3359"/>
                <a:gd name="T53" fmla="*/ 140 h 3301"/>
                <a:gd name="T54" fmla="*/ 1127 w 3359"/>
                <a:gd name="T55" fmla="*/ 118 h 3301"/>
                <a:gd name="T56" fmla="*/ 1025 w 3359"/>
                <a:gd name="T57" fmla="*/ 179 h 3301"/>
                <a:gd name="T58" fmla="*/ 1119 w 3359"/>
                <a:gd name="T59" fmla="*/ 235 h 3301"/>
                <a:gd name="T60" fmla="*/ 1158 w 3359"/>
                <a:gd name="T61" fmla="*/ 290 h 3301"/>
                <a:gd name="T62" fmla="*/ 1119 w 3359"/>
                <a:gd name="T63" fmla="*/ 344 h 3301"/>
                <a:gd name="T64" fmla="*/ 3243 w 3359"/>
                <a:gd name="T65" fmla="*/ 752 h 3301"/>
                <a:gd name="T66" fmla="*/ 2458 w 3359"/>
                <a:gd name="T67" fmla="*/ 423 h 3301"/>
                <a:gd name="T68" fmla="*/ 2353 w 3359"/>
                <a:gd name="T69" fmla="*/ 536 h 3301"/>
                <a:gd name="T70" fmla="*/ 2200 w 3359"/>
                <a:gd name="T71" fmla="*/ 579 h 3301"/>
                <a:gd name="T72" fmla="*/ 2145 w 3359"/>
                <a:gd name="T73" fmla="*/ 539 h 3301"/>
                <a:gd name="T74" fmla="*/ 2166 w 3359"/>
                <a:gd name="T75" fmla="*/ 474 h 3301"/>
                <a:gd name="T76" fmla="*/ 2261 w 3359"/>
                <a:gd name="T77" fmla="*/ 452 h 3301"/>
                <a:gd name="T78" fmla="*/ 2350 w 3359"/>
                <a:gd name="T79" fmla="*/ 377 h 3301"/>
                <a:gd name="T80" fmla="*/ 2371 w 3359"/>
                <a:gd name="T81" fmla="*/ 259 h 3301"/>
                <a:gd name="T82" fmla="*/ 2312 w 3359"/>
                <a:gd name="T83" fmla="*/ 157 h 3301"/>
                <a:gd name="T84" fmla="*/ 2200 w 3359"/>
                <a:gd name="T85" fmla="*/ 116 h 3301"/>
                <a:gd name="T86" fmla="*/ 2145 w 3359"/>
                <a:gd name="T87" fmla="*/ 76 h 3301"/>
                <a:gd name="T88" fmla="*/ 2166 w 3359"/>
                <a:gd name="T89" fmla="*/ 11 h 3301"/>
                <a:gd name="T90" fmla="*/ 2281 w 3359"/>
                <a:gd name="T91" fmla="*/ 11 h 3301"/>
                <a:gd name="T92" fmla="*/ 2413 w 3359"/>
                <a:gd name="T93" fmla="*/ 93 h 3301"/>
                <a:gd name="T94" fmla="*/ 2484 w 3359"/>
                <a:gd name="T95" fmla="*/ 232 h 3301"/>
                <a:gd name="T96" fmla="*/ 0 w 3359"/>
                <a:gd name="T97" fmla="*/ 232 h 3301"/>
                <a:gd name="T98" fmla="*/ 922 w 3359"/>
                <a:gd name="T99" fmla="*/ 124 h 3301"/>
                <a:gd name="T100" fmla="*/ 1040 w 3359"/>
                <a:gd name="T101" fmla="*/ 25 h 3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9" h="3301">
                  <a:moveTo>
                    <a:pt x="2547" y="2490"/>
                  </a:moveTo>
                  <a:lnTo>
                    <a:pt x="2547" y="3184"/>
                  </a:lnTo>
                  <a:lnTo>
                    <a:pt x="3243" y="3184"/>
                  </a:lnTo>
                  <a:lnTo>
                    <a:pt x="3243" y="2490"/>
                  </a:lnTo>
                  <a:lnTo>
                    <a:pt x="2547" y="2490"/>
                  </a:lnTo>
                  <a:close/>
                  <a:moveTo>
                    <a:pt x="1737" y="2490"/>
                  </a:moveTo>
                  <a:lnTo>
                    <a:pt x="1737" y="3184"/>
                  </a:lnTo>
                  <a:lnTo>
                    <a:pt x="2432" y="3184"/>
                  </a:lnTo>
                  <a:lnTo>
                    <a:pt x="2432" y="2490"/>
                  </a:lnTo>
                  <a:lnTo>
                    <a:pt x="1737" y="2490"/>
                  </a:lnTo>
                  <a:close/>
                  <a:moveTo>
                    <a:pt x="927" y="2490"/>
                  </a:moveTo>
                  <a:lnTo>
                    <a:pt x="927" y="3184"/>
                  </a:lnTo>
                  <a:lnTo>
                    <a:pt x="1622" y="3184"/>
                  </a:lnTo>
                  <a:lnTo>
                    <a:pt x="1622" y="2490"/>
                  </a:lnTo>
                  <a:lnTo>
                    <a:pt x="927" y="2490"/>
                  </a:lnTo>
                  <a:close/>
                  <a:moveTo>
                    <a:pt x="115" y="2490"/>
                  </a:moveTo>
                  <a:lnTo>
                    <a:pt x="115" y="3184"/>
                  </a:lnTo>
                  <a:lnTo>
                    <a:pt x="810" y="3184"/>
                  </a:lnTo>
                  <a:lnTo>
                    <a:pt x="810" y="2490"/>
                  </a:lnTo>
                  <a:lnTo>
                    <a:pt x="115" y="2490"/>
                  </a:lnTo>
                  <a:close/>
                  <a:moveTo>
                    <a:pt x="2547" y="1679"/>
                  </a:moveTo>
                  <a:lnTo>
                    <a:pt x="2547" y="2374"/>
                  </a:lnTo>
                  <a:lnTo>
                    <a:pt x="3243" y="2374"/>
                  </a:lnTo>
                  <a:lnTo>
                    <a:pt x="3243" y="1679"/>
                  </a:lnTo>
                  <a:lnTo>
                    <a:pt x="2547" y="1679"/>
                  </a:lnTo>
                  <a:close/>
                  <a:moveTo>
                    <a:pt x="1737" y="1679"/>
                  </a:moveTo>
                  <a:lnTo>
                    <a:pt x="1737" y="2374"/>
                  </a:lnTo>
                  <a:lnTo>
                    <a:pt x="2432" y="2374"/>
                  </a:lnTo>
                  <a:lnTo>
                    <a:pt x="2432" y="1679"/>
                  </a:lnTo>
                  <a:lnTo>
                    <a:pt x="1737" y="1679"/>
                  </a:lnTo>
                  <a:close/>
                  <a:moveTo>
                    <a:pt x="927" y="1679"/>
                  </a:moveTo>
                  <a:lnTo>
                    <a:pt x="927" y="2374"/>
                  </a:lnTo>
                  <a:lnTo>
                    <a:pt x="1622" y="2374"/>
                  </a:lnTo>
                  <a:lnTo>
                    <a:pt x="1622" y="1679"/>
                  </a:lnTo>
                  <a:lnTo>
                    <a:pt x="927" y="1679"/>
                  </a:lnTo>
                  <a:close/>
                  <a:moveTo>
                    <a:pt x="115" y="1679"/>
                  </a:moveTo>
                  <a:lnTo>
                    <a:pt x="115" y="2374"/>
                  </a:lnTo>
                  <a:lnTo>
                    <a:pt x="810" y="2374"/>
                  </a:lnTo>
                  <a:lnTo>
                    <a:pt x="810" y="1679"/>
                  </a:lnTo>
                  <a:lnTo>
                    <a:pt x="115" y="1679"/>
                  </a:lnTo>
                  <a:close/>
                  <a:moveTo>
                    <a:pt x="2547" y="869"/>
                  </a:moveTo>
                  <a:lnTo>
                    <a:pt x="2547" y="1564"/>
                  </a:lnTo>
                  <a:lnTo>
                    <a:pt x="3243" y="1564"/>
                  </a:lnTo>
                  <a:lnTo>
                    <a:pt x="3243" y="869"/>
                  </a:lnTo>
                  <a:lnTo>
                    <a:pt x="2547" y="869"/>
                  </a:lnTo>
                  <a:close/>
                  <a:moveTo>
                    <a:pt x="1737" y="869"/>
                  </a:moveTo>
                  <a:lnTo>
                    <a:pt x="1737" y="1564"/>
                  </a:lnTo>
                  <a:lnTo>
                    <a:pt x="2432" y="1564"/>
                  </a:lnTo>
                  <a:lnTo>
                    <a:pt x="2432" y="869"/>
                  </a:lnTo>
                  <a:lnTo>
                    <a:pt x="1737" y="869"/>
                  </a:lnTo>
                  <a:close/>
                  <a:moveTo>
                    <a:pt x="927" y="869"/>
                  </a:moveTo>
                  <a:lnTo>
                    <a:pt x="927" y="1564"/>
                  </a:lnTo>
                  <a:lnTo>
                    <a:pt x="1622" y="1564"/>
                  </a:lnTo>
                  <a:lnTo>
                    <a:pt x="1622" y="869"/>
                  </a:lnTo>
                  <a:lnTo>
                    <a:pt x="927" y="869"/>
                  </a:lnTo>
                  <a:close/>
                  <a:moveTo>
                    <a:pt x="115" y="869"/>
                  </a:moveTo>
                  <a:lnTo>
                    <a:pt x="115" y="1564"/>
                  </a:lnTo>
                  <a:lnTo>
                    <a:pt x="810" y="1564"/>
                  </a:lnTo>
                  <a:lnTo>
                    <a:pt x="810" y="869"/>
                  </a:lnTo>
                  <a:lnTo>
                    <a:pt x="115" y="869"/>
                  </a:lnTo>
                  <a:close/>
                  <a:moveTo>
                    <a:pt x="1158" y="0"/>
                  </a:moveTo>
                  <a:lnTo>
                    <a:pt x="1201" y="3"/>
                  </a:lnTo>
                  <a:lnTo>
                    <a:pt x="1241" y="12"/>
                  </a:lnTo>
                  <a:lnTo>
                    <a:pt x="1280" y="27"/>
                  </a:lnTo>
                  <a:lnTo>
                    <a:pt x="1315" y="46"/>
                  </a:lnTo>
                  <a:lnTo>
                    <a:pt x="1348" y="71"/>
                  </a:lnTo>
                  <a:lnTo>
                    <a:pt x="1376" y="100"/>
                  </a:lnTo>
                  <a:lnTo>
                    <a:pt x="1401" y="132"/>
                  </a:lnTo>
                  <a:lnTo>
                    <a:pt x="1421" y="168"/>
                  </a:lnTo>
                  <a:lnTo>
                    <a:pt x="1435" y="206"/>
                  </a:lnTo>
                  <a:lnTo>
                    <a:pt x="1444" y="246"/>
                  </a:lnTo>
                  <a:lnTo>
                    <a:pt x="1447" y="290"/>
                  </a:lnTo>
                  <a:lnTo>
                    <a:pt x="1444" y="332"/>
                  </a:lnTo>
                  <a:lnTo>
                    <a:pt x="1435" y="373"/>
                  </a:lnTo>
                  <a:lnTo>
                    <a:pt x="1421" y="411"/>
                  </a:lnTo>
                  <a:lnTo>
                    <a:pt x="1401" y="447"/>
                  </a:lnTo>
                  <a:lnTo>
                    <a:pt x="1376" y="479"/>
                  </a:lnTo>
                  <a:lnTo>
                    <a:pt x="1348" y="508"/>
                  </a:lnTo>
                  <a:lnTo>
                    <a:pt x="1315" y="533"/>
                  </a:lnTo>
                  <a:lnTo>
                    <a:pt x="1280" y="552"/>
                  </a:lnTo>
                  <a:lnTo>
                    <a:pt x="1241" y="567"/>
                  </a:lnTo>
                  <a:lnTo>
                    <a:pt x="1201" y="576"/>
                  </a:lnTo>
                  <a:lnTo>
                    <a:pt x="1158" y="579"/>
                  </a:lnTo>
                  <a:lnTo>
                    <a:pt x="1140" y="576"/>
                  </a:lnTo>
                  <a:lnTo>
                    <a:pt x="1124" y="568"/>
                  </a:lnTo>
                  <a:lnTo>
                    <a:pt x="1111" y="556"/>
                  </a:lnTo>
                  <a:lnTo>
                    <a:pt x="1103" y="539"/>
                  </a:lnTo>
                  <a:lnTo>
                    <a:pt x="1100" y="522"/>
                  </a:lnTo>
                  <a:lnTo>
                    <a:pt x="1103" y="503"/>
                  </a:lnTo>
                  <a:lnTo>
                    <a:pt x="1111" y="486"/>
                  </a:lnTo>
                  <a:lnTo>
                    <a:pt x="1124" y="474"/>
                  </a:lnTo>
                  <a:lnTo>
                    <a:pt x="1140" y="466"/>
                  </a:lnTo>
                  <a:lnTo>
                    <a:pt x="1158" y="463"/>
                  </a:lnTo>
                  <a:lnTo>
                    <a:pt x="1190" y="461"/>
                  </a:lnTo>
                  <a:lnTo>
                    <a:pt x="1219" y="452"/>
                  </a:lnTo>
                  <a:lnTo>
                    <a:pt x="1245" y="439"/>
                  </a:lnTo>
                  <a:lnTo>
                    <a:pt x="1270" y="423"/>
                  </a:lnTo>
                  <a:lnTo>
                    <a:pt x="1291" y="401"/>
                  </a:lnTo>
                  <a:lnTo>
                    <a:pt x="1308" y="377"/>
                  </a:lnTo>
                  <a:lnTo>
                    <a:pt x="1321" y="350"/>
                  </a:lnTo>
                  <a:lnTo>
                    <a:pt x="1329" y="320"/>
                  </a:lnTo>
                  <a:lnTo>
                    <a:pt x="1332" y="290"/>
                  </a:lnTo>
                  <a:lnTo>
                    <a:pt x="1329" y="259"/>
                  </a:lnTo>
                  <a:lnTo>
                    <a:pt x="1321" y="229"/>
                  </a:lnTo>
                  <a:lnTo>
                    <a:pt x="1308" y="202"/>
                  </a:lnTo>
                  <a:lnTo>
                    <a:pt x="1291" y="177"/>
                  </a:lnTo>
                  <a:lnTo>
                    <a:pt x="1270" y="157"/>
                  </a:lnTo>
                  <a:lnTo>
                    <a:pt x="1245" y="140"/>
                  </a:lnTo>
                  <a:lnTo>
                    <a:pt x="1219" y="127"/>
                  </a:lnTo>
                  <a:lnTo>
                    <a:pt x="1190" y="118"/>
                  </a:lnTo>
                  <a:lnTo>
                    <a:pt x="1158" y="116"/>
                  </a:lnTo>
                  <a:lnTo>
                    <a:pt x="1127" y="118"/>
                  </a:lnTo>
                  <a:lnTo>
                    <a:pt x="1097" y="127"/>
                  </a:lnTo>
                  <a:lnTo>
                    <a:pt x="1070" y="140"/>
                  </a:lnTo>
                  <a:lnTo>
                    <a:pt x="1045" y="158"/>
                  </a:lnTo>
                  <a:lnTo>
                    <a:pt x="1025" y="179"/>
                  </a:lnTo>
                  <a:lnTo>
                    <a:pt x="1007" y="204"/>
                  </a:lnTo>
                  <a:lnTo>
                    <a:pt x="995" y="232"/>
                  </a:lnTo>
                  <a:lnTo>
                    <a:pt x="1100" y="232"/>
                  </a:lnTo>
                  <a:lnTo>
                    <a:pt x="1119" y="235"/>
                  </a:lnTo>
                  <a:lnTo>
                    <a:pt x="1134" y="243"/>
                  </a:lnTo>
                  <a:lnTo>
                    <a:pt x="1147" y="256"/>
                  </a:lnTo>
                  <a:lnTo>
                    <a:pt x="1156" y="271"/>
                  </a:lnTo>
                  <a:lnTo>
                    <a:pt x="1158" y="290"/>
                  </a:lnTo>
                  <a:lnTo>
                    <a:pt x="1156" y="308"/>
                  </a:lnTo>
                  <a:lnTo>
                    <a:pt x="1147" y="324"/>
                  </a:lnTo>
                  <a:lnTo>
                    <a:pt x="1134" y="336"/>
                  </a:lnTo>
                  <a:lnTo>
                    <a:pt x="1119" y="344"/>
                  </a:lnTo>
                  <a:lnTo>
                    <a:pt x="1100" y="347"/>
                  </a:lnTo>
                  <a:lnTo>
                    <a:pt x="115" y="347"/>
                  </a:lnTo>
                  <a:lnTo>
                    <a:pt x="115" y="752"/>
                  </a:lnTo>
                  <a:lnTo>
                    <a:pt x="3243" y="752"/>
                  </a:lnTo>
                  <a:lnTo>
                    <a:pt x="3243" y="347"/>
                  </a:lnTo>
                  <a:lnTo>
                    <a:pt x="2484" y="347"/>
                  </a:lnTo>
                  <a:lnTo>
                    <a:pt x="2473" y="386"/>
                  </a:lnTo>
                  <a:lnTo>
                    <a:pt x="2458" y="423"/>
                  </a:lnTo>
                  <a:lnTo>
                    <a:pt x="2437" y="456"/>
                  </a:lnTo>
                  <a:lnTo>
                    <a:pt x="2413" y="486"/>
                  </a:lnTo>
                  <a:lnTo>
                    <a:pt x="2384" y="513"/>
                  </a:lnTo>
                  <a:lnTo>
                    <a:pt x="2353" y="536"/>
                  </a:lnTo>
                  <a:lnTo>
                    <a:pt x="2319" y="553"/>
                  </a:lnTo>
                  <a:lnTo>
                    <a:pt x="2281" y="568"/>
                  </a:lnTo>
                  <a:lnTo>
                    <a:pt x="2241" y="576"/>
                  </a:lnTo>
                  <a:lnTo>
                    <a:pt x="2200" y="579"/>
                  </a:lnTo>
                  <a:lnTo>
                    <a:pt x="2182" y="576"/>
                  </a:lnTo>
                  <a:lnTo>
                    <a:pt x="2166" y="568"/>
                  </a:lnTo>
                  <a:lnTo>
                    <a:pt x="2154" y="556"/>
                  </a:lnTo>
                  <a:lnTo>
                    <a:pt x="2145" y="539"/>
                  </a:lnTo>
                  <a:lnTo>
                    <a:pt x="2142" y="522"/>
                  </a:lnTo>
                  <a:lnTo>
                    <a:pt x="2145" y="503"/>
                  </a:lnTo>
                  <a:lnTo>
                    <a:pt x="2154" y="486"/>
                  </a:lnTo>
                  <a:lnTo>
                    <a:pt x="2166" y="474"/>
                  </a:lnTo>
                  <a:lnTo>
                    <a:pt x="2182" y="466"/>
                  </a:lnTo>
                  <a:lnTo>
                    <a:pt x="2200" y="463"/>
                  </a:lnTo>
                  <a:lnTo>
                    <a:pt x="2232" y="461"/>
                  </a:lnTo>
                  <a:lnTo>
                    <a:pt x="2261" y="452"/>
                  </a:lnTo>
                  <a:lnTo>
                    <a:pt x="2288" y="439"/>
                  </a:lnTo>
                  <a:lnTo>
                    <a:pt x="2312" y="423"/>
                  </a:lnTo>
                  <a:lnTo>
                    <a:pt x="2333" y="401"/>
                  </a:lnTo>
                  <a:lnTo>
                    <a:pt x="2350" y="377"/>
                  </a:lnTo>
                  <a:lnTo>
                    <a:pt x="2363" y="350"/>
                  </a:lnTo>
                  <a:lnTo>
                    <a:pt x="2371" y="320"/>
                  </a:lnTo>
                  <a:lnTo>
                    <a:pt x="2374" y="290"/>
                  </a:lnTo>
                  <a:lnTo>
                    <a:pt x="2371" y="259"/>
                  </a:lnTo>
                  <a:lnTo>
                    <a:pt x="2363" y="229"/>
                  </a:lnTo>
                  <a:lnTo>
                    <a:pt x="2350" y="202"/>
                  </a:lnTo>
                  <a:lnTo>
                    <a:pt x="2333" y="177"/>
                  </a:lnTo>
                  <a:lnTo>
                    <a:pt x="2312" y="157"/>
                  </a:lnTo>
                  <a:lnTo>
                    <a:pt x="2288" y="140"/>
                  </a:lnTo>
                  <a:lnTo>
                    <a:pt x="2261" y="127"/>
                  </a:lnTo>
                  <a:lnTo>
                    <a:pt x="2232" y="118"/>
                  </a:lnTo>
                  <a:lnTo>
                    <a:pt x="2200" y="116"/>
                  </a:lnTo>
                  <a:lnTo>
                    <a:pt x="2182" y="113"/>
                  </a:lnTo>
                  <a:lnTo>
                    <a:pt x="2166" y="105"/>
                  </a:lnTo>
                  <a:lnTo>
                    <a:pt x="2154" y="92"/>
                  </a:lnTo>
                  <a:lnTo>
                    <a:pt x="2145" y="76"/>
                  </a:lnTo>
                  <a:lnTo>
                    <a:pt x="2142" y="58"/>
                  </a:lnTo>
                  <a:lnTo>
                    <a:pt x="2145" y="40"/>
                  </a:lnTo>
                  <a:lnTo>
                    <a:pt x="2154" y="24"/>
                  </a:lnTo>
                  <a:lnTo>
                    <a:pt x="2166" y="11"/>
                  </a:lnTo>
                  <a:lnTo>
                    <a:pt x="2182" y="3"/>
                  </a:lnTo>
                  <a:lnTo>
                    <a:pt x="2200" y="0"/>
                  </a:lnTo>
                  <a:lnTo>
                    <a:pt x="2241" y="3"/>
                  </a:lnTo>
                  <a:lnTo>
                    <a:pt x="2281" y="11"/>
                  </a:lnTo>
                  <a:lnTo>
                    <a:pt x="2319" y="25"/>
                  </a:lnTo>
                  <a:lnTo>
                    <a:pt x="2353" y="43"/>
                  </a:lnTo>
                  <a:lnTo>
                    <a:pt x="2384" y="66"/>
                  </a:lnTo>
                  <a:lnTo>
                    <a:pt x="2413" y="93"/>
                  </a:lnTo>
                  <a:lnTo>
                    <a:pt x="2437" y="124"/>
                  </a:lnTo>
                  <a:lnTo>
                    <a:pt x="2458" y="157"/>
                  </a:lnTo>
                  <a:lnTo>
                    <a:pt x="2473" y="193"/>
                  </a:lnTo>
                  <a:lnTo>
                    <a:pt x="2484" y="232"/>
                  </a:lnTo>
                  <a:lnTo>
                    <a:pt x="3359" y="232"/>
                  </a:lnTo>
                  <a:lnTo>
                    <a:pt x="3359" y="3301"/>
                  </a:lnTo>
                  <a:lnTo>
                    <a:pt x="0" y="3301"/>
                  </a:lnTo>
                  <a:lnTo>
                    <a:pt x="0" y="232"/>
                  </a:lnTo>
                  <a:lnTo>
                    <a:pt x="874" y="232"/>
                  </a:lnTo>
                  <a:lnTo>
                    <a:pt x="886" y="193"/>
                  </a:lnTo>
                  <a:lnTo>
                    <a:pt x="901" y="157"/>
                  </a:lnTo>
                  <a:lnTo>
                    <a:pt x="922" y="124"/>
                  </a:lnTo>
                  <a:lnTo>
                    <a:pt x="945" y="93"/>
                  </a:lnTo>
                  <a:lnTo>
                    <a:pt x="974" y="66"/>
                  </a:lnTo>
                  <a:lnTo>
                    <a:pt x="1006" y="43"/>
                  </a:lnTo>
                  <a:lnTo>
                    <a:pt x="1040" y="25"/>
                  </a:lnTo>
                  <a:lnTo>
                    <a:pt x="1077" y="11"/>
                  </a:lnTo>
                  <a:lnTo>
                    <a:pt x="1116" y="3"/>
                  </a:lnTo>
                  <a:lnTo>
                    <a:pt x="11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7"/>
            <p:cNvSpPr>
              <a:spLocks/>
            </p:cNvSpPr>
            <p:nvPr/>
          </p:nvSpPr>
          <p:spPr bwMode="auto">
            <a:xfrm>
              <a:off x="1471" y="1493"/>
              <a:ext cx="38" cy="65"/>
            </a:xfrm>
            <a:custGeom>
              <a:avLst/>
              <a:gdLst>
                <a:gd name="T0" fmla="*/ 58 w 348"/>
                <a:gd name="T1" fmla="*/ 0 h 579"/>
                <a:gd name="T2" fmla="*/ 101 w 348"/>
                <a:gd name="T3" fmla="*/ 3 h 579"/>
                <a:gd name="T4" fmla="*/ 142 w 348"/>
                <a:gd name="T5" fmla="*/ 12 h 579"/>
                <a:gd name="T6" fmla="*/ 181 w 348"/>
                <a:gd name="T7" fmla="*/ 27 h 579"/>
                <a:gd name="T8" fmla="*/ 216 w 348"/>
                <a:gd name="T9" fmla="*/ 46 h 579"/>
                <a:gd name="T10" fmla="*/ 249 w 348"/>
                <a:gd name="T11" fmla="*/ 71 h 579"/>
                <a:gd name="T12" fmla="*/ 277 w 348"/>
                <a:gd name="T13" fmla="*/ 100 h 579"/>
                <a:gd name="T14" fmla="*/ 301 w 348"/>
                <a:gd name="T15" fmla="*/ 132 h 579"/>
                <a:gd name="T16" fmla="*/ 321 w 348"/>
                <a:gd name="T17" fmla="*/ 168 h 579"/>
                <a:gd name="T18" fmla="*/ 335 w 348"/>
                <a:gd name="T19" fmla="*/ 206 h 579"/>
                <a:gd name="T20" fmla="*/ 345 w 348"/>
                <a:gd name="T21" fmla="*/ 246 h 579"/>
                <a:gd name="T22" fmla="*/ 348 w 348"/>
                <a:gd name="T23" fmla="*/ 290 h 579"/>
                <a:gd name="T24" fmla="*/ 345 w 348"/>
                <a:gd name="T25" fmla="*/ 332 h 579"/>
                <a:gd name="T26" fmla="*/ 335 w 348"/>
                <a:gd name="T27" fmla="*/ 373 h 579"/>
                <a:gd name="T28" fmla="*/ 321 w 348"/>
                <a:gd name="T29" fmla="*/ 411 h 579"/>
                <a:gd name="T30" fmla="*/ 301 w 348"/>
                <a:gd name="T31" fmla="*/ 447 h 579"/>
                <a:gd name="T32" fmla="*/ 277 w 348"/>
                <a:gd name="T33" fmla="*/ 479 h 579"/>
                <a:gd name="T34" fmla="*/ 249 w 348"/>
                <a:gd name="T35" fmla="*/ 508 h 579"/>
                <a:gd name="T36" fmla="*/ 216 w 348"/>
                <a:gd name="T37" fmla="*/ 533 h 579"/>
                <a:gd name="T38" fmla="*/ 181 w 348"/>
                <a:gd name="T39" fmla="*/ 552 h 579"/>
                <a:gd name="T40" fmla="*/ 142 w 348"/>
                <a:gd name="T41" fmla="*/ 567 h 579"/>
                <a:gd name="T42" fmla="*/ 101 w 348"/>
                <a:gd name="T43" fmla="*/ 576 h 579"/>
                <a:gd name="T44" fmla="*/ 58 w 348"/>
                <a:gd name="T45" fmla="*/ 579 h 579"/>
                <a:gd name="T46" fmla="*/ 41 w 348"/>
                <a:gd name="T47" fmla="*/ 576 h 579"/>
                <a:gd name="T48" fmla="*/ 24 w 348"/>
                <a:gd name="T49" fmla="*/ 568 h 579"/>
                <a:gd name="T50" fmla="*/ 12 w 348"/>
                <a:gd name="T51" fmla="*/ 556 h 579"/>
                <a:gd name="T52" fmla="*/ 3 w 348"/>
                <a:gd name="T53" fmla="*/ 539 h 579"/>
                <a:gd name="T54" fmla="*/ 0 w 348"/>
                <a:gd name="T55" fmla="*/ 522 h 579"/>
                <a:gd name="T56" fmla="*/ 3 w 348"/>
                <a:gd name="T57" fmla="*/ 503 h 579"/>
                <a:gd name="T58" fmla="*/ 12 w 348"/>
                <a:gd name="T59" fmla="*/ 486 h 579"/>
                <a:gd name="T60" fmla="*/ 24 w 348"/>
                <a:gd name="T61" fmla="*/ 474 h 579"/>
                <a:gd name="T62" fmla="*/ 41 w 348"/>
                <a:gd name="T63" fmla="*/ 466 h 579"/>
                <a:gd name="T64" fmla="*/ 58 w 348"/>
                <a:gd name="T65" fmla="*/ 463 h 579"/>
                <a:gd name="T66" fmla="*/ 90 w 348"/>
                <a:gd name="T67" fmla="*/ 461 h 579"/>
                <a:gd name="T68" fmla="*/ 119 w 348"/>
                <a:gd name="T69" fmla="*/ 452 h 579"/>
                <a:gd name="T70" fmla="*/ 146 w 348"/>
                <a:gd name="T71" fmla="*/ 439 h 579"/>
                <a:gd name="T72" fmla="*/ 170 w 348"/>
                <a:gd name="T73" fmla="*/ 423 h 579"/>
                <a:gd name="T74" fmla="*/ 191 w 348"/>
                <a:gd name="T75" fmla="*/ 401 h 579"/>
                <a:gd name="T76" fmla="*/ 209 w 348"/>
                <a:gd name="T77" fmla="*/ 377 h 579"/>
                <a:gd name="T78" fmla="*/ 221 w 348"/>
                <a:gd name="T79" fmla="*/ 350 h 579"/>
                <a:gd name="T80" fmla="*/ 229 w 348"/>
                <a:gd name="T81" fmla="*/ 320 h 579"/>
                <a:gd name="T82" fmla="*/ 232 w 348"/>
                <a:gd name="T83" fmla="*/ 290 h 579"/>
                <a:gd name="T84" fmla="*/ 229 w 348"/>
                <a:gd name="T85" fmla="*/ 259 h 579"/>
                <a:gd name="T86" fmla="*/ 221 w 348"/>
                <a:gd name="T87" fmla="*/ 229 h 579"/>
                <a:gd name="T88" fmla="*/ 209 w 348"/>
                <a:gd name="T89" fmla="*/ 202 h 579"/>
                <a:gd name="T90" fmla="*/ 191 w 348"/>
                <a:gd name="T91" fmla="*/ 177 h 579"/>
                <a:gd name="T92" fmla="*/ 170 w 348"/>
                <a:gd name="T93" fmla="*/ 157 h 579"/>
                <a:gd name="T94" fmla="*/ 146 w 348"/>
                <a:gd name="T95" fmla="*/ 140 h 579"/>
                <a:gd name="T96" fmla="*/ 119 w 348"/>
                <a:gd name="T97" fmla="*/ 127 h 579"/>
                <a:gd name="T98" fmla="*/ 90 w 348"/>
                <a:gd name="T99" fmla="*/ 118 h 579"/>
                <a:gd name="T100" fmla="*/ 58 w 348"/>
                <a:gd name="T101" fmla="*/ 116 h 579"/>
                <a:gd name="T102" fmla="*/ 41 w 348"/>
                <a:gd name="T103" fmla="*/ 113 h 579"/>
                <a:gd name="T104" fmla="*/ 24 w 348"/>
                <a:gd name="T105" fmla="*/ 105 h 579"/>
                <a:gd name="T106" fmla="*/ 12 w 348"/>
                <a:gd name="T107" fmla="*/ 92 h 579"/>
                <a:gd name="T108" fmla="*/ 3 w 348"/>
                <a:gd name="T109" fmla="*/ 76 h 579"/>
                <a:gd name="T110" fmla="*/ 0 w 348"/>
                <a:gd name="T111" fmla="*/ 58 h 579"/>
                <a:gd name="T112" fmla="*/ 3 w 348"/>
                <a:gd name="T113" fmla="*/ 40 h 579"/>
                <a:gd name="T114" fmla="*/ 12 w 348"/>
                <a:gd name="T115" fmla="*/ 24 h 579"/>
                <a:gd name="T116" fmla="*/ 24 w 348"/>
                <a:gd name="T117" fmla="*/ 11 h 579"/>
                <a:gd name="T118" fmla="*/ 41 w 348"/>
                <a:gd name="T119" fmla="*/ 3 h 579"/>
                <a:gd name="T120" fmla="*/ 58 w 348"/>
                <a:gd name="T121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8" h="579">
                  <a:moveTo>
                    <a:pt x="58" y="0"/>
                  </a:moveTo>
                  <a:lnTo>
                    <a:pt x="101" y="3"/>
                  </a:lnTo>
                  <a:lnTo>
                    <a:pt x="142" y="12"/>
                  </a:lnTo>
                  <a:lnTo>
                    <a:pt x="181" y="27"/>
                  </a:lnTo>
                  <a:lnTo>
                    <a:pt x="216" y="46"/>
                  </a:lnTo>
                  <a:lnTo>
                    <a:pt x="249" y="71"/>
                  </a:lnTo>
                  <a:lnTo>
                    <a:pt x="277" y="100"/>
                  </a:lnTo>
                  <a:lnTo>
                    <a:pt x="301" y="132"/>
                  </a:lnTo>
                  <a:lnTo>
                    <a:pt x="321" y="168"/>
                  </a:lnTo>
                  <a:lnTo>
                    <a:pt x="335" y="206"/>
                  </a:lnTo>
                  <a:lnTo>
                    <a:pt x="345" y="246"/>
                  </a:lnTo>
                  <a:lnTo>
                    <a:pt x="348" y="290"/>
                  </a:lnTo>
                  <a:lnTo>
                    <a:pt x="345" y="332"/>
                  </a:lnTo>
                  <a:lnTo>
                    <a:pt x="335" y="373"/>
                  </a:lnTo>
                  <a:lnTo>
                    <a:pt x="321" y="411"/>
                  </a:lnTo>
                  <a:lnTo>
                    <a:pt x="301" y="447"/>
                  </a:lnTo>
                  <a:lnTo>
                    <a:pt x="277" y="479"/>
                  </a:lnTo>
                  <a:lnTo>
                    <a:pt x="249" y="508"/>
                  </a:lnTo>
                  <a:lnTo>
                    <a:pt x="216" y="533"/>
                  </a:lnTo>
                  <a:lnTo>
                    <a:pt x="181" y="552"/>
                  </a:lnTo>
                  <a:lnTo>
                    <a:pt x="142" y="567"/>
                  </a:lnTo>
                  <a:lnTo>
                    <a:pt x="101" y="576"/>
                  </a:lnTo>
                  <a:lnTo>
                    <a:pt x="58" y="579"/>
                  </a:lnTo>
                  <a:lnTo>
                    <a:pt x="41" y="576"/>
                  </a:lnTo>
                  <a:lnTo>
                    <a:pt x="24" y="568"/>
                  </a:lnTo>
                  <a:lnTo>
                    <a:pt x="12" y="556"/>
                  </a:lnTo>
                  <a:lnTo>
                    <a:pt x="3" y="539"/>
                  </a:lnTo>
                  <a:lnTo>
                    <a:pt x="0" y="522"/>
                  </a:lnTo>
                  <a:lnTo>
                    <a:pt x="3" y="503"/>
                  </a:lnTo>
                  <a:lnTo>
                    <a:pt x="12" y="486"/>
                  </a:lnTo>
                  <a:lnTo>
                    <a:pt x="24" y="474"/>
                  </a:lnTo>
                  <a:lnTo>
                    <a:pt x="41" y="466"/>
                  </a:lnTo>
                  <a:lnTo>
                    <a:pt x="58" y="463"/>
                  </a:lnTo>
                  <a:lnTo>
                    <a:pt x="90" y="461"/>
                  </a:lnTo>
                  <a:lnTo>
                    <a:pt x="119" y="452"/>
                  </a:lnTo>
                  <a:lnTo>
                    <a:pt x="146" y="439"/>
                  </a:lnTo>
                  <a:lnTo>
                    <a:pt x="170" y="423"/>
                  </a:lnTo>
                  <a:lnTo>
                    <a:pt x="191" y="401"/>
                  </a:lnTo>
                  <a:lnTo>
                    <a:pt x="209" y="377"/>
                  </a:lnTo>
                  <a:lnTo>
                    <a:pt x="221" y="350"/>
                  </a:lnTo>
                  <a:lnTo>
                    <a:pt x="229" y="320"/>
                  </a:lnTo>
                  <a:lnTo>
                    <a:pt x="232" y="290"/>
                  </a:lnTo>
                  <a:lnTo>
                    <a:pt x="229" y="259"/>
                  </a:lnTo>
                  <a:lnTo>
                    <a:pt x="221" y="229"/>
                  </a:lnTo>
                  <a:lnTo>
                    <a:pt x="209" y="202"/>
                  </a:lnTo>
                  <a:lnTo>
                    <a:pt x="191" y="177"/>
                  </a:lnTo>
                  <a:lnTo>
                    <a:pt x="170" y="157"/>
                  </a:lnTo>
                  <a:lnTo>
                    <a:pt x="146" y="140"/>
                  </a:lnTo>
                  <a:lnTo>
                    <a:pt x="119" y="127"/>
                  </a:lnTo>
                  <a:lnTo>
                    <a:pt x="90" y="118"/>
                  </a:lnTo>
                  <a:lnTo>
                    <a:pt x="58" y="116"/>
                  </a:lnTo>
                  <a:lnTo>
                    <a:pt x="41" y="113"/>
                  </a:lnTo>
                  <a:lnTo>
                    <a:pt x="24" y="105"/>
                  </a:lnTo>
                  <a:lnTo>
                    <a:pt x="12" y="92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4" y="11"/>
                  </a:lnTo>
                  <a:lnTo>
                    <a:pt x="41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8"/>
            <p:cNvSpPr>
              <a:spLocks/>
            </p:cNvSpPr>
            <p:nvPr/>
          </p:nvSpPr>
          <p:spPr bwMode="auto">
            <a:xfrm>
              <a:off x="1509" y="1493"/>
              <a:ext cx="39" cy="65"/>
            </a:xfrm>
            <a:custGeom>
              <a:avLst/>
              <a:gdLst>
                <a:gd name="T0" fmla="*/ 59 w 347"/>
                <a:gd name="T1" fmla="*/ 0 h 579"/>
                <a:gd name="T2" fmla="*/ 101 w 347"/>
                <a:gd name="T3" fmla="*/ 3 h 579"/>
                <a:gd name="T4" fmla="*/ 142 w 347"/>
                <a:gd name="T5" fmla="*/ 12 h 579"/>
                <a:gd name="T6" fmla="*/ 180 w 347"/>
                <a:gd name="T7" fmla="*/ 27 h 579"/>
                <a:gd name="T8" fmla="*/ 215 w 347"/>
                <a:gd name="T9" fmla="*/ 46 h 579"/>
                <a:gd name="T10" fmla="*/ 248 w 347"/>
                <a:gd name="T11" fmla="*/ 71 h 579"/>
                <a:gd name="T12" fmla="*/ 276 w 347"/>
                <a:gd name="T13" fmla="*/ 100 h 579"/>
                <a:gd name="T14" fmla="*/ 301 w 347"/>
                <a:gd name="T15" fmla="*/ 132 h 579"/>
                <a:gd name="T16" fmla="*/ 320 w 347"/>
                <a:gd name="T17" fmla="*/ 168 h 579"/>
                <a:gd name="T18" fmla="*/ 336 w 347"/>
                <a:gd name="T19" fmla="*/ 206 h 579"/>
                <a:gd name="T20" fmla="*/ 344 w 347"/>
                <a:gd name="T21" fmla="*/ 246 h 579"/>
                <a:gd name="T22" fmla="*/ 347 w 347"/>
                <a:gd name="T23" fmla="*/ 290 h 579"/>
                <a:gd name="T24" fmla="*/ 344 w 347"/>
                <a:gd name="T25" fmla="*/ 332 h 579"/>
                <a:gd name="T26" fmla="*/ 336 w 347"/>
                <a:gd name="T27" fmla="*/ 373 h 579"/>
                <a:gd name="T28" fmla="*/ 320 w 347"/>
                <a:gd name="T29" fmla="*/ 411 h 579"/>
                <a:gd name="T30" fmla="*/ 301 w 347"/>
                <a:gd name="T31" fmla="*/ 447 h 579"/>
                <a:gd name="T32" fmla="*/ 276 w 347"/>
                <a:gd name="T33" fmla="*/ 479 h 579"/>
                <a:gd name="T34" fmla="*/ 248 w 347"/>
                <a:gd name="T35" fmla="*/ 508 h 579"/>
                <a:gd name="T36" fmla="*/ 215 w 347"/>
                <a:gd name="T37" fmla="*/ 533 h 579"/>
                <a:gd name="T38" fmla="*/ 180 w 347"/>
                <a:gd name="T39" fmla="*/ 552 h 579"/>
                <a:gd name="T40" fmla="*/ 142 w 347"/>
                <a:gd name="T41" fmla="*/ 567 h 579"/>
                <a:gd name="T42" fmla="*/ 101 w 347"/>
                <a:gd name="T43" fmla="*/ 576 h 579"/>
                <a:gd name="T44" fmla="*/ 59 w 347"/>
                <a:gd name="T45" fmla="*/ 579 h 579"/>
                <a:gd name="T46" fmla="*/ 40 w 347"/>
                <a:gd name="T47" fmla="*/ 576 h 579"/>
                <a:gd name="T48" fmla="*/ 24 w 347"/>
                <a:gd name="T49" fmla="*/ 568 h 579"/>
                <a:gd name="T50" fmla="*/ 11 w 347"/>
                <a:gd name="T51" fmla="*/ 556 h 579"/>
                <a:gd name="T52" fmla="*/ 3 w 347"/>
                <a:gd name="T53" fmla="*/ 539 h 579"/>
                <a:gd name="T54" fmla="*/ 0 w 347"/>
                <a:gd name="T55" fmla="*/ 522 h 579"/>
                <a:gd name="T56" fmla="*/ 3 w 347"/>
                <a:gd name="T57" fmla="*/ 503 h 579"/>
                <a:gd name="T58" fmla="*/ 11 w 347"/>
                <a:gd name="T59" fmla="*/ 486 h 579"/>
                <a:gd name="T60" fmla="*/ 24 w 347"/>
                <a:gd name="T61" fmla="*/ 474 h 579"/>
                <a:gd name="T62" fmla="*/ 40 w 347"/>
                <a:gd name="T63" fmla="*/ 466 h 579"/>
                <a:gd name="T64" fmla="*/ 59 w 347"/>
                <a:gd name="T65" fmla="*/ 463 h 579"/>
                <a:gd name="T66" fmla="*/ 90 w 347"/>
                <a:gd name="T67" fmla="*/ 461 h 579"/>
                <a:gd name="T68" fmla="*/ 118 w 347"/>
                <a:gd name="T69" fmla="*/ 452 h 579"/>
                <a:gd name="T70" fmla="*/ 145 w 347"/>
                <a:gd name="T71" fmla="*/ 439 h 579"/>
                <a:gd name="T72" fmla="*/ 170 w 347"/>
                <a:gd name="T73" fmla="*/ 423 h 579"/>
                <a:gd name="T74" fmla="*/ 191 w 347"/>
                <a:gd name="T75" fmla="*/ 401 h 579"/>
                <a:gd name="T76" fmla="*/ 208 w 347"/>
                <a:gd name="T77" fmla="*/ 377 h 579"/>
                <a:gd name="T78" fmla="*/ 220 w 347"/>
                <a:gd name="T79" fmla="*/ 350 h 579"/>
                <a:gd name="T80" fmla="*/ 229 w 347"/>
                <a:gd name="T81" fmla="*/ 320 h 579"/>
                <a:gd name="T82" fmla="*/ 232 w 347"/>
                <a:gd name="T83" fmla="*/ 290 h 579"/>
                <a:gd name="T84" fmla="*/ 229 w 347"/>
                <a:gd name="T85" fmla="*/ 259 h 579"/>
                <a:gd name="T86" fmla="*/ 220 w 347"/>
                <a:gd name="T87" fmla="*/ 229 h 579"/>
                <a:gd name="T88" fmla="*/ 208 w 347"/>
                <a:gd name="T89" fmla="*/ 202 h 579"/>
                <a:gd name="T90" fmla="*/ 191 w 347"/>
                <a:gd name="T91" fmla="*/ 177 h 579"/>
                <a:gd name="T92" fmla="*/ 170 w 347"/>
                <a:gd name="T93" fmla="*/ 157 h 579"/>
                <a:gd name="T94" fmla="*/ 145 w 347"/>
                <a:gd name="T95" fmla="*/ 140 h 579"/>
                <a:gd name="T96" fmla="*/ 118 w 347"/>
                <a:gd name="T97" fmla="*/ 127 h 579"/>
                <a:gd name="T98" fmla="*/ 90 w 347"/>
                <a:gd name="T99" fmla="*/ 118 h 579"/>
                <a:gd name="T100" fmla="*/ 59 w 347"/>
                <a:gd name="T101" fmla="*/ 116 h 579"/>
                <a:gd name="T102" fmla="*/ 40 w 347"/>
                <a:gd name="T103" fmla="*/ 113 h 579"/>
                <a:gd name="T104" fmla="*/ 24 w 347"/>
                <a:gd name="T105" fmla="*/ 105 h 579"/>
                <a:gd name="T106" fmla="*/ 11 w 347"/>
                <a:gd name="T107" fmla="*/ 92 h 579"/>
                <a:gd name="T108" fmla="*/ 3 w 347"/>
                <a:gd name="T109" fmla="*/ 76 h 579"/>
                <a:gd name="T110" fmla="*/ 0 w 347"/>
                <a:gd name="T111" fmla="*/ 58 h 579"/>
                <a:gd name="T112" fmla="*/ 3 w 347"/>
                <a:gd name="T113" fmla="*/ 40 h 579"/>
                <a:gd name="T114" fmla="*/ 11 w 347"/>
                <a:gd name="T115" fmla="*/ 24 h 579"/>
                <a:gd name="T116" fmla="*/ 24 w 347"/>
                <a:gd name="T117" fmla="*/ 11 h 579"/>
                <a:gd name="T118" fmla="*/ 40 w 347"/>
                <a:gd name="T119" fmla="*/ 3 h 579"/>
                <a:gd name="T120" fmla="*/ 59 w 347"/>
                <a:gd name="T121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7" h="579">
                  <a:moveTo>
                    <a:pt x="59" y="0"/>
                  </a:moveTo>
                  <a:lnTo>
                    <a:pt x="101" y="3"/>
                  </a:lnTo>
                  <a:lnTo>
                    <a:pt x="142" y="12"/>
                  </a:lnTo>
                  <a:lnTo>
                    <a:pt x="180" y="27"/>
                  </a:lnTo>
                  <a:lnTo>
                    <a:pt x="215" y="46"/>
                  </a:lnTo>
                  <a:lnTo>
                    <a:pt x="248" y="71"/>
                  </a:lnTo>
                  <a:lnTo>
                    <a:pt x="276" y="100"/>
                  </a:lnTo>
                  <a:lnTo>
                    <a:pt x="301" y="132"/>
                  </a:lnTo>
                  <a:lnTo>
                    <a:pt x="320" y="168"/>
                  </a:lnTo>
                  <a:lnTo>
                    <a:pt x="336" y="206"/>
                  </a:lnTo>
                  <a:lnTo>
                    <a:pt x="344" y="246"/>
                  </a:lnTo>
                  <a:lnTo>
                    <a:pt x="347" y="290"/>
                  </a:lnTo>
                  <a:lnTo>
                    <a:pt x="344" y="332"/>
                  </a:lnTo>
                  <a:lnTo>
                    <a:pt x="336" y="373"/>
                  </a:lnTo>
                  <a:lnTo>
                    <a:pt x="320" y="411"/>
                  </a:lnTo>
                  <a:lnTo>
                    <a:pt x="301" y="447"/>
                  </a:lnTo>
                  <a:lnTo>
                    <a:pt x="276" y="479"/>
                  </a:lnTo>
                  <a:lnTo>
                    <a:pt x="248" y="508"/>
                  </a:lnTo>
                  <a:lnTo>
                    <a:pt x="215" y="533"/>
                  </a:lnTo>
                  <a:lnTo>
                    <a:pt x="180" y="552"/>
                  </a:lnTo>
                  <a:lnTo>
                    <a:pt x="142" y="567"/>
                  </a:lnTo>
                  <a:lnTo>
                    <a:pt x="101" y="576"/>
                  </a:lnTo>
                  <a:lnTo>
                    <a:pt x="59" y="579"/>
                  </a:lnTo>
                  <a:lnTo>
                    <a:pt x="40" y="576"/>
                  </a:lnTo>
                  <a:lnTo>
                    <a:pt x="24" y="568"/>
                  </a:lnTo>
                  <a:lnTo>
                    <a:pt x="11" y="556"/>
                  </a:lnTo>
                  <a:lnTo>
                    <a:pt x="3" y="539"/>
                  </a:lnTo>
                  <a:lnTo>
                    <a:pt x="0" y="522"/>
                  </a:lnTo>
                  <a:lnTo>
                    <a:pt x="3" y="503"/>
                  </a:lnTo>
                  <a:lnTo>
                    <a:pt x="11" y="486"/>
                  </a:lnTo>
                  <a:lnTo>
                    <a:pt x="24" y="474"/>
                  </a:lnTo>
                  <a:lnTo>
                    <a:pt x="40" y="466"/>
                  </a:lnTo>
                  <a:lnTo>
                    <a:pt x="59" y="463"/>
                  </a:lnTo>
                  <a:lnTo>
                    <a:pt x="90" y="461"/>
                  </a:lnTo>
                  <a:lnTo>
                    <a:pt x="118" y="452"/>
                  </a:lnTo>
                  <a:lnTo>
                    <a:pt x="145" y="439"/>
                  </a:lnTo>
                  <a:lnTo>
                    <a:pt x="170" y="423"/>
                  </a:lnTo>
                  <a:lnTo>
                    <a:pt x="191" y="401"/>
                  </a:lnTo>
                  <a:lnTo>
                    <a:pt x="208" y="377"/>
                  </a:lnTo>
                  <a:lnTo>
                    <a:pt x="220" y="350"/>
                  </a:lnTo>
                  <a:lnTo>
                    <a:pt x="229" y="320"/>
                  </a:lnTo>
                  <a:lnTo>
                    <a:pt x="232" y="290"/>
                  </a:lnTo>
                  <a:lnTo>
                    <a:pt x="229" y="259"/>
                  </a:lnTo>
                  <a:lnTo>
                    <a:pt x="220" y="229"/>
                  </a:lnTo>
                  <a:lnTo>
                    <a:pt x="208" y="202"/>
                  </a:lnTo>
                  <a:lnTo>
                    <a:pt x="191" y="177"/>
                  </a:lnTo>
                  <a:lnTo>
                    <a:pt x="170" y="157"/>
                  </a:lnTo>
                  <a:lnTo>
                    <a:pt x="145" y="140"/>
                  </a:lnTo>
                  <a:lnTo>
                    <a:pt x="118" y="127"/>
                  </a:lnTo>
                  <a:lnTo>
                    <a:pt x="90" y="118"/>
                  </a:lnTo>
                  <a:lnTo>
                    <a:pt x="59" y="116"/>
                  </a:lnTo>
                  <a:lnTo>
                    <a:pt x="40" y="113"/>
                  </a:lnTo>
                  <a:lnTo>
                    <a:pt x="24" y="105"/>
                  </a:lnTo>
                  <a:lnTo>
                    <a:pt x="11" y="92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1" y="24"/>
                  </a:lnTo>
                  <a:lnTo>
                    <a:pt x="24" y="11"/>
                  </a:lnTo>
                  <a:lnTo>
                    <a:pt x="40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9"/>
            <p:cNvSpPr>
              <a:spLocks/>
            </p:cNvSpPr>
            <p:nvPr/>
          </p:nvSpPr>
          <p:spPr bwMode="auto">
            <a:xfrm>
              <a:off x="1509" y="1686"/>
              <a:ext cx="65" cy="65"/>
            </a:xfrm>
            <a:custGeom>
              <a:avLst/>
              <a:gdLst>
                <a:gd name="T0" fmla="*/ 58 w 579"/>
                <a:gd name="T1" fmla="*/ 0 h 579"/>
                <a:gd name="T2" fmla="*/ 73 w 579"/>
                <a:gd name="T3" fmla="*/ 2 h 579"/>
                <a:gd name="T4" fmla="*/ 86 w 579"/>
                <a:gd name="T5" fmla="*/ 7 h 579"/>
                <a:gd name="T6" fmla="*/ 99 w 579"/>
                <a:gd name="T7" fmla="*/ 17 h 579"/>
                <a:gd name="T8" fmla="*/ 289 w 579"/>
                <a:gd name="T9" fmla="*/ 207 h 579"/>
                <a:gd name="T10" fmla="*/ 480 w 579"/>
                <a:gd name="T11" fmla="*/ 17 h 579"/>
                <a:gd name="T12" fmla="*/ 493 w 579"/>
                <a:gd name="T13" fmla="*/ 7 h 579"/>
                <a:gd name="T14" fmla="*/ 507 w 579"/>
                <a:gd name="T15" fmla="*/ 2 h 579"/>
                <a:gd name="T16" fmla="*/ 521 w 579"/>
                <a:gd name="T17" fmla="*/ 0 h 579"/>
                <a:gd name="T18" fmla="*/ 536 w 579"/>
                <a:gd name="T19" fmla="*/ 2 h 579"/>
                <a:gd name="T20" fmla="*/ 550 w 579"/>
                <a:gd name="T21" fmla="*/ 7 h 579"/>
                <a:gd name="T22" fmla="*/ 563 w 579"/>
                <a:gd name="T23" fmla="*/ 17 h 579"/>
                <a:gd name="T24" fmla="*/ 572 w 579"/>
                <a:gd name="T25" fmla="*/ 30 h 579"/>
                <a:gd name="T26" fmla="*/ 577 w 579"/>
                <a:gd name="T27" fmla="*/ 43 h 579"/>
                <a:gd name="T28" fmla="*/ 579 w 579"/>
                <a:gd name="T29" fmla="*/ 58 h 579"/>
                <a:gd name="T30" fmla="*/ 577 w 579"/>
                <a:gd name="T31" fmla="*/ 73 h 579"/>
                <a:gd name="T32" fmla="*/ 572 w 579"/>
                <a:gd name="T33" fmla="*/ 87 h 579"/>
                <a:gd name="T34" fmla="*/ 563 w 579"/>
                <a:gd name="T35" fmla="*/ 99 h 579"/>
                <a:gd name="T36" fmla="*/ 371 w 579"/>
                <a:gd name="T37" fmla="*/ 290 h 579"/>
                <a:gd name="T38" fmla="*/ 563 w 579"/>
                <a:gd name="T39" fmla="*/ 480 h 579"/>
                <a:gd name="T40" fmla="*/ 572 w 579"/>
                <a:gd name="T41" fmla="*/ 493 h 579"/>
                <a:gd name="T42" fmla="*/ 577 w 579"/>
                <a:gd name="T43" fmla="*/ 506 h 579"/>
                <a:gd name="T44" fmla="*/ 579 w 579"/>
                <a:gd name="T45" fmla="*/ 522 h 579"/>
                <a:gd name="T46" fmla="*/ 577 w 579"/>
                <a:gd name="T47" fmla="*/ 536 h 579"/>
                <a:gd name="T48" fmla="*/ 572 w 579"/>
                <a:gd name="T49" fmla="*/ 549 h 579"/>
                <a:gd name="T50" fmla="*/ 563 w 579"/>
                <a:gd name="T51" fmla="*/ 562 h 579"/>
                <a:gd name="T52" fmla="*/ 550 w 579"/>
                <a:gd name="T53" fmla="*/ 572 h 579"/>
                <a:gd name="T54" fmla="*/ 536 w 579"/>
                <a:gd name="T55" fmla="*/ 577 h 579"/>
                <a:gd name="T56" fmla="*/ 521 w 579"/>
                <a:gd name="T57" fmla="*/ 579 h 579"/>
                <a:gd name="T58" fmla="*/ 507 w 579"/>
                <a:gd name="T59" fmla="*/ 577 h 579"/>
                <a:gd name="T60" fmla="*/ 493 w 579"/>
                <a:gd name="T61" fmla="*/ 572 h 579"/>
                <a:gd name="T62" fmla="*/ 480 w 579"/>
                <a:gd name="T63" fmla="*/ 562 h 579"/>
                <a:gd name="T64" fmla="*/ 289 w 579"/>
                <a:gd name="T65" fmla="*/ 372 h 579"/>
                <a:gd name="T66" fmla="*/ 99 w 579"/>
                <a:gd name="T67" fmla="*/ 562 h 579"/>
                <a:gd name="T68" fmla="*/ 86 w 579"/>
                <a:gd name="T69" fmla="*/ 572 h 579"/>
                <a:gd name="T70" fmla="*/ 73 w 579"/>
                <a:gd name="T71" fmla="*/ 577 h 579"/>
                <a:gd name="T72" fmla="*/ 59 w 579"/>
                <a:gd name="T73" fmla="*/ 579 h 579"/>
                <a:gd name="T74" fmla="*/ 43 w 579"/>
                <a:gd name="T75" fmla="*/ 577 h 579"/>
                <a:gd name="T76" fmla="*/ 30 w 579"/>
                <a:gd name="T77" fmla="*/ 572 h 579"/>
                <a:gd name="T78" fmla="*/ 17 w 579"/>
                <a:gd name="T79" fmla="*/ 562 h 579"/>
                <a:gd name="T80" fmla="*/ 8 w 579"/>
                <a:gd name="T81" fmla="*/ 549 h 579"/>
                <a:gd name="T82" fmla="*/ 2 w 579"/>
                <a:gd name="T83" fmla="*/ 536 h 579"/>
                <a:gd name="T84" fmla="*/ 0 w 579"/>
                <a:gd name="T85" fmla="*/ 522 h 579"/>
                <a:gd name="T86" fmla="*/ 2 w 579"/>
                <a:gd name="T87" fmla="*/ 506 h 579"/>
                <a:gd name="T88" fmla="*/ 8 w 579"/>
                <a:gd name="T89" fmla="*/ 493 h 579"/>
                <a:gd name="T90" fmla="*/ 17 w 579"/>
                <a:gd name="T91" fmla="*/ 480 h 579"/>
                <a:gd name="T92" fmla="*/ 208 w 579"/>
                <a:gd name="T93" fmla="*/ 290 h 579"/>
                <a:gd name="T94" fmla="*/ 17 w 579"/>
                <a:gd name="T95" fmla="*/ 99 h 579"/>
                <a:gd name="T96" fmla="*/ 8 w 579"/>
                <a:gd name="T97" fmla="*/ 87 h 579"/>
                <a:gd name="T98" fmla="*/ 2 w 579"/>
                <a:gd name="T99" fmla="*/ 73 h 579"/>
                <a:gd name="T100" fmla="*/ 0 w 579"/>
                <a:gd name="T101" fmla="*/ 58 h 579"/>
                <a:gd name="T102" fmla="*/ 2 w 579"/>
                <a:gd name="T103" fmla="*/ 43 h 579"/>
                <a:gd name="T104" fmla="*/ 8 w 579"/>
                <a:gd name="T105" fmla="*/ 30 h 579"/>
                <a:gd name="T106" fmla="*/ 17 w 579"/>
                <a:gd name="T107" fmla="*/ 17 h 579"/>
                <a:gd name="T108" fmla="*/ 30 w 579"/>
                <a:gd name="T109" fmla="*/ 7 h 579"/>
                <a:gd name="T110" fmla="*/ 43 w 579"/>
                <a:gd name="T111" fmla="*/ 2 h 579"/>
                <a:gd name="T112" fmla="*/ 58 w 579"/>
                <a:gd name="T113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9" h="579">
                  <a:moveTo>
                    <a:pt x="58" y="0"/>
                  </a:moveTo>
                  <a:lnTo>
                    <a:pt x="73" y="2"/>
                  </a:lnTo>
                  <a:lnTo>
                    <a:pt x="86" y="7"/>
                  </a:lnTo>
                  <a:lnTo>
                    <a:pt x="99" y="17"/>
                  </a:lnTo>
                  <a:lnTo>
                    <a:pt x="289" y="207"/>
                  </a:lnTo>
                  <a:lnTo>
                    <a:pt x="480" y="17"/>
                  </a:lnTo>
                  <a:lnTo>
                    <a:pt x="493" y="7"/>
                  </a:lnTo>
                  <a:lnTo>
                    <a:pt x="507" y="2"/>
                  </a:lnTo>
                  <a:lnTo>
                    <a:pt x="521" y="0"/>
                  </a:lnTo>
                  <a:lnTo>
                    <a:pt x="536" y="2"/>
                  </a:lnTo>
                  <a:lnTo>
                    <a:pt x="550" y="7"/>
                  </a:lnTo>
                  <a:lnTo>
                    <a:pt x="563" y="17"/>
                  </a:lnTo>
                  <a:lnTo>
                    <a:pt x="572" y="30"/>
                  </a:lnTo>
                  <a:lnTo>
                    <a:pt x="577" y="43"/>
                  </a:lnTo>
                  <a:lnTo>
                    <a:pt x="579" y="58"/>
                  </a:lnTo>
                  <a:lnTo>
                    <a:pt x="577" y="73"/>
                  </a:lnTo>
                  <a:lnTo>
                    <a:pt x="572" y="87"/>
                  </a:lnTo>
                  <a:lnTo>
                    <a:pt x="563" y="99"/>
                  </a:lnTo>
                  <a:lnTo>
                    <a:pt x="371" y="290"/>
                  </a:lnTo>
                  <a:lnTo>
                    <a:pt x="563" y="480"/>
                  </a:lnTo>
                  <a:lnTo>
                    <a:pt x="572" y="493"/>
                  </a:lnTo>
                  <a:lnTo>
                    <a:pt x="577" y="506"/>
                  </a:lnTo>
                  <a:lnTo>
                    <a:pt x="579" y="522"/>
                  </a:lnTo>
                  <a:lnTo>
                    <a:pt x="577" y="536"/>
                  </a:lnTo>
                  <a:lnTo>
                    <a:pt x="572" y="549"/>
                  </a:lnTo>
                  <a:lnTo>
                    <a:pt x="563" y="562"/>
                  </a:lnTo>
                  <a:lnTo>
                    <a:pt x="550" y="572"/>
                  </a:lnTo>
                  <a:lnTo>
                    <a:pt x="536" y="577"/>
                  </a:lnTo>
                  <a:lnTo>
                    <a:pt x="521" y="579"/>
                  </a:lnTo>
                  <a:lnTo>
                    <a:pt x="507" y="577"/>
                  </a:lnTo>
                  <a:lnTo>
                    <a:pt x="493" y="572"/>
                  </a:lnTo>
                  <a:lnTo>
                    <a:pt x="480" y="562"/>
                  </a:lnTo>
                  <a:lnTo>
                    <a:pt x="289" y="372"/>
                  </a:lnTo>
                  <a:lnTo>
                    <a:pt x="99" y="562"/>
                  </a:lnTo>
                  <a:lnTo>
                    <a:pt x="86" y="572"/>
                  </a:lnTo>
                  <a:lnTo>
                    <a:pt x="73" y="577"/>
                  </a:lnTo>
                  <a:lnTo>
                    <a:pt x="59" y="579"/>
                  </a:lnTo>
                  <a:lnTo>
                    <a:pt x="43" y="577"/>
                  </a:lnTo>
                  <a:lnTo>
                    <a:pt x="30" y="572"/>
                  </a:lnTo>
                  <a:lnTo>
                    <a:pt x="17" y="562"/>
                  </a:lnTo>
                  <a:lnTo>
                    <a:pt x="8" y="549"/>
                  </a:lnTo>
                  <a:lnTo>
                    <a:pt x="2" y="536"/>
                  </a:lnTo>
                  <a:lnTo>
                    <a:pt x="0" y="522"/>
                  </a:lnTo>
                  <a:lnTo>
                    <a:pt x="2" y="506"/>
                  </a:lnTo>
                  <a:lnTo>
                    <a:pt x="8" y="493"/>
                  </a:lnTo>
                  <a:lnTo>
                    <a:pt x="17" y="480"/>
                  </a:lnTo>
                  <a:lnTo>
                    <a:pt x="208" y="290"/>
                  </a:lnTo>
                  <a:lnTo>
                    <a:pt x="17" y="99"/>
                  </a:lnTo>
                  <a:lnTo>
                    <a:pt x="8" y="87"/>
                  </a:lnTo>
                  <a:lnTo>
                    <a:pt x="2" y="73"/>
                  </a:lnTo>
                  <a:lnTo>
                    <a:pt x="0" y="58"/>
                  </a:lnTo>
                  <a:lnTo>
                    <a:pt x="2" y="43"/>
                  </a:lnTo>
                  <a:lnTo>
                    <a:pt x="8" y="30"/>
                  </a:lnTo>
                  <a:lnTo>
                    <a:pt x="17" y="17"/>
                  </a:lnTo>
                  <a:lnTo>
                    <a:pt x="30" y="7"/>
                  </a:lnTo>
                  <a:lnTo>
                    <a:pt x="43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8539074" y="1098358"/>
            <a:ext cx="2886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2F53"/>
                </a:solidFill>
              </a:rPr>
              <a:t>Очікуваний результати від реалізації проекту</a:t>
            </a:r>
            <a:endParaRPr lang="ru-RU" sz="2000" b="1" dirty="0">
              <a:solidFill>
                <a:srgbClr val="002F53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59602" y="3115653"/>
            <a:ext cx="3435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8BC1"/>
                </a:solidFill>
              </a:rPr>
              <a:t>~</a:t>
            </a:r>
            <a:r>
              <a:rPr lang="uk-UA" sz="2000" b="1" dirty="0">
                <a:solidFill>
                  <a:srgbClr val="008BC1"/>
                </a:solidFill>
              </a:rPr>
              <a:t>33 0</a:t>
            </a:r>
            <a:r>
              <a:rPr lang="en-US" sz="2000" b="1" dirty="0">
                <a:solidFill>
                  <a:srgbClr val="008BC1"/>
                </a:solidFill>
              </a:rPr>
              <a:t>00</a:t>
            </a:r>
            <a:r>
              <a:rPr lang="uk-UA" sz="2000" b="1" dirty="0">
                <a:solidFill>
                  <a:srgbClr val="008BC1"/>
                </a:solidFill>
              </a:rPr>
              <a:t> грн</a:t>
            </a:r>
          </a:p>
          <a:p>
            <a:pPr algn="ctr"/>
            <a:r>
              <a:rPr lang="uk-UA" sz="1600" dirty="0">
                <a:solidFill>
                  <a:srgbClr val="3B4042"/>
                </a:solidFill>
              </a:rPr>
              <a:t>вартість заходів для кожної квартири</a:t>
            </a:r>
          </a:p>
          <a:p>
            <a:pPr algn="ctr"/>
            <a:r>
              <a:rPr lang="uk-UA" sz="1400" i="1" dirty="0">
                <a:solidFill>
                  <a:srgbClr val="3B4042"/>
                </a:solidFill>
              </a:rPr>
              <a:t>(у розрахунку на будинок 120 квартир)</a:t>
            </a:r>
            <a:r>
              <a:rPr lang="uk-UA" sz="2000" i="1" dirty="0">
                <a:solidFill>
                  <a:srgbClr val="3B4042"/>
                </a:solidFill>
              </a:rPr>
              <a:t> </a:t>
            </a:r>
            <a:endParaRPr lang="ru-RU" sz="2000" i="1" dirty="0">
              <a:solidFill>
                <a:srgbClr val="3B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15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520815" y="177225"/>
            <a:ext cx="11336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uk-UA" altLang="en-US" sz="3200" b="1" dirty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Консультаційна підтримка ОСББ від </a:t>
            </a:r>
            <a:r>
              <a:rPr lang="en-US" altLang="en-US" sz="3200" b="1" dirty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IFC</a:t>
            </a:r>
            <a:endParaRPr lang="uk-UA" altLang="en-US" sz="3200" b="1" dirty="0">
              <a:solidFill>
                <a:srgbClr val="002F53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002F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1" name="Номер слайда 7"/>
          <p:cNvSpPr txBox="1">
            <a:spLocks/>
          </p:cNvSpPr>
          <p:nvPr/>
        </p:nvSpPr>
        <p:spPr>
          <a:xfrm>
            <a:off x="9648396" y="6525348"/>
            <a:ext cx="2208245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02FE95-47BD-4873-8606-162A2877824F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07" name="TextBox 106"/>
          <p:cNvSpPr txBox="1"/>
          <p:nvPr/>
        </p:nvSpPr>
        <p:spPr>
          <a:xfrm>
            <a:off x="479376" y="6538913"/>
            <a:ext cx="333062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1400" i="1">
                <a:solidFill>
                  <a:srgbClr val="616466"/>
                </a:solidFill>
                <a:latin typeface="Calibri Light" panose="020F03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uk-UA" dirty="0"/>
              <a:t>Джерело: аналіз Робочої Групи</a:t>
            </a:r>
          </a:p>
        </p:txBody>
      </p:sp>
      <p:grpSp>
        <p:nvGrpSpPr>
          <p:cNvPr id="117" name="Группа 116"/>
          <p:cNvGrpSpPr/>
          <p:nvPr/>
        </p:nvGrpSpPr>
        <p:grpSpPr>
          <a:xfrm>
            <a:off x="661620" y="2412689"/>
            <a:ext cx="6021013" cy="3739682"/>
            <a:chOff x="977293" y="1261611"/>
            <a:chExt cx="7617189" cy="4629235"/>
          </a:xfrm>
        </p:grpSpPr>
        <p:grpSp>
          <p:nvGrpSpPr>
            <p:cNvPr id="118" name="Group 1"/>
            <p:cNvGrpSpPr>
              <a:grpSpLocks noChangeAspect="1"/>
            </p:cNvGrpSpPr>
            <p:nvPr/>
          </p:nvGrpSpPr>
          <p:grpSpPr bwMode="auto">
            <a:xfrm>
              <a:off x="977293" y="1261611"/>
              <a:ext cx="7617189" cy="4629235"/>
              <a:chOff x="1854" y="3627"/>
              <a:chExt cx="4592" cy="3102"/>
            </a:xfrm>
            <a:solidFill>
              <a:schemeClr val="bg1">
                <a:lumMod val="85000"/>
              </a:schemeClr>
            </a:solidFill>
          </p:grpSpPr>
          <p:sp>
            <p:nvSpPr>
              <p:cNvPr id="121" name="Freeform 62"/>
              <p:cNvSpPr>
                <a:spLocks/>
              </p:cNvSpPr>
              <p:nvPr/>
            </p:nvSpPr>
            <p:spPr bwMode="auto">
              <a:xfrm>
                <a:off x="5035" y="6042"/>
                <a:ext cx="64" cy="62"/>
              </a:xfrm>
              <a:custGeom>
                <a:avLst/>
                <a:gdLst/>
                <a:ahLst/>
                <a:cxnLst>
                  <a:cxn ang="0">
                    <a:pos x="7" y="28"/>
                  </a:cxn>
                  <a:cxn ang="0">
                    <a:pos x="7" y="15"/>
                  </a:cxn>
                  <a:cxn ang="0">
                    <a:pos x="20" y="4"/>
                  </a:cxn>
                  <a:cxn ang="0">
                    <a:pos x="25" y="18"/>
                  </a:cxn>
                  <a:cxn ang="0">
                    <a:pos x="26" y="29"/>
                  </a:cxn>
                  <a:cxn ang="0">
                    <a:pos x="7" y="28"/>
                  </a:cxn>
                  <a:cxn ang="0">
                    <a:pos x="7" y="28"/>
                  </a:cxn>
                </a:cxnLst>
                <a:rect l="0" t="0" r="r" b="b"/>
                <a:pathLst>
                  <a:path w="30" h="29">
                    <a:moveTo>
                      <a:pt x="7" y="28"/>
                    </a:moveTo>
                    <a:cubicBezTo>
                      <a:pt x="0" y="20"/>
                      <a:pt x="7" y="15"/>
                      <a:pt x="7" y="15"/>
                    </a:cubicBezTo>
                    <a:cubicBezTo>
                      <a:pt x="7" y="0"/>
                      <a:pt x="20" y="4"/>
                      <a:pt x="20" y="4"/>
                    </a:cubicBezTo>
                    <a:cubicBezTo>
                      <a:pt x="30" y="4"/>
                      <a:pt x="25" y="18"/>
                      <a:pt x="25" y="18"/>
                    </a:cubicBezTo>
                    <a:cubicBezTo>
                      <a:pt x="26" y="22"/>
                      <a:pt x="26" y="26"/>
                      <a:pt x="26" y="29"/>
                    </a:cubicBezTo>
                    <a:cubicBezTo>
                      <a:pt x="26" y="29"/>
                      <a:pt x="13" y="1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black"/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22" name="Freeform 61"/>
              <p:cNvSpPr>
                <a:spLocks/>
              </p:cNvSpPr>
              <p:nvPr/>
            </p:nvSpPr>
            <p:spPr bwMode="auto">
              <a:xfrm>
                <a:off x="4264" y="5895"/>
                <a:ext cx="81" cy="39"/>
              </a:xfrm>
              <a:custGeom>
                <a:avLst/>
                <a:gdLst/>
                <a:ahLst/>
                <a:cxnLst>
                  <a:cxn ang="0">
                    <a:pos x="37" y="3"/>
                  </a:cxn>
                  <a:cxn ang="0">
                    <a:pos x="33" y="15"/>
                  </a:cxn>
                  <a:cxn ang="0">
                    <a:pos x="17" y="18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37" y="3"/>
                  </a:cxn>
                  <a:cxn ang="0">
                    <a:pos x="37" y="3"/>
                  </a:cxn>
                </a:cxnLst>
                <a:rect l="0" t="0" r="r" b="b"/>
                <a:pathLst>
                  <a:path w="38" h="18">
                    <a:moveTo>
                      <a:pt x="37" y="3"/>
                    </a:moveTo>
                    <a:cubicBezTo>
                      <a:pt x="38" y="8"/>
                      <a:pt x="29" y="11"/>
                      <a:pt x="33" y="15"/>
                    </a:cubicBezTo>
                    <a:cubicBezTo>
                      <a:pt x="24" y="15"/>
                      <a:pt x="17" y="18"/>
                      <a:pt x="17" y="18"/>
                    </a:cubicBezTo>
                    <a:cubicBezTo>
                      <a:pt x="7" y="14"/>
                      <a:pt x="0" y="0"/>
                      <a:pt x="0" y="0"/>
                    </a:cubicBezTo>
                    <a:cubicBezTo>
                      <a:pt x="16" y="5"/>
                      <a:pt x="22" y="0"/>
                      <a:pt x="22" y="0"/>
                    </a:cubicBezTo>
                    <a:cubicBezTo>
                      <a:pt x="29" y="2"/>
                      <a:pt x="33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black"/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23" name="Freeform 60"/>
              <p:cNvSpPr>
                <a:spLocks/>
              </p:cNvSpPr>
              <p:nvPr/>
            </p:nvSpPr>
            <p:spPr bwMode="auto">
              <a:xfrm>
                <a:off x="5192" y="6014"/>
                <a:ext cx="54" cy="4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21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25" h="21">
                    <a:moveTo>
                      <a:pt x="25" y="0"/>
                    </a:moveTo>
                    <a:cubicBezTo>
                      <a:pt x="25" y="10"/>
                      <a:pt x="0" y="21"/>
                      <a:pt x="0" y="21"/>
                    </a:cubicBezTo>
                    <a:cubicBezTo>
                      <a:pt x="1" y="6"/>
                      <a:pt x="16" y="8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black"/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24" name="Freeform 59"/>
              <p:cNvSpPr>
                <a:spLocks/>
              </p:cNvSpPr>
              <p:nvPr/>
            </p:nvSpPr>
            <p:spPr bwMode="auto">
              <a:xfrm>
                <a:off x="4562" y="6078"/>
                <a:ext cx="113" cy="3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5" y="13"/>
                  </a:cxn>
                  <a:cxn ang="0">
                    <a:pos x="50" y="8"/>
                  </a:cxn>
                  <a:cxn ang="0">
                    <a:pos x="35" y="3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3" h="17">
                    <a:moveTo>
                      <a:pt x="0" y="2"/>
                    </a:moveTo>
                    <a:cubicBezTo>
                      <a:pt x="24" y="8"/>
                      <a:pt x="35" y="13"/>
                      <a:pt x="35" y="13"/>
                    </a:cubicBezTo>
                    <a:cubicBezTo>
                      <a:pt x="53" y="17"/>
                      <a:pt x="50" y="8"/>
                      <a:pt x="50" y="8"/>
                    </a:cubicBezTo>
                    <a:cubicBezTo>
                      <a:pt x="49" y="2"/>
                      <a:pt x="35" y="3"/>
                      <a:pt x="35" y="3"/>
                    </a:cubicBezTo>
                    <a:cubicBezTo>
                      <a:pt x="28" y="0"/>
                      <a:pt x="26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black"/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25" name="Freeform 72"/>
              <p:cNvSpPr>
                <a:spLocks/>
              </p:cNvSpPr>
              <p:nvPr/>
            </p:nvSpPr>
            <p:spPr bwMode="auto">
              <a:xfrm>
                <a:off x="2218" y="4676"/>
                <a:ext cx="530" cy="702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3" y="108"/>
                  </a:cxn>
                  <a:cxn ang="0">
                    <a:pos x="11" y="90"/>
                  </a:cxn>
                  <a:cxn ang="0">
                    <a:pos x="22" y="80"/>
                  </a:cxn>
                  <a:cxn ang="0">
                    <a:pos x="39" y="71"/>
                  </a:cxn>
                  <a:cxn ang="0">
                    <a:pos x="63" y="69"/>
                  </a:cxn>
                  <a:cxn ang="0">
                    <a:pos x="93" y="66"/>
                  </a:cxn>
                  <a:cxn ang="0">
                    <a:pos x="116" y="59"/>
                  </a:cxn>
                  <a:cxn ang="0">
                    <a:pos x="103" y="56"/>
                  </a:cxn>
                  <a:cxn ang="0">
                    <a:pos x="102" y="40"/>
                  </a:cxn>
                  <a:cxn ang="0">
                    <a:pos x="113" y="21"/>
                  </a:cxn>
                  <a:cxn ang="0">
                    <a:pos x="123" y="7"/>
                  </a:cxn>
                  <a:cxn ang="0">
                    <a:pos x="140" y="6"/>
                  </a:cxn>
                  <a:cxn ang="0">
                    <a:pos x="151" y="11"/>
                  </a:cxn>
                  <a:cxn ang="0">
                    <a:pos x="162" y="53"/>
                  </a:cxn>
                  <a:cxn ang="0">
                    <a:pos x="163" y="66"/>
                  </a:cxn>
                  <a:cxn ang="0">
                    <a:pos x="160" y="81"/>
                  </a:cxn>
                  <a:cxn ang="0">
                    <a:pos x="176" y="87"/>
                  </a:cxn>
                  <a:cxn ang="0">
                    <a:pos x="165" y="95"/>
                  </a:cxn>
                  <a:cxn ang="0">
                    <a:pos x="179" y="111"/>
                  </a:cxn>
                  <a:cxn ang="0">
                    <a:pos x="188" y="117"/>
                  </a:cxn>
                  <a:cxn ang="0">
                    <a:pos x="196" y="126"/>
                  </a:cxn>
                  <a:cxn ang="0">
                    <a:pos x="204" y="135"/>
                  </a:cxn>
                  <a:cxn ang="0">
                    <a:pos x="219" y="135"/>
                  </a:cxn>
                  <a:cxn ang="0">
                    <a:pos x="233" y="143"/>
                  </a:cxn>
                  <a:cxn ang="0">
                    <a:pos x="246" y="168"/>
                  </a:cxn>
                  <a:cxn ang="0">
                    <a:pos x="241" y="189"/>
                  </a:cxn>
                  <a:cxn ang="0">
                    <a:pos x="241" y="205"/>
                  </a:cxn>
                  <a:cxn ang="0">
                    <a:pos x="225" y="217"/>
                  </a:cxn>
                  <a:cxn ang="0">
                    <a:pos x="189" y="240"/>
                  </a:cxn>
                  <a:cxn ang="0">
                    <a:pos x="182" y="245"/>
                  </a:cxn>
                  <a:cxn ang="0">
                    <a:pos x="161" y="264"/>
                  </a:cxn>
                  <a:cxn ang="0">
                    <a:pos x="153" y="302"/>
                  </a:cxn>
                  <a:cxn ang="0">
                    <a:pos x="148" y="331"/>
                  </a:cxn>
                  <a:cxn ang="0">
                    <a:pos x="124" y="306"/>
                  </a:cxn>
                  <a:cxn ang="0">
                    <a:pos x="113" y="285"/>
                  </a:cxn>
                  <a:cxn ang="0">
                    <a:pos x="111" y="256"/>
                  </a:cxn>
                  <a:cxn ang="0">
                    <a:pos x="106" y="238"/>
                  </a:cxn>
                  <a:cxn ang="0">
                    <a:pos x="91" y="217"/>
                  </a:cxn>
                  <a:cxn ang="0">
                    <a:pos x="78" y="213"/>
                  </a:cxn>
                  <a:cxn ang="0">
                    <a:pos x="62" y="201"/>
                  </a:cxn>
                  <a:cxn ang="0">
                    <a:pos x="60" y="180"/>
                  </a:cxn>
                  <a:cxn ang="0">
                    <a:pos x="45" y="186"/>
                  </a:cxn>
                  <a:cxn ang="0">
                    <a:pos x="40" y="177"/>
                  </a:cxn>
                  <a:cxn ang="0">
                    <a:pos x="32" y="169"/>
                  </a:cxn>
                  <a:cxn ang="0">
                    <a:pos x="12" y="153"/>
                  </a:cxn>
                  <a:cxn ang="0">
                    <a:pos x="0" y="135"/>
                  </a:cxn>
                  <a:cxn ang="0">
                    <a:pos x="0" y="135"/>
                  </a:cxn>
                </a:cxnLst>
                <a:rect l="0" t="0" r="r" b="b"/>
                <a:pathLst>
                  <a:path w="249" h="331">
                    <a:moveTo>
                      <a:pt x="0" y="135"/>
                    </a:moveTo>
                    <a:cubicBezTo>
                      <a:pt x="7" y="119"/>
                      <a:pt x="3" y="108"/>
                      <a:pt x="3" y="108"/>
                    </a:cubicBezTo>
                    <a:cubicBezTo>
                      <a:pt x="2" y="93"/>
                      <a:pt x="11" y="90"/>
                      <a:pt x="11" y="90"/>
                    </a:cubicBezTo>
                    <a:cubicBezTo>
                      <a:pt x="20" y="87"/>
                      <a:pt x="22" y="80"/>
                      <a:pt x="22" y="80"/>
                    </a:cubicBezTo>
                    <a:cubicBezTo>
                      <a:pt x="19" y="64"/>
                      <a:pt x="39" y="71"/>
                      <a:pt x="39" y="71"/>
                    </a:cubicBezTo>
                    <a:cubicBezTo>
                      <a:pt x="59" y="75"/>
                      <a:pt x="63" y="69"/>
                      <a:pt x="63" y="69"/>
                    </a:cubicBezTo>
                    <a:cubicBezTo>
                      <a:pt x="72" y="65"/>
                      <a:pt x="93" y="66"/>
                      <a:pt x="93" y="66"/>
                    </a:cubicBezTo>
                    <a:cubicBezTo>
                      <a:pt x="116" y="67"/>
                      <a:pt x="116" y="59"/>
                      <a:pt x="116" y="59"/>
                    </a:cubicBezTo>
                    <a:cubicBezTo>
                      <a:pt x="115" y="55"/>
                      <a:pt x="103" y="56"/>
                      <a:pt x="103" y="56"/>
                    </a:cubicBezTo>
                    <a:cubicBezTo>
                      <a:pt x="100" y="50"/>
                      <a:pt x="102" y="40"/>
                      <a:pt x="102" y="40"/>
                    </a:cubicBezTo>
                    <a:cubicBezTo>
                      <a:pt x="116" y="39"/>
                      <a:pt x="113" y="21"/>
                      <a:pt x="113" y="21"/>
                    </a:cubicBezTo>
                    <a:cubicBezTo>
                      <a:pt x="110" y="4"/>
                      <a:pt x="123" y="7"/>
                      <a:pt x="123" y="7"/>
                    </a:cubicBezTo>
                    <a:cubicBezTo>
                      <a:pt x="129" y="0"/>
                      <a:pt x="140" y="6"/>
                      <a:pt x="140" y="6"/>
                    </a:cubicBezTo>
                    <a:cubicBezTo>
                      <a:pt x="142" y="14"/>
                      <a:pt x="151" y="11"/>
                      <a:pt x="151" y="11"/>
                    </a:cubicBezTo>
                    <a:cubicBezTo>
                      <a:pt x="151" y="11"/>
                      <a:pt x="162" y="31"/>
                      <a:pt x="162" y="53"/>
                    </a:cubicBezTo>
                    <a:cubicBezTo>
                      <a:pt x="162" y="53"/>
                      <a:pt x="168" y="63"/>
                      <a:pt x="163" y="66"/>
                    </a:cubicBezTo>
                    <a:cubicBezTo>
                      <a:pt x="163" y="66"/>
                      <a:pt x="158" y="73"/>
                      <a:pt x="160" y="81"/>
                    </a:cubicBezTo>
                    <a:cubicBezTo>
                      <a:pt x="160" y="81"/>
                      <a:pt x="175" y="80"/>
                      <a:pt x="176" y="87"/>
                    </a:cubicBezTo>
                    <a:cubicBezTo>
                      <a:pt x="176" y="87"/>
                      <a:pt x="179" y="94"/>
                      <a:pt x="165" y="95"/>
                    </a:cubicBezTo>
                    <a:cubicBezTo>
                      <a:pt x="182" y="98"/>
                      <a:pt x="173" y="109"/>
                      <a:pt x="179" y="111"/>
                    </a:cubicBezTo>
                    <a:cubicBezTo>
                      <a:pt x="179" y="111"/>
                      <a:pt x="190" y="102"/>
                      <a:pt x="188" y="117"/>
                    </a:cubicBezTo>
                    <a:cubicBezTo>
                      <a:pt x="188" y="117"/>
                      <a:pt x="186" y="139"/>
                      <a:pt x="196" y="126"/>
                    </a:cubicBezTo>
                    <a:cubicBezTo>
                      <a:pt x="196" y="126"/>
                      <a:pt x="203" y="111"/>
                      <a:pt x="204" y="135"/>
                    </a:cubicBezTo>
                    <a:cubicBezTo>
                      <a:pt x="204" y="135"/>
                      <a:pt x="196" y="154"/>
                      <a:pt x="219" y="135"/>
                    </a:cubicBezTo>
                    <a:cubicBezTo>
                      <a:pt x="219" y="135"/>
                      <a:pt x="230" y="129"/>
                      <a:pt x="233" y="143"/>
                    </a:cubicBezTo>
                    <a:cubicBezTo>
                      <a:pt x="233" y="143"/>
                      <a:pt x="249" y="147"/>
                      <a:pt x="246" y="168"/>
                    </a:cubicBezTo>
                    <a:cubicBezTo>
                      <a:pt x="246" y="168"/>
                      <a:pt x="234" y="172"/>
                      <a:pt x="241" y="189"/>
                    </a:cubicBezTo>
                    <a:cubicBezTo>
                      <a:pt x="241" y="189"/>
                      <a:pt x="245" y="194"/>
                      <a:pt x="241" y="205"/>
                    </a:cubicBezTo>
                    <a:cubicBezTo>
                      <a:pt x="241" y="205"/>
                      <a:pt x="243" y="220"/>
                      <a:pt x="225" y="217"/>
                    </a:cubicBezTo>
                    <a:cubicBezTo>
                      <a:pt x="225" y="217"/>
                      <a:pt x="208" y="213"/>
                      <a:pt x="189" y="240"/>
                    </a:cubicBezTo>
                    <a:cubicBezTo>
                      <a:pt x="189" y="240"/>
                      <a:pt x="186" y="247"/>
                      <a:pt x="182" y="245"/>
                    </a:cubicBezTo>
                    <a:cubicBezTo>
                      <a:pt x="182" y="245"/>
                      <a:pt x="177" y="260"/>
                      <a:pt x="161" y="264"/>
                    </a:cubicBezTo>
                    <a:cubicBezTo>
                      <a:pt x="161" y="264"/>
                      <a:pt x="148" y="282"/>
                      <a:pt x="153" y="302"/>
                    </a:cubicBezTo>
                    <a:cubicBezTo>
                      <a:pt x="153" y="302"/>
                      <a:pt x="162" y="311"/>
                      <a:pt x="148" y="331"/>
                    </a:cubicBezTo>
                    <a:cubicBezTo>
                      <a:pt x="148" y="331"/>
                      <a:pt x="138" y="304"/>
                      <a:pt x="124" y="306"/>
                    </a:cubicBezTo>
                    <a:cubicBezTo>
                      <a:pt x="124" y="306"/>
                      <a:pt x="125" y="291"/>
                      <a:pt x="113" y="285"/>
                    </a:cubicBezTo>
                    <a:cubicBezTo>
                      <a:pt x="125" y="264"/>
                      <a:pt x="111" y="256"/>
                      <a:pt x="111" y="256"/>
                    </a:cubicBezTo>
                    <a:cubicBezTo>
                      <a:pt x="102" y="252"/>
                      <a:pt x="113" y="242"/>
                      <a:pt x="106" y="238"/>
                    </a:cubicBezTo>
                    <a:cubicBezTo>
                      <a:pt x="100" y="219"/>
                      <a:pt x="91" y="217"/>
                      <a:pt x="91" y="217"/>
                    </a:cubicBezTo>
                    <a:cubicBezTo>
                      <a:pt x="84" y="201"/>
                      <a:pt x="78" y="213"/>
                      <a:pt x="78" y="213"/>
                    </a:cubicBezTo>
                    <a:cubicBezTo>
                      <a:pt x="53" y="216"/>
                      <a:pt x="62" y="201"/>
                      <a:pt x="62" y="201"/>
                    </a:cubicBezTo>
                    <a:cubicBezTo>
                      <a:pt x="67" y="172"/>
                      <a:pt x="60" y="180"/>
                      <a:pt x="60" y="180"/>
                    </a:cubicBezTo>
                    <a:cubicBezTo>
                      <a:pt x="49" y="179"/>
                      <a:pt x="45" y="186"/>
                      <a:pt x="45" y="186"/>
                    </a:cubicBezTo>
                    <a:cubicBezTo>
                      <a:pt x="32" y="188"/>
                      <a:pt x="40" y="177"/>
                      <a:pt x="40" y="177"/>
                    </a:cubicBezTo>
                    <a:cubicBezTo>
                      <a:pt x="39" y="170"/>
                      <a:pt x="32" y="169"/>
                      <a:pt x="32" y="169"/>
                    </a:cubicBezTo>
                    <a:cubicBezTo>
                      <a:pt x="23" y="167"/>
                      <a:pt x="29" y="152"/>
                      <a:pt x="12" y="153"/>
                    </a:cubicBezTo>
                    <a:cubicBezTo>
                      <a:pt x="13" y="144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lose/>
                  </a:path>
                </a:pathLst>
              </a:custGeom>
              <a:pattFill prst="wdUp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26" name="Freeform 57"/>
              <p:cNvSpPr>
                <a:spLocks/>
              </p:cNvSpPr>
              <p:nvPr/>
            </p:nvSpPr>
            <p:spPr bwMode="auto">
              <a:xfrm>
                <a:off x="2007" y="4256"/>
                <a:ext cx="731" cy="707"/>
              </a:xfrm>
              <a:custGeom>
                <a:avLst/>
                <a:gdLst/>
                <a:ahLst/>
                <a:cxnLst>
                  <a:cxn ang="0">
                    <a:pos x="28" y="267"/>
                  </a:cxn>
                  <a:cxn ang="0">
                    <a:pos x="20" y="247"/>
                  </a:cxn>
                  <a:cxn ang="0">
                    <a:pos x="16" y="227"/>
                  </a:cxn>
                  <a:cxn ang="0">
                    <a:pos x="18" y="197"/>
                  </a:cxn>
                  <a:cxn ang="0">
                    <a:pos x="15" y="179"/>
                  </a:cxn>
                  <a:cxn ang="0">
                    <a:pos x="48" y="134"/>
                  </a:cxn>
                  <a:cxn ang="0">
                    <a:pos x="148" y="45"/>
                  </a:cxn>
                  <a:cxn ang="0">
                    <a:pos x="172" y="32"/>
                  </a:cxn>
                  <a:cxn ang="0">
                    <a:pos x="189" y="24"/>
                  </a:cxn>
                  <a:cxn ang="0">
                    <a:pos x="201" y="13"/>
                  </a:cxn>
                  <a:cxn ang="0">
                    <a:pos x="201" y="0"/>
                  </a:cxn>
                  <a:cxn ang="0">
                    <a:pos x="219" y="10"/>
                  </a:cxn>
                  <a:cxn ang="0">
                    <a:pos x="234" y="14"/>
                  </a:cxn>
                  <a:cxn ang="0">
                    <a:pos x="244" y="22"/>
                  </a:cxn>
                  <a:cxn ang="0">
                    <a:pos x="237" y="35"/>
                  </a:cxn>
                  <a:cxn ang="0">
                    <a:pos x="245" y="40"/>
                  </a:cxn>
                  <a:cxn ang="0">
                    <a:pos x="259" y="48"/>
                  </a:cxn>
                  <a:cxn ang="0">
                    <a:pos x="274" y="58"/>
                  </a:cxn>
                  <a:cxn ang="0">
                    <a:pos x="295" y="58"/>
                  </a:cxn>
                  <a:cxn ang="0">
                    <a:pos x="304" y="69"/>
                  </a:cxn>
                  <a:cxn ang="0">
                    <a:pos x="318" y="72"/>
                  </a:cxn>
                  <a:cxn ang="0">
                    <a:pos x="315" y="84"/>
                  </a:cxn>
                  <a:cxn ang="0">
                    <a:pos x="318" y="108"/>
                  </a:cxn>
                  <a:cxn ang="0">
                    <a:pos x="318" y="108"/>
                  </a:cxn>
                  <a:cxn ang="0">
                    <a:pos x="333" y="124"/>
                  </a:cxn>
                  <a:cxn ang="0">
                    <a:pos x="333" y="124"/>
                  </a:cxn>
                  <a:cxn ang="0">
                    <a:pos x="333" y="144"/>
                  </a:cxn>
                  <a:cxn ang="0">
                    <a:pos x="319" y="152"/>
                  </a:cxn>
                  <a:cxn ang="0">
                    <a:pos x="296" y="164"/>
                  </a:cxn>
                  <a:cxn ang="0">
                    <a:pos x="289" y="172"/>
                  </a:cxn>
                  <a:cxn ang="0">
                    <a:pos x="274" y="190"/>
                  </a:cxn>
                  <a:cxn ang="0">
                    <a:pos x="254" y="199"/>
                  </a:cxn>
                  <a:cxn ang="0">
                    <a:pos x="250" y="209"/>
                  </a:cxn>
                  <a:cxn ang="0">
                    <a:pos x="239" y="204"/>
                  </a:cxn>
                  <a:cxn ang="0">
                    <a:pos x="222" y="205"/>
                  </a:cxn>
                  <a:cxn ang="0">
                    <a:pos x="212" y="219"/>
                  </a:cxn>
                  <a:cxn ang="0">
                    <a:pos x="201" y="238"/>
                  </a:cxn>
                  <a:cxn ang="0">
                    <a:pos x="202" y="254"/>
                  </a:cxn>
                  <a:cxn ang="0">
                    <a:pos x="215" y="257"/>
                  </a:cxn>
                  <a:cxn ang="0">
                    <a:pos x="192" y="264"/>
                  </a:cxn>
                  <a:cxn ang="0">
                    <a:pos x="162" y="267"/>
                  </a:cxn>
                  <a:cxn ang="0">
                    <a:pos x="138" y="269"/>
                  </a:cxn>
                  <a:cxn ang="0">
                    <a:pos x="121" y="278"/>
                  </a:cxn>
                  <a:cxn ang="0">
                    <a:pos x="110" y="288"/>
                  </a:cxn>
                  <a:cxn ang="0">
                    <a:pos x="102" y="306"/>
                  </a:cxn>
                  <a:cxn ang="0">
                    <a:pos x="100" y="333"/>
                  </a:cxn>
                  <a:cxn ang="0">
                    <a:pos x="100" y="333"/>
                  </a:cxn>
                  <a:cxn ang="0">
                    <a:pos x="83" y="333"/>
                  </a:cxn>
                  <a:cxn ang="0">
                    <a:pos x="83" y="333"/>
                  </a:cxn>
                  <a:cxn ang="0">
                    <a:pos x="69" y="324"/>
                  </a:cxn>
                  <a:cxn ang="0">
                    <a:pos x="55" y="313"/>
                  </a:cxn>
                  <a:cxn ang="0">
                    <a:pos x="43" y="304"/>
                  </a:cxn>
                  <a:cxn ang="0">
                    <a:pos x="31" y="295"/>
                  </a:cxn>
                  <a:cxn ang="0">
                    <a:pos x="28" y="267"/>
                  </a:cxn>
                  <a:cxn ang="0">
                    <a:pos x="28" y="267"/>
                  </a:cxn>
                </a:cxnLst>
                <a:rect l="0" t="0" r="r" b="b"/>
                <a:pathLst>
                  <a:path w="343" h="333">
                    <a:moveTo>
                      <a:pt x="28" y="267"/>
                    </a:moveTo>
                    <a:cubicBezTo>
                      <a:pt x="28" y="267"/>
                      <a:pt x="31" y="255"/>
                      <a:pt x="20" y="247"/>
                    </a:cubicBezTo>
                    <a:cubicBezTo>
                      <a:pt x="20" y="247"/>
                      <a:pt x="7" y="242"/>
                      <a:pt x="16" y="227"/>
                    </a:cubicBezTo>
                    <a:cubicBezTo>
                      <a:pt x="16" y="227"/>
                      <a:pt x="23" y="219"/>
                      <a:pt x="18" y="197"/>
                    </a:cubicBezTo>
                    <a:cubicBezTo>
                      <a:pt x="18" y="197"/>
                      <a:pt x="13" y="197"/>
                      <a:pt x="15" y="179"/>
                    </a:cubicBezTo>
                    <a:cubicBezTo>
                      <a:pt x="15" y="179"/>
                      <a:pt x="0" y="177"/>
                      <a:pt x="48" y="134"/>
                    </a:cubicBezTo>
                    <a:cubicBezTo>
                      <a:pt x="48" y="134"/>
                      <a:pt x="98" y="73"/>
                      <a:pt x="148" y="45"/>
                    </a:cubicBezTo>
                    <a:cubicBezTo>
                      <a:pt x="148" y="45"/>
                      <a:pt x="145" y="31"/>
                      <a:pt x="172" y="32"/>
                    </a:cubicBezTo>
                    <a:cubicBezTo>
                      <a:pt x="172" y="32"/>
                      <a:pt x="191" y="36"/>
                      <a:pt x="189" y="24"/>
                    </a:cubicBezTo>
                    <a:cubicBezTo>
                      <a:pt x="189" y="24"/>
                      <a:pt x="186" y="12"/>
                      <a:pt x="201" y="13"/>
                    </a:cubicBezTo>
                    <a:cubicBezTo>
                      <a:pt x="201" y="13"/>
                      <a:pt x="202" y="7"/>
                      <a:pt x="201" y="0"/>
                    </a:cubicBezTo>
                    <a:cubicBezTo>
                      <a:pt x="210" y="11"/>
                      <a:pt x="219" y="10"/>
                      <a:pt x="219" y="10"/>
                    </a:cubicBezTo>
                    <a:cubicBezTo>
                      <a:pt x="230" y="7"/>
                      <a:pt x="234" y="14"/>
                      <a:pt x="234" y="14"/>
                    </a:cubicBezTo>
                    <a:cubicBezTo>
                      <a:pt x="243" y="14"/>
                      <a:pt x="244" y="22"/>
                      <a:pt x="244" y="22"/>
                    </a:cubicBezTo>
                    <a:cubicBezTo>
                      <a:pt x="246" y="28"/>
                      <a:pt x="230" y="30"/>
                      <a:pt x="237" y="35"/>
                    </a:cubicBezTo>
                    <a:cubicBezTo>
                      <a:pt x="238" y="44"/>
                      <a:pt x="245" y="40"/>
                      <a:pt x="245" y="40"/>
                    </a:cubicBezTo>
                    <a:cubicBezTo>
                      <a:pt x="256" y="41"/>
                      <a:pt x="259" y="48"/>
                      <a:pt x="259" y="48"/>
                    </a:cubicBezTo>
                    <a:cubicBezTo>
                      <a:pt x="263" y="63"/>
                      <a:pt x="274" y="58"/>
                      <a:pt x="274" y="58"/>
                    </a:cubicBezTo>
                    <a:cubicBezTo>
                      <a:pt x="284" y="53"/>
                      <a:pt x="295" y="58"/>
                      <a:pt x="295" y="58"/>
                    </a:cubicBezTo>
                    <a:cubicBezTo>
                      <a:pt x="305" y="61"/>
                      <a:pt x="304" y="69"/>
                      <a:pt x="304" y="69"/>
                    </a:cubicBezTo>
                    <a:cubicBezTo>
                      <a:pt x="301" y="75"/>
                      <a:pt x="318" y="72"/>
                      <a:pt x="318" y="72"/>
                    </a:cubicBezTo>
                    <a:cubicBezTo>
                      <a:pt x="322" y="78"/>
                      <a:pt x="315" y="84"/>
                      <a:pt x="315" y="84"/>
                    </a:cubicBezTo>
                    <a:cubicBezTo>
                      <a:pt x="312" y="101"/>
                      <a:pt x="318" y="108"/>
                      <a:pt x="318" y="108"/>
                    </a:cubicBezTo>
                    <a:cubicBezTo>
                      <a:pt x="318" y="108"/>
                      <a:pt x="318" y="108"/>
                      <a:pt x="318" y="108"/>
                    </a:cubicBezTo>
                    <a:cubicBezTo>
                      <a:pt x="333" y="124"/>
                      <a:pt x="333" y="124"/>
                      <a:pt x="333" y="124"/>
                    </a:cubicBezTo>
                    <a:cubicBezTo>
                      <a:pt x="333" y="124"/>
                      <a:pt x="333" y="124"/>
                      <a:pt x="333" y="124"/>
                    </a:cubicBezTo>
                    <a:cubicBezTo>
                      <a:pt x="343" y="135"/>
                      <a:pt x="333" y="144"/>
                      <a:pt x="333" y="144"/>
                    </a:cubicBezTo>
                    <a:cubicBezTo>
                      <a:pt x="333" y="151"/>
                      <a:pt x="319" y="152"/>
                      <a:pt x="319" y="152"/>
                    </a:cubicBezTo>
                    <a:cubicBezTo>
                      <a:pt x="289" y="151"/>
                      <a:pt x="296" y="164"/>
                      <a:pt x="296" y="164"/>
                    </a:cubicBezTo>
                    <a:cubicBezTo>
                      <a:pt x="303" y="172"/>
                      <a:pt x="289" y="172"/>
                      <a:pt x="289" y="172"/>
                    </a:cubicBezTo>
                    <a:cubicBezTo>
                      <a:pt x="280" y="194"/>
                      <a:pt x="274" y="190"/>
                      <a:pt x="274" y="190"/>
                    </a:cubicBezTo>
                    <a:cubicBezTo>
                      <a:pt x="269" y="197"/>
                      <a:pt x="259" y="191"/>
                      <a:pt x="254" y="199"/>
                    </a:cubicBezTo>
                    <a:cubicBezTo>
                      <a:pt x="251" y="201"/>
                      <a:pt x="250" y="209"/>
                      <a:pt x="250" y="209"/>
                    </a:cubicBezTo>
                    <a:cubicBezTo>
                      <a:pt x="250" y="209"/>
                      <a:pt x="241" y="212"/>
                      <a:pt x="239" y="204"/>
                    </a:cubicBezTo>
                    <a:cubicBezTo>
                      <a:pt x="239" y="204"/>
                      <a:pt x="228" y="198"/>
                      <a:pt x="222" y="205"/>
                    </a:cubicBezTo>
                    <a:cubicBezTo>
                      <a:pt x="222" y="205"/>
                      <a:pt x="209" y="202"/>
                      <a:pt x="212" y="219"/>
                    </a:cubicBezTo>
                    <a:cubicBezTo>
                      <a:pt x="212" y="219"/>
                      <a:pt x="215" y="237"/>
                      <a:pt x="201" y="238"/>
                    </a:cubicBezTo>
                    <a:cubicBezTo>
                      <a:pt x="201" y="238"/>
                      <a:pt x="199" y="248"/>
                      <a:pt x="202" y="254"/>
                    </a:cubicBezTo>
                    <a:cubicBezTo>
                      <a:pt x="202" y="254"/>
                      <a:pt x="214" y="253"/>
                      <a:pt x="215" y="257"/>
                    </a:cubicBezTo>
                    <a:cubicBezTo>
                      <a:pt x="215" y="257"/>
                      <a:pt x="215" y="265"/>
                      <a:pt x="192" y="264"/>
                    </a:cubicBezTo>
                    <a:cubicBezTo>
                      <a:pt x="192" y="264"/>
                      <a:pt x="171" y="263"/>
                      <a:pt x="162" y="267"/>
                    </a:cubicBezTo>
                    <a:cubicBezTo>
                      <a:pt x="162" y="267"/>
                      <a:pt x="158" y="273"/>
                      <a:pt x="138" y="269"/>
                    </a:cubicBezTo>
                    <a:cubicBezTo>
                      <a:pt x="138" y="269"/>
                      <a:pt x="118" y="262"/>
                      <a:pt x="121" y="278"/>
                    </a:cubicBezTo>
                    <a:cubicBezTo>
                      <a:pt x="121" y="278"/>
                      <a:pt x="119" y="285"/>
                      <a:pt x="110" y="288"/>
                    </a:cubicBezTo>
                    <a:cubicBezTo>
                      <a:pt x="110" y="288"/>
                      <a:pt x="101" y="291"/>
                      <a:pt x="102" y="306"/>
                    </a:cubicBezTo>
                    <a:cubicBezTo>
                      <a:pt x="102" y="306"/>
                      <a:pt x="106" y="316"/>
                      <a:pt x="100" y="333"/>
                    </a:cubicBezTo>
                    <a:cubicBezTo>
                      <a:pt x="100" y="333"/>
                      <a:pt x="100" y="333"/>
                      <a:pt x="100" y="333"/>
                    </a:cubicBezTo>
                    <a:cubicBezTo>
                      <a:pt x="83" y="333"/>
                      <a:pt x="83" y="333"/>
                      <a:pt x="83" y="333"/>
                    </a:cubicBezTo>
                    <a:cubicBezTo>
                      <a:pt x="83" y="333"/>
                      <a:pt x="83" y="333"/>
                      <a:pt x="83" y="333"/>
                    </a:cubicBezTo>
                    <a:cubicBezTo>
                      <a:pt x="83" y="333"/>
                      <a:pt x="80" y="324"/>
                      <a:pt x="69" y="324"/>
                    </a:cubicBezTo>
                    <a:cubicBezTo>
                      <a:pt x="69" y="324"/>
                      <a:pt x="57" y="326"/>
                      <a:pt x="55" y="313"/>
                    </a:cubicBezTo>
                    <a:cubicBezTo>
                      <a:pt x="55" y="313"/>
                      <a:pt x="55" y="297"/>
                      <a:pt x="43" y="304"/>
                    </a:cubicBezTo>
                    <a:cubicBezTo>
                      <a:pt x="43" y="304"/>
                      <a:pt x="33" y="303"/>
                      <a:pt x="31" y="295"/>
                    </a:cubicBezTo>
                    <a:cubicBezTo>
                      <a:pt x="31" y="295"/>
                      <a:pt x="25" y="292"/>
                      <a:pt x="28" y="267"/>
                    </a:cubicBezTo>
                    <a:cubicBezTo>
                      <a:pt x="28" y="267"/>
                      <a:pt x="28" y="267"/>
                      <a:pt x="28" y="26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27" name="Freeform 56"/>
              <p:cNvSpPr>
                <a:spLocks/>
              </p:cNvSpPr>
              <p:nvPr/>
            </p:nvSpPr>
            <p:spPr bwMode="auto">
              <a:xfrm>
                <a:off x="2540" y="4424"/>
                <a:ext cx="405" cy="678"/>
              </a:xfrm>
              <a:custGeom>
                <a:avLst/>
                <a:gdLst/>
                <a:ahLst/>
                <a:cxnLst>
                  <a:cxn ang="0">
                    <a:pos x="96" y="288"/>
                  </a:cxn>
                  <a:cxn ang="0">
                    <a:pos x="104" y="292"/>
                  </a:cxn>
                  <a:cxn ang="0">
                    <a:pos x="114" y="294"/>
                  </a:cxn>
                  <a:cxn ang="0">
                    <a:pos x="126" y="302"/>
                  </a:cxn>
                  <a:cxn ang="0">
                    <a:pos x="134" y="304"/>
                  </a:cxn>
                  <a:cxn ang="0">
                    <a:pos x="151" y="309"/>
                  </a:cxn>
                  <a:cxn ang="0">
                    <a:pos x="165" y="318"/>
                  </a:cxn>
                  <a:cxn ang="0">
                    <a:pos x="180" y="320"/>
                  </a:cxn>
                  <a:cxn ang="0">
                    <a:pos x="175" y="303"/>
                  </a:cxn>
                  <a:cxn ang="0">
                    <a:pos x="169" y="266"/>
                  </a:cxn>
                  <a:cxn ang="0">
                    <a:pos x="169" y="223"/>
                  </a:cxn>
                  <a:cxn ang="0">
                    <a:pos x="173" y="188"/>
                  </a:cxn>
                  <a:cxn ang="0">
                    <a:pos x="171" y="153"/>
                  </a:cxn>
                  <a:cxn ang="0">
                    <a:pos x="172" y="134"/>
                  </a:cxn>
                  <a:cxn ang="0">
                    <a:pos x="178" y="111"/>
                  </a:cxn>
                  <a:cxn ang="0">
                    <a:pos x="179" y="100"/>
                  </a:cxn>
                  <a:cxn ang="0">
                    <a:pos x="178" y="89"/>
                  </a:cxn>
                  <a:cxn ang="0">
                    <a:pos x="182" y="55"/>
                  </a:cxn>
                  <a:cxn ang="0">
                    <a:pos x="189" y="24"/>
                  </a:cxn>
                  <a:cxn ang="0">
                    <a:pos x="178" y="10"/>
                  </a:cxn>
                  <a:cxn ang="0">
                    <a:pos x="159" y="5"/>
                  </a:cxn>
                  <a:cxn ang="0">
                    <a:pos x="144" y="12"/>
                  </a:cxn>
                  <a:cxn ang="0">
                    <a:pos x="120" y="20"/>
                  </a:cxn>
                  <a:cxn ang="0">
                    <a:pos x="96" y="23"/>
                  </a:cxn>
                  <a:cxn ang="0">
                    <a:pos x="83" y="45"/>
                  </a:cxn>
                  <a:cxn ang="0">
                    <a:pos x="83" y="65"/>
                  </a:cxn>
                  <a:cxn ang="0">
                    <a:pos x="69" y="73"/>
                  </a:cxn>
                  <a:cxn ang="0">
                    <a:pos x="46" y="85"/>
                  </a:cxn>
                  <a:cxn ang="0">
                    <a:pos x="39" y="93"/>
                  </a:cxn>
                  <a:cxn ang="0">
                    <a:pos x="24" y="111"/>
                  </a:cxn>
                  <a:cxn ang="0">
                    <a:pos x="4" y="120"/>
                  </a:cxn>
                  <a:cxn ang="0">
                    <a:pos x="0" y="130"/>
                  </a:cxn>
                  <a:cxn ang="0">
                    <a:pos x="11" y="172"/>
                  </a:cxn>
                  <a:cxn ang="0">
                    <a:pos x="12" y="185"/>
                  </a:cxn>
                  <a:cxn ang="0">
                    <a:pos x="9" y="200"/>
                  </a:cxn>
                  <a:cxn ang="0">
                    <a:pos x="25" y="206"/>
                  </a:cxn>
                  <a:cxn ang="0">
                    <a:pos x="14" y="214"/>
                  </a:cxn>
                  <a:cxn ang="0">
                    <a:pos x="28" y="230"/>
                  </a:cxn>
                  <a:cxn ang="0">
                    <a:pos x="37" y="236"/>
                  </a:cxn>
                  <a:cxn ang="0">
                    <a:pos x="45" y="245"/>
                  </a:cxn>
                  <a:cxn ang="0">
                    <a:pos x="53" y="254"/>
                  </a:cxn>
                  <a:cxn ang="0">
                    <a:pos x="68" y="254"/>
                  </a:cxn>
                  <a:cxn ang="0">
                    <a:pos x="82" y="262"/>
                  </a:cxn>
                  <a:cxn ang="0">
                    <a:pos x="96" y="288"/>
                  </a:cxn>
                  <a:cxn ang="0">
                    <a:pos x="96" y="288"/>
                  </a:cxn>
                </a:cxnLst>
                <a:rect l="0" t="0" r="r" b="b"/>
                <a:pathLst>
                  <a:path w="190" h="320">
                    <a:moveTo>
                      <a:pt x="96" y="288"/>
                    </a:moveTo>
                    <a:cubicBezTo>
                      <a:pt x="96" y="288"/>
                      <a:pt x="104" y="286"/>
                      <a:pt x="104" y="292"/>
                    </a:cubicBezTo>
                    <a:cubicBezTo>
                      <a:pt x="104" y="292"/>
                      <a:pt x="107" y="302"/>
                      <a:pt x="114" y="294"/>
                    </a:cubicBezTo>
                    <a:cubicBezTo>
                      <a:pt x="114" y="294"/>
                      <a:pt x="122" y="284"/>
                      <a:pt x="126" y="302"/>
                    </a:cubicBezTo>
                    <a:cubicBezTo>
                      <a:pt x="126" y="302"/>
                      <a:pt x="120" y="319"/>
                      <a:pt x="134" y="304"/>
                    </a:cubicBezTo>
                    <a:cubicBezTo>
                      <a:pt x="134" y="304"/>
                      <a:pt x="148" y="291"/>
                      <a:pt x="151" y="309"/>
                    </a:cubicBezTo>
                    <a:cubicBezTo>
                      <a:pt x="151" y="309"/>
                      <a:pt x="155" y="320"/>
                      <a:pt x="165" y="318"/>
                    </a:cubicBezTo>
                    <a:cubicBezTo>
                      <a:pt x="165" y="318"/>
                      <a:pt x="174" y="316"/>
                      <a:pt x="180" y="320"/>
                    </a:cubicBezTo>
                    <a:cubicBezTo>
                      <a:pt x="182" y="309"/>
                      <a:pt x="175" y="303"/>
                      <a:pt x="175" y="303"/>
                    </a:cubicBezTo>
                    <a:cubicBezTo>
                      <a:pt x="166" y="294"/>
                      <a:pt x="169" y="266"/>
                      <a:pt x="169" y="266"/>
                    </a:cubicBezTo>
                    <a:cubicBezTo>
                      <a:pt x="165" y="249"/>
                      <a:pt x="169" y="223"/>
                      <a:pt x="169" y="223"/>
                    </a:cubicBezTo>
                    <a:cubicBezTo>
                      <a:pt x="175" y="216"/>
                      <a:pt x="166" y="201"/>
                      <a:pt x="173" y="188"/>
                    </a:cubicBezTo>
                    <a:cubicBezTo>
                      <a:pt x="179" y="170"/>
                      <a:pt x="171" y="153"/>
                      <a:pt x="171" y="153"/>
                    </a:cubicBezTo>
                    <a:cubicBezTo>
                      <a:pt x="166" y="139"/>
                      <a:pt x="172" y="134"/>
                      <a:pt x="172" y="134"/>
                    </a:cubicBezTo>
                    <a:cubicBezTo>
                      <a:pt x="172" y="134"/>
                      <a:pt x="178" y="128"/>
                      <a:pt x="178" y="111"/>
                    </a:cubicBezTo>
                    <a:cubicBezTo>
                      <a:pt x="175" y="109"/>
                      <a:pt x="179" y="100"/>
                      <a:pt x="179" y="100"/>
                    </a:cubicBezTo>
                    <a:cubicBezTo>
                      <a:pt x="184" y="93"/>
                      <a:pt x="178" y="89"/>
                      <a:pt x="178" y="89"/>
                    </a:cubicBezTo>
                    <a:cubicBezTo>
                      <a:pt x="168" y="65"/>
                      <a:pt x="182" y="55"/>
                      <a:pt x="182" y="55"/>
                    </a:cubicBezTo>
                    <a:cubicBezTo>
                      <a:pt x="182" y="32"/>
                      <a:pt x="190" y="42"/>
                      <a:pt x="189" y="24"/>
                    </a:cubicBezTo>
                    <a:cubicBezTo>
                      <a:pt x="182" y="22"/>
                      <a:pt x="188" y="0"/>
                      <a:pt x="178" y="10"/>
                    </a:cubicBezTo>
                    <a:cubicBezTo>
                      <a:pt x="170" y="2"/>
                      <a:pt x="159" y="5"/>
                      <a:pt x="159" y="5"/>
                    </a:cubicBezTo>
                    <a:cubicBezTo>
                      <a:pt x="150" y="3"/>
                      <a:pt x="144" y="12"/>
                      <a:pt x="144" y="12"/>
                    </a:cubicBezTo>
                    <a:cubicBezTo>
                      <a:pt x="137" y="20"/>
                      <a:pt x="120" y="20"/>
                      <a:pt x="120" y="20"/>
                    </a:cubicBezTo>
                    <a:cubicBezTo>
                      <a:pt x="110" y="26"/>
                      <a:pt x="98" y="7"/>
                      <a:pt x="96" y="23"/>
                    </a:cubicBezTo>
                    <a:cubicBezTo>
                      <a:pt x="98" y="31"/>
                      <a:pt x="83" y="45"/>
                      <a:pt x="83" y="45"/>
                    </a:cubicBezTo>
                    <a:cubicBezTo>
                      <a:pt x="94" y="56"/>
                      <a:pt x="83" y="65"/>
                      <a:pt x="83" y="65"/>
                    </a:cubicBezTo>
                    <a:cubicBezTo>
                      <a:pt x="83" y="72"/>
                      <a:pt x="69" y="73"/>
                      <a:pt x="69" y="73"/>
                    </a:cubicBezTo>
                    <a:cubicBezTo>
                      <a:pt x="39" y="72"/>
                      <a:pt x="46" y="85"/>
                      <a:pt x="46" y="85"/>
                    </a:cubicBezTo>
                    <a:cubicBezTo>
                      <a:pt x="53" y="93"/>
                      <a:pt x="39" y="93"/>
                      <a:pt x="39" y="93"/>
                    </a:cubicBezTo>
                    <a:cubicBezTo>
                      <a:pt x="30" y="115"/>
                      <a:pt x="24" y="111"/>
                      <a:pt x="24" y="111"/>
                    </a:cubicBezTo>
                    <a:cubicBezTo>
                      <a:pt x="19" y="118"/>
                      <a:pt x="9" y="112"/>
                      <a:pt x="4" y="120"/>
                    </a:cubicBezTo>
                    <a:cubicBezTo>
                      <a:pt x="1" y="122"/>
                      <a:pt x="0" y="130"/>
                      <a:pt x="0" y="130"/>
                    </a:cubicBezTo>
                    <a:cubicBezTo>
                      <a:pt x="0" y="130"/>
                      <a:pt x="11" y="150"/>
                      <a:pt x="11" y="172"/>
                    </a:cubicBezTo>
                    <a:cubicBezTo>
                      <a:pt x="11" y="172"/>
                      <a:pt x="17" y="182"/>
                      <a:pt x="12" y="185"/>
                    </a:cubicBezTo>
                    <a:cubicBezTo>
                      <a:pt x="12" y="185"/>
                      <a:pt x="7" y="192"/>
                      <a:pt x="9" y="200"/>
                    </a:cubicBezTo>
                    <a:cubicBezTo>
                      <a:pt x="9" y="200"/>
                      <a:pt x="24" y="199"/>
                      <a:pt x="25" y="206"/>
                    </a:cubicBezTo>
                    <a:cubicBezTo>
                      <a:pt x="25" y="206"/>
                      <a:pt x="28" y="213"/>
                      <a:pt x="14" y="214"/>
                    </a:cubicBezTo>
                    <a:cubicBezTo>
                      <a:pt x="31" y="217"/>
                      <a:pt x="22" y="228"/>
                      <a:pt x="28" y="230"/>
                    </a:cubicBezTo>
                    <a:cubicBezTo>
                      <a:pt x="28" y="230"/>
                      <a:pt x="39" y="221"/>
                      <a:pt x="37" y="236"/>
                    </a:cubicBezTo>
                    <a:cubicBezTo>
                      <a:pt x="37" y="236"/>
                      <a:pt x="35" y="258"/>
                      <a:pt x="45" y="245"/>
                    </a:cubicBezTo>
                    <a:cubicBezTo>
                      <a:pt x="45" y="245"/>
                      <a:pt x="52" y="230"/>
                      <a:pt x="53" y="254"/>
                    </a:cubicBezTo>
                    <a:cubicBezTo>
                      <a:pt x="53" y="254"/>
                      <a:pt x="45" y="273"/>
                      <a:pt x="68" y="254"/>
                    </a:cubicBezTo>
                    <a:cubicBezTo>
                      <a:pt x="68" y="254"/>
                      <a:pt x="79" y="248"/>
                      <a:pt x="82" y="262"/>
                    </a:cubicBezTo>
                    <a:cubicBezTo>
                      <a:pt x="82" y="262"/>
                      <a:pt x="99" y="267"/>
                      <a:pt x="96" y="288"/>
                    </a:cubicBezTo>
                    <a:cubicBezTo>
                      <a:pt x="96" y="288"/>
                      <a:pt x="96" y="288"/>
                      <a:pt x="96" y="288"/>
                    </a:cubicBezTo>
                    <a:close/>
                  </a:path>
                </a:pathLst>
              </a:custGeom>
              <a:pattFill prst="wdUp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28" name="Freeform 55"/>
              <p:cNvSpPr>
                <a:spLocks/>
              </p:cNvSpPr>
              <p:nvPr/>
            </p:nvSpPr>
            <p:spPr bwMode="auto">
              <a:xfrm>
                <a:off x="2340" y="3756"/>
                <a:ext cx="599" cy="645"/>
              </a:xfrm>
              <a:custGeom>
                <a:avLst/>
                <a:gdLst/>
                <a:ahLst/>
                <a:cxnLst>
                  <a:cxn ang="0">
                    <a:pos x="45" y="236"/>
                  </a:cxn>
                  <a:cxn ang="0">
                    <a:pos x="36" y="206"/>
                  </a:cxn>
                  <a:cxn ang="0">
                    <a:pos x="37" y="194"/>
                  </a:cxn>
                  <a:cxn ang="0">
                    <a:pos x="53" y="194"/>
                  </a:cxn>
                  <a:cxn ang="0">
                    <a:pos x="29" y="149"/>
                  </a:cxn>
                  <a:cxn ang="0">
                    <a:pos x="20" y="126"/>
                  </a:cxn>
                  <a:cxn ang="0">
                    <a:pos x="9" y="107"/>
                  </a:cxn>
                  <a:cxn ang="0">
                    <a:pos x="12" y="87"/>
                  </a:cxn>
                  <a:cxn ang="0">
                    <a:pos x="12" y="87"/>
                  </a:cxn>
                  <a:cxn ang="0">
                    <a:pos x="5" y="63"/>
                  </a:cxn>
                  <a:cxn ang="0">
                    <a:pos x="5" y="63"/>
                  </a:cxn>
                  <a:cxn ang="0">
                    <a:pos x="18" y="46"/>
                  </a:cxn>
                  <a:cxn ang="0">
                    <a:pos x="42" y="52"/>
                  </a:cxn>
                  <a:cxn ang="0">
                    <a:pos x="60" y="50"/>
                  </a:cxn>
                  <a:cxn ang="0">
                    <a:pos x="84" y="32"/>
                  </a:cxn>
                  <a:cxn ang="0">
                    <a:pos x="93" y="15"/>
                  </a:cxn>
                  <a:cxn ang="0">
                    <a:pos x="129" y="10"/>
                  </a:cxn>
                  <a:cxn ang="0">
                    <a:pos x="178" y="7"/>
                  </a:cxn>
                  <a:cxn ang="0">
                    <a:pos x="206" y="12"/>
                  </a:cxn>
                  <a:cxn ang="0">
                    <a:pos x="225" y="14"/>
                  </a:cxn>
                  <a:cxn ang="0">
                    <a:pos x="228" y="26"/>
                  </a:cxn>
                  <a:cxn ang="0">
                    <a:pos x="225" y="39"/>
                  </a:cxn>
                  <a:cxn ang="0">
                    <a:pos x="218" y="54"/>
                  </a:cxn>
                  <a:cxn ang="0">
                    <a:pos x="221" y="74"/>
                  </a:cxn>
                  <a:cxn ang="0">
                    <a:pos x="222" y="85"/>
                  </a:cxn>
                  <a:cxn ang="0">
                    <a:pos x="218" y="114"/>
                  </a:cxn>
                  <a:cxn ang="0">
                    <a:pos x="229" y="116"/>
                  </a:cxn>
                  <a:cxn ang="0">
                    <a:pos x="248" y="126"/>
                  </a:cxn>
                  <a:cxn ang="0">
                    <a:pos x="259" y="143"/>
                  </a:cxn>
                  <a:cxn ang="0">
                    <a:pos x="267" y="162"/>
                  </a:cxn>
                  <a:cxn ang="0">
                    <a:pos x="258" y="174"/>
                  </a:cxn>
                  <a:cxn ang="0">
                    <a:pos x="272" y="186"/>
                  </a:cxn>
                  <a:cxn ang="0">
                    <a:pos x="257" y="195"/>
                  </a:cxn>
                  <a:cxn ang="0">
                    <a:pos x="259" y="210"/>
                  </a:cxn>
                  <a:cxn ang="0">
                    <a:pos x="249" y="221"/>
                  </a:cxn>
                  <a:cxn ang="0">
                    <a:pos x="245" y="235"/>
                  </a:cxn>
                  <a:cxn ang="0">
                    <a:pos x="232" y="247"/>
                  </a:cxn>
                  <a:cxn ang="0">
                    <a:pos x="217" y="238"/>
                  </a:cxn>
                  <a:cxn ang="0">
                    <a:pos x="199" y="243"/>
                  </a:cxn>
                  <a:cxn ang="0">
                    <a:pos x="182" y="247"/>
                  </a:cxn>
                  <a:cxn ang="0">
                    <a:pos x="170" y="260"/>
                  </a:cxn>
                  <a:cxn ang="0">
                    <a:pos x="157" y="280"/>
                  </a:cxn>
                  <a:cxn ang="0">
                    <a:pos x="157" y="295"/>
                  </a:cxn>
                  <a:cxn ang="0">
                    <a:pos x="148" y="304"/>
                  </a:cxn>
                  <a:cxn ang="0">
                    <a:pos x="139" y="294"/>
                  </a:cxn>
                  <a:cxn ang="0">
                    <a:pos x="118" y="294"/>
                  </a:cxn>
                  <a:cxn ang="0">
                    <a:pos x="103" y="284"/>
                  </a:cxn>
                  <a:cxn ang="0">
                    <a:pos x="89" y="276"/>
                  </a:cxn>
                  <a:cxn ang="0">
                    <a:pos x="81" y="271"/>
                  </a:cxn>
                  <a:cxn ang="0">
                    <a:pos x="88" y="258"/>
                  </a:cxn>
                  <a:cxn ang="0">
                    <a:pos x="78" y="250"/>
                  </a:cxn>
                  <a:cxn ang="0">
                    <a:pos x="63" y="246"/>
                  </a:cxn>
                  <a:cxn ang="0">
                    <a:pos x="45" y="236"/>
                  </a:cxn>
                  <a:cxn ang="0">
                    <a:pos x="45" y="236"/>
                  </a:cxn>
                </a:cxnLst>
                <a:rect l="0" t="0" r="r" b="b"/>
                <a:pathLst>
                  <a:path w="281" h="304">
                    <a:moveTo>
                      <a:pt x="45" y="236"/>
                    </a:moveTo>
                    <a:cubicBezTo>
                      <a:pt x="45" y="227"/>
                      <a:pt x="42" y="216"/>
                      <a:pt x="36" y="206"/>
                    </a:cubicBezTo>
                    <a:cubicBezTo>
                      <a:pt x="36" y="206"/>
                      <a:pt x="24" y="198"/>
                      <a:pt x="37" y="194"/>
                    </a:cubicBezTo>
                    <a:cubicBezTo>
                      <a:pt x="37" y="194"/>
                      <a:pt x="43" y="192"/>
                      <a:pt x="53" y="194"/>
                    </a:cubicBezTo>
                    <a:cubicBezTo>
                      <a:pt x="53" y="184"/>
                      <a:pt x="32" y="184"/>
                      <a:pt x="29" y="149"/>
                    </a:cubicBezTo>
                    <a:cubicBezTo>
                      <a:pt x="23" y="143"/>
                      <a:pt x="31" y="128"/>
                      <a:pt x="20" y="126"/>
                    </a:cubicBezTo>
                    <a:cubicBezTo>
                      <a:pt x="8" y="124"/>
                      <a:pt x="14" y="108"/>
                      <a:pt x="9" y="107"/>
                    </a:cubicBezTo>
                    <a:cubicBezTo>
                      <a:pt x="9" y="107"/>
                      <a:pt x="0" y="103"/>
                      <a:pt x="12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6" y="45"/>
                      <a:pt x="18" y="46"/>
                    </a:cubicBezTo>
                    <a:cubicBezTo>
                      <a:pt x="18" y="46"/>
                      <a:pt x="38" y="44"/>
                      <a:pt x="42" y="52"/>
                    </a:cubicBezTo>
                    <a:cubicBezTo>
                      <a:pt x="42" y="52"/>
                      <a:pt x="37" y="68"/>
                      <a:pt x="60" y="50"/>
                    </a:cubicBezTo>
                    <a:cubicBezTo>
                      <a:pt x="60" y="50"/>
                      <a:pt x="75" y="43"/>
                      <a:pt x="84" y="32"/>
                    </a:cubicBezTo>
                    <a:cubicBezTo>
                      <a:pt x="84" y="32"/>
                      <a:pt x="86" y="22"/>
                      <a:pt x="93" y="15"/>
                    </a:cubicBezTo>
                    <a:cubicBezTo>
                      <a:pt x="93" y="15"/>
                      <a:pt x="96" y="3"/>
                      <a:pt x="129" y="10"/>
                    </a:cubicBezTo>
                    <a:cubicBezTo>
                      <a:pt x="129" y="10"/>
                      <a:pt x="163" y="15"/>
                      <a:pt x="178" y="7"/>
                    </a:cubicBezTo>
                    <a:cubicBezTo>
                      <a:pt x="204" y="0"/>
                      <a:pt x="196" y="8"/>
                      <a:pt x="206" y="12"/>
                    </a:cubicBezTo>
                    <a:cubicBezTo>
                      <a:pt x="206" y="12"/>
                      <a:pt x="213" y="13"/>
                      <a:pt x="225" y="14"/>
                    </a:cubicBezTo>
                    <a:cubicBezTo>
                      <a:pt x="224" y="23"/>
                      <a:pt x="228" y="26"/>
                      <a:pt x="228" y="26"/>
                    </a:cubicBezTo>
                    <a:cubicBezTo>
                      <a:pt x="236" y="25"/>
                      <a:pt x="233" y="41"/>
                      <a:pt x="225" y="39"/>
                    </a:cubicBezTo>
                    <a:cubicBezTo>
                      <a:pt x="221" y="45"/>
                      <a:pt x="218" y="54"/>
                      <a:pt x="218" y="54"/>
                    </a:cubicBezTo>
                    <a:cubicBezTo>
                      <a:pt x="214" y="68"/>
                      <a:pt x="221" y="74"/>
                      <a:pt x="221" y="74"/>
                    </a:cubicBezTo>
                    <a:cubicBezTo>
                      <a:pt x="228" y="80"/>
                      <a:pt x="222" y="85"/>
                      <a:pt x="222" y="85"/>
                    </a:cubicBezTo>
                    <a:cubicBezTo>
                      <a:pt x="223" y="107"/>
                      <a:pt x="218" y="114"/>
                      <a:pt x="218" y="114"/>
                    </a:cubicBezTo>
                    <a:cubicBezTo>
                      <a:pt x="221" y="130"/>
                      <a:pt x="229" y="116"/>
                      <a:pt x="229" y="116"/>
                    </a:cubicBezTo>
                    <a:cubicBezTo>
                      <a:pt x="246" y="110"/>
                      <a:pt x="248" y="126"/>
                      <a:pt x="248" y="126"/>
                    </a:cubicBezTo>
                    <a:cubicBezTo>
                      <a:pt x="252" y="141"/>
                      <a:pt x="259" y="143"/>
                      <a:pt x="259" y="143"/>
                    </a:cubicBezTo>
                    <a:cubicBezTo>
                      <a:pt x="281" y="162"/>
                      <a:pt x="267" y="162"/>
                      <a:pt x="267" y="162"/>
                    </a:cubicBezTo>
                    <a:cubicBezTo>
                      <a:pt x="258" y="165"/>
                      <a:pt x="258" y="174"/>
                      <a:pt x="258" y="174"/>
                    </a:cubicBezTo>
                    <a:cubicBezTo>
                      <a:pt x="276" y="173"/>
                      <a:pt x="272" y="186"/>
                      <a:pt x="272" y="186"/>
                    </a:cubicBezTo>
                    <a:cubicBezTo>
                      <a:pt x="273" y="196"/>
                      <a:pt x="257" y="192"/>
                      <a:pt x="257" y="195"/>
                    </a:cubicBezTo>
                    <a:cubicBezTo>
                      <a:pt x="271" y="205"/>
                      <a:pt x="259" y="210"/>
                      <a:pt x="259" y="210"/>
                    </a:cubicBezTo>
                    <a:cubicBezTo>
                      <a:pt x="260" y="217"/>
                      <a:pt x="249" y="221"/>
                      <a:pt x="249" y="221"/>
                    </a:cubicBezTo>
                    <a:cubicBezTo>
                      <a:pt x="242" y="225"/>
                      <a:pt x="245" y="235"/>
                      <a:pt x="245" y="235"/>
                    </a:cubicBezTo>
                    <a:cubicBezTo>
                      <a:pt x="246" y="258"/>
                      <a:pt x="232" y="247"/>
                      <a:pt x="232" y="247"/>
                    </a:cubicBezTo>
                    <a:cubicBezTo>
                      <a:pt x="224" y="247"/>
                      <a:pt x="225" y="237"/>
                      <a:pt x="217" y="238"/>
                    </a:cubicBezTo>
                    <a:cubicBezTo>
                      <a:pt x="210" y="236"/>
                      <a:pt x="210" y="243"/>
                      <a:pt x="199" y="243"/>
                    </a:cubicBezTo>
                    <a:cubicBezTo>
                      <a:pt x="184" y="239"/>
                      <a:pt x="182" y="247"/>
                      <a:pt x="182" y="247"/>
                    </a:cubicBezTo>
                    <a:cubicBezTo>
                      <a:pt x="177" y="252"/>
                      <a:pt x="181" y="265"/>
                      <a:pt x="170" y="260"/>
                    </a:cubicBezTo>
                    <a:cubicBezTo>
                      <a:pt x="153" y="257"/>
                      <a:pt x="157" y="280"/>
                      <a:pt x="157" y="280"/>
                    </a:cubicBezTo>
                    <a:cubicBezTo>
                      <a:pt x="168" y="291"/>
                      <a:pt x="157" y="295"/>
                      <a:pt x="157" y="295"/>
                    </a:cubicBezTo>
                    <a:cubicBezTo>
                      <a:pt x="155" y="301"/>
                      <a:pt x="148" y="304"/>
                      <a:pt x="148" y="304"/>
                    </a:cubicBezTo>
                    <a:cubicBezTo>
                      <a:pt x="148" y="304"/>
                      <a:pt x="149" y="297"/>
                      <a:pt x="139" y="294"/>
                    </a:cubicBezTo>
                    <a:cubicBezTo>
                      <a:pt x="139" y="294"/>
                      <a:pt x="128" y="289"/>
                      <a:pt x="118" y="294"/>
                    </a:cubicBezTo>
                    <a:cubicBezTo>
                      <a:pt x="118" y="294"/>
                      <a:pt x="107" y="299"/>
                      <a:pt x="103" y="284"/>
                    </a:cubicBezTo>
                    <a:cubicBezTo>
                      <a:pt x="103" y="284"/>
                      <a:pt x="100" y="277"/>
                      <a:pt x="89" y="276"/>
                    </a:cubicBezTo>
                    <a:cubicBezTo>
                      <a:pt x="89" y="276"/>
                      <a:pt x="82" y="280"/>
                      <a:pt x="81" y="271"/>
                    </a:cubicBezTo>
                    <a:cubicBezTo>
                      <a:pt x="74" y="266"/>
                      <a:pt x="90" y="264"/>
                      <a:pt x="88" y="258"/>
                    </a:cubicBezTo>
                    <a:cubicBezTo>
                      <a:pt x="88" y="258"/>
                      <a:pt x="87" y="250"/>
                      <a:pt x="78" y="250"/>
                    </a:cubicBezTo>
                    <a:cubicBezTo>
                      <a:pt x="78" y="250"/>
                      <a:pt x="74" y="243"/>
                      <a:pt x="63" y="246"/>
                    </a:cubicBezTo>
                    <a:cubicBezTo>
                      <a:pt x="63" y="246"/>
                      <a:pt x="54" y="247"/>
                      <a:pt x="45" y="236"/>
                    </a:cubicBezTo>
                    <a:cubicBezTo>
                      <a:pt x="45" y="236"/>
                      <a:pt x="45" y="236"/>
                      <a:pt x="45" y="23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 dirty="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29" name="Freeform 54"/>
              <p:cNvSpPr>
                <a:spLocks/>
              </p:cNvSpPr>
              <p:nvPr/>
            </p:nvSpPr>
            <p:spPr bwMode="auto">
              <a:xfrm>
                <a:off x="2648" y="3775"/>
                <a:ext cx="689" cy="745"/>
              </a:xfrm>
              <a:custGeom>
                <a:avLst/>
                <a:gdLst/>
                <a:ahLst/>
                <a:cxnLst>
                  <a:cxn ang="0">
                    <a:pos x="83" y="17"/>
                  </a:cxn>
                  <a:cxn ang="0">
                    <a:pos x="73" y="45"/>
                  </a:cxn>
                  <a:cxn ang="0">
                    <a:pos x="77" y="76"/>
                  </a:cxn>
                  <a:cxn ang="0">
                    <a:pos x="84" y="107"/>
                  </a:cxn>
                  <a:cxn ang="0">
                    <a:pos x="114" y="134"/>
                  </a:cxn>
                  <a:cxn ang="0">
                    <a:pos x="113" y="165"/>
                  </a:cxn>
                  <a:cxn ang="0">
                    <a:pos x="112" y="186"/>
                  </a:cxn>
                  <a:cxn ang="0">
                    <a:pos x="104" y="212"/>
                  </a:cxn>
                  <a:cxn ang="0">
                    <a:pos x="87" y="238"/>
                  </a:cxn>
                  <a:cxn ang="0">
                    <a:pos x="54" y="234"/>
                  </a:cxn>
                  <a:cxn ang="0">
                    <a:pos x="25" y="251"/>
                  </a:cxn>
                  <a:cxn ang="0">
                    <a:pos x="12" y="286"/>
                  </a:cxn>
                  <a:cxn ang="0">
                    <a:pos x="17" y="299"/>
                  </a:cxn>
                  <a:cxn ang="0">
                    <a:pos x="17" y="335"/>
                  </a:cxn>
                  <a:cxn ang="0">
                    <a:pos x="32" y="351"/>
                  </a:cxn>
                  <a:cxn ang="0">
                    <a:pos x="45" y="329"/>
                  </a:cxn>
                  <a:cxn ang="0">
                    <a:pos x="93" y="318"/>
                  </a:cxn>
                  <a:cxn ang="0">
                    <a:pos x="127" y="316"/>
                  </a:cxn>
                  <a:cxn ang="0">
                    <a:pos x="146" y="326"/>
                  </a:cxn>
                  <a:cxn ang="0">
                    <a:pos x="176" y="306"/>
                  </a:cxn>
                  <a:cxn ang="0">
                    <a:pos x="216" y="272"/>
                  </a:cxn>
                  <a:cxn ang="0">
                    <a:pos x="251" y="268"/>
                  </a:cxn>
                  <a:cxn ang="0">
                    <a:pos x="256" y="245"/>
                  </a:cxn>
                  <a:cxn ang="0">
                    <a:pos x="256" y="207"/>
                  </a:cxn>
                  <a:cxn ang="0">
                    <a:pos x="272" y="168"/>
                  </a:cxn>
                  <a:cxn ang="0">
                    <a:pos x="280" y="151"/>
                  </a:cxn>
                  <a:cxn ang="0">
                    <a:pos x="286" y="132"/>
                  </a:cxn>
                  <a:cxn ang="0">
                    <a:pos x="292" y="107"/>
                  </a:cxn>
                  <a:cxn ang="0">
                    <a:pos x="306" y="101"/>
                  </a:cxn>
                  <a:cxn ang="0">
                    <a:pos x="322" y="85"/>
                  </a:cxn>
                  <a:cxn ang="0">
                    <a:pos x="270" y="70"/>
                  </a:cxn>
                  <a:cxn ang="0">
                    <a:pos x="263" y="52"/>
                  </a:cxn>
                  <a:cxn ang="0">
                    <a:pos x="253" y="45"/>
                  </a:cxn>
                  <a:cxn ang="0">
                    <a:pos x="234" y="46"/>
                  </a:cxn>
                  <a:cxn ang="0">
                    <a:pos x="181" y="28"/>
                  </a:cxn>
                  <a:cxn ang="0">
                    <a:pos x="148" y="17"/>
                  </a:cxn>
                  <a:cxn ang="0">
                    <a:pos x="105" y="5"/>
                  </a:cxn>
                  <a:cxn ang="0">
                    <a:pos x="80" y="4"/>
                  </a:cxn>
                </a:cxnLst>
                <a:rect l="0" t="0" r="r" b="b"/>
                <a:pathLst>
                  <a:path w="323" h="351">
                    <a:moveTo>
                      <a:pt x="80" y="4"/>
                    </a:moveTo>
                    <a:cubicBezTo>
                      <a:pt x="79" y="13"/>
                      <a:pt x="83" y="17"/>
                      <a:pt x="83" y="17"/>
                    </a:cubicBezTo>
                    <a:cubicBezTo>
                      <a:pt x="91" y="16"/>
                      <a:pt x="88" y="32"/>
                      <a:pt x="80" y="30"/>
                    </a:cubicBezTo>
                    <a:cubicBezTo>
                      <a:pt x="76" y="36"/>
                      <a:pt x="73" y="45"/>
                      <a:pt x="73" y="45"/>
                    </a:cubicBezTo>
                    <a:cubicBezTo>
                      <a:pt x="69" y="59"/>
                      <a:pt x="76" y="65"/>
                      <a:pt x="76" y="65"/>
                    </a:cubicBezTo>
                    <a:cubicBezTo>
                      <a:pt x="83" y="71"/>
                      <a:pt x="77" y="76"/>
                      <a:pt x="77" y="76"/>
                    </a:cubicBezTo>
                    <a:cubicBezTo>
                      <a:pt x="78" y="98"/>
                      <a:pt x="73" y="105"/>
                      <a:pt x="73" y="105"/>
                    </a:cubicBezTo>
                    <a:cubicBezTo>
                      <a:pt x="76" y="121"/>
                      <a:pt x="84" y="107"/>
                      <a:pt x="84" y="107"/>
                    </a:cubicBezTo>
                    <a:cubicBezTo>
                      <a:pt x="101" y="101"/>
                      <a:pt x="103" y="117"/>
                      <a:pt x="103" y="117"/>
                    </a:cubicBezTo>
                    <a:cubicBezTo>
                      <a:pt x="107" y="132"/>
                      <a:pt x="114" y="134"/>
                      <a:pt x="114" y="134"/>
                    </a:cubicBezTo>
                    <a:cubicBezTo>
                      <a:pt x="136" y="153"/>
                      <a:pt x="122" y="153"/>
                      <a:pt x="122" y="153"/>
                    </a:cubicBezTo>
                    <a:cubicBezTo>
                      <a:pt x="113" y="156"/>
                      <a:pt x="113" y="165"/>
                      <a:pt x="113" y="165"/>
                    </a:cubicBezTo>
                    <a:cubicBezTo>
                      <a:pt x="131" y="164"/>
                      <a:pt x="127" y="177"/>
                      <a:pt x="127" y="177"/>
                    </a:cubicBezTo>
                    <a:cubicBezTo>
                      <a:pt x="128" y="187"/>
                      <a:pt x="112" y="183"/>
                      <a:pt x="112" y="186"/>
                    </a:cubicBezTo>
                    <a:cubicBezTo>
                      <a:pt x="126" y="196"/>
                      <a:pt x="114" y="201"/>
                      <a:pt x="114" y="201"/>
                    </a:cubicBezTo>
                    <a:cubicBezTo>
                      <a:pt x="115" y="208"/>
                      <a:pt x="104" y="212"/>
                      <a:pt x="104" y="212"/>
                    </a:cubicBezTo>
                    <a:cubicBezTo>
                      <a:pt x="97" y="216"/>
                      <a:pt x="100" y="226"/>
                      <a:pt x="100" y="226"/>
                    </a:cubicBezTo>
                    <a:cubicBezTo>
                      <a:pt x="101" y="249"/>
                      <a:pt x="87" y="238"/>
                      <a:pt x="87" y="238"/>
                    </a:cubicBezTo>
                    <a:cubicBezTo>
                      <a:pt x="79" y="238"/>
                      <a:pt x="80" y="228"/>
                      <a:pt x="72" y="229"/>
                    </a:cubicBezTo>
                    <a:cubicBezTo>
                      <a:pt x="65" y="227"/>
                      <a:pt x="65" y="234"/>
                      <a:pt x="54" y="234"/>
                    </a:cubicBezTo>
                    <a:cubicBezTo>
                      <a:pt x="39" y="230"/>
                      <a:pt x="37" y="238"/>
                      <a:pt x="37" y="238"/>
                    </a:cubicBezTo>
                    <a:cubicBezTo>
                      <a:pt x="32" y="243"/>
                      <a:pt x="36" y="256"/>
                      <a:pt x="25" y="251"/>
                    </a:cubicBezTo>
                    <a:cubicBezTo>
                      <a:pt x="8" y="248"/>
                      <a:pt x="12" y="271"/>
                      <a:pt x="12" y="271"/>
                    </a:cubicBezTo>
                    <a:cubicBezTo>
                      <a:pt x="23" y="282"/>
                      <a:pt x="12" y="286"/>
                      <a:pt x="12" y="286"/>
                    </a:cubicBezTo>
                    <a:cubicBezTo>
                      <a:pt x="10" y="292"/>
                      <a:pt x="3" y="295"/>
                      <a:pt x="3" y="295"/>
                    </a:cubicBezTo>
                    <a:cubicBezTo>
                      <a:pt x="0" y="302"/>
                      <a:pt x="17" y="299"/>
                      <a:pt x="17" y="299"/>
                    </a:cubicBezTo>
                    <a:cubicBezTo>
                      <a:pt x="21" y="304"/>
                      <a:pt x="14" y="311"/>
                      <a:pt x="14" y="311"/>
                    </a:cubicBezTo>
                    <a:cubicBezTo>
                      <a:pt x="11" y="328"/>
                      <a:pt x="17" y="335"/>
                      <a:pt x="17" y="335"/>
                    </a:cubicBezTo>
                    <a:cubicBezTo>
                      <a:pt x="17" y="335"/>
                      <a:pt x="17" y="335"/>
                      <a:pt x="17" y="335"/>
                    </a:cubicBezTo>
                    <a:cubicBezTo>
                      <a:pt x="32" y="351"/>
                      <a:pt x="32" y="351"/>
                      <a:pt x="32" y="351"/>
                    </a:cubicBezTo>
                    <a:cubicBezTo>
                      <a:pt x="32" y="351"/>
                      <a:pt x="32" y="351"/>
                      <a:pt x="32" y="351"/>
                    </a:cubicBezTo>
                    <a:cubicBezTo>
                      <a:pt x="32" y="351"/>
                      <a:pt x="47" y="337"/>
                      <a:pt x="45" y="329"/>
                    </a:cubicBezTo>
                    <a:cubicBezTo>
                      <a:pt x="47" y="313"/>
                      <a:pt x="59" y="332"/>
                      <a:pt x="69" y="326"/>
                    </a:cubicBezTo>
                    <a:cubicBezTo>
                      <a:pt x="69" y="326"/>
                      <a:pt x="86" y="326"/>
                      <a:pt x="93" y="318"/>
                    </a:cubicBezTo>
                    <a:cubicBezTo>
                      <a:pt x="93" y="318"/>
                      <a:pt x="99" y="309"/>
                      <a:pt x="108" y="311"/>
                    </a:cubicBezTo>
                    <a:cubicBezTo>
                      <a:pt x="108" y="311"/>
                      <a:pt x="119" y="308"/>
                      <a:pt x="127" y="316"/>
                    </a:cubicBezTo>
                    <a:cubicBezTo>
                      <a:pt x="137" y="306"/>
                      <a:pt x="131" y="329"/>
                      <a:pt x="137" y="330"/>
                    </a:cubicBezTo>
                    <a:cubicBezTo>
                      <a:pt x="142" y="330"/>
                      <a:pt x="146" y="326"/>
                      <a:pt x="146" y="326"/>
                    </a:cubicBezTo>
                    <a:cubicBezTo>
                      <a:pt x="153" y="309"/>
                      <a:pt x="158" y="318"/>
                      <a:pt x="158" y="318"/>
                    </a:cubicBezTo>
                    <a:cubicBezTo>
                      <a:pt x="166" y="320"/>
                      <a:pt x="176" y="306"/>
                      <a:pt x="176" y="306"/>
                    </a:cubicBezTo>
                    <a:cubicBezTo>
                      <a:pt x="193" y="295"/>
                      <a:pt x="195" y="285"/>
                      <a:pt x="195" y="285"/>
                    </a:cubicBezTo>
                    <a:cubicBezTo>
                      <a:pt x="205" y="270"/>
                      <a:pt x="216" y="272"/>
                      <a:pt x="216" y="272"/>
                    </a:cubicBezTo>
                    <a:cubicBezTo>
                      <a:pt x="226" y="273"/>
                      <a:pt x="230" y="266"/>
                      <a:pt x="230" y="266"/>
                    </a:cubicBezTo>
                    <a:cubicBezTo>
                      <a:pt x="238" y="257"/>
                      <a:pt x="241" y="271"/>
                      <a:pt x="251" y="268"/>
                    </a:cubicBezTo>
                    <a:cubicBezTo>
                      <a:pt x="258" y="267"/>
                      <a:pt x="253" y="260"/>
                      <a:pt x="253" y="260"/>
                    </a:cubicBezTo>
                    <a:cubicBezTo>
                      <a:pt x="245" y="249"/>
                      <a:pt x="256" y="245"/>
                      <a:pt x="256" y="245"/>
                    </a:cubicBezTo>
                    <a:cubicBezTo>
                      <a:pt x="262" y="233"/>
                      <a:pt x="256" y="227"/>
                      <a:pt x="256" y="227"/>
                    </a:cubicBezTo>
                    <a:cubicBezTo>
                      <a:pt x="252" y="219"/>
                      <a:pt x="260" y="218"/>
                      <a:pt x="256" y="207"/>
                    </a:cubicBezTo>
                    <a:cubicBezTo>
                      <a:pt x="258" y="193"/>
                      <a:pt x="249" y="183"/>
                      <a:pt x="259" y="181"/>
                    </a:cubicBezTo>
                    <a:cubicBezTo>
                      <a:pt x="268" y="179"/>
                      <a:pt x="272" y="168"/>
                      <a:pt x="272" y="168"/>
                    </a:cubicBezTo>
                    <a:cubicBezTo>
                      <a:pt x="272" y="168"/>
                      <a:pt x="272" y="168"/>
                      <a:pt x="272" y="168"/>
                    </a:cubicBezTo>
                    <a:cubicBezTo>
                      <a:pt x="280" y="151"/>
                      <a:pt x="280" y="151"/>
                      <a:pt x="280" y="151"/>
                    </a:cubicBezTo>
                    <a:cubicBezTo>
                      <a:pt x="280" y="151"/>
                      <a:pt x="280" y="151"/>
                      <a:pt x="280" y="151"/>
                    </a:cubicBezTo>
                    <a:cubicBezTo>
                      <a:pt x="289" y="151"/>
                      <a:pt x="286" y="132"/>
                      <a:pt x="286" y="132"/>
                    </a:cubicBezTo>
                    <a:cubicBezTo>
                      <a:pt x="298" y="125"/>
                      <a:pt x="290" y="122"/>
                      <a:pt x="290" y="122"/>
                    </a:cubicBezTo>
                    <a:cubicBezTo>
                      <a:pt x="285" y="111"/>
                      <a:pt x="292" y="107"/>
                      <a:pt x="292" y="107"/>
                    </a:cubicBezTo>
                    <a:cubicBezTo>
                      <a:pt x="293" y="114"/>
                      <a:pt x="292" y="116"/>
                      <a:pt x="302" y="119"/>
                    </a:cubicBezTo>
                    <a:cubicBezTo>
                      <a:pt x="299" y="108"/>
                      <a:pt x="306" y="101"/>
                      <a:pt x="306" y="101"/>
                    </a:cubicBezTo>
                    <a:cubicBezTo>
                      <a:pt x="311" y="93"/>
                      <a:pt x="317" y="98"/>
                      <a:pt x="317" y="98"/>
                    </a:cubicBezTo>
                    <a:cubicBezTo>
                      <a:pt x="314" y="91"/>
                      <a:pt x="322" y="85"/>
                      <a:pt x="322" y="85"/>
                    </a:cubicBezTo>
                    <a:cubicBezTo>
                      <a:pt x="323" y="69"/>
                      <a:pt x="292" y="68"/>
                      <a:pt x="292" y="76"/>
                    </a:cubicBezTo>
                    <a:cubicBezTo>
                      <a:pt x="266" y="79"/>
                      <a:pt x="270" y="70"/>
                      <a:pt x="270" y="70"/>
                    </a:cubicBezTo>
                    <a:cubicBezTo>
                      <a:pt x="278" y="63"/>
                      <a:pt x="266" y="63"/>
                      <a:pt x="266" y="63"/>
                    </a:cubicBezTo>
                    <a:cubicBezTo>
                      <a:pt x="259" y="59"/>
                      <a:pt x="263" y="52"/>
                      <a:pt x="263" y="52"/>
                    </a:cubicBezTo>
                    <a:cubicBezTo>
                      <a:pt x="265" y="45"/>
                      <a:pt x="253" y="45"/>
                      <a:pt x="253" y="45"/>
                    </a:cubicBezTo>
                    <a:cubicBezTo>
                      <a:pt x="253" y="45"/>
                      <a:pt x="253" y="45"/>
                      <a:pt x="253" y="45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20" y="44"/>
                      <a:pt x="216" y="31"/>
                      <a:pt x="191" y="32"/>
                    </a:cubicBezTo>
                    <a:cubicBezTo>
                      <a:pt x="179" y="33"/>
                      <a:pt x="181" y="28"/>
                      <a:pt x="181" y="28"/>
                    </a:cubicBezTo>
                    <a:cubicBezTo>
                      <a:pt x="179" y="20"/>
                      <a:pt x="162" y="21"/>
                      <a:pt x="162" y="21"/>
                    </a:cubicBezTo>
                    <a:cubicBezTo>
                      <a:pt x="148" y="24"/>
                      <a:pt x="148" y="17"/>
                      <a:pt x="148" y="17"/>
                    </a:cubicBezTo>
                    <a:cubicBezTo>
                      <a:pt x="145" y="7"/>
                      <a:pt x="128" y="10"/>
                      <a:pt x="128" y="10"/>
                    </a:cubicBezTo>
                    <a:cubicBezTo>
                      <a:pt x="111" y="10"/>
                      <a:pt x="113" y="0"/>
                      <a:pt x="105" y="5"/>
                    </a:cubicBezTo>
                    <a:cubicBezTo>
                      <a:pt x="95" y="6"/>
                      <a:pt x="87" y="4"/>
                      <a:pt x="80" y="4"/>
                    </a:cubicBezTo>
                    <a:cubicBezTo>
                      <a:pt x="80" y="4"/>
                      <a:pt x="80" y="4"/>
                      <a:pt x="80" y="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 dirty="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30" name="Freeform 53"/>
              <p:cNvSpPr>
                <a:spLocks/>
              </p:cNvSpPr>
              <p:nvPr/>
            </p:nvSpPr>
            <p:spPr bwMode="auto">
              <a:xfrm>
                <a:off x="2892" y="4320"/>
                <a:ext cx="449" cy="827"/>
              </a:xfrm>
              <a:custGeom>
                <a:avLst/>
                <a:gdLst/>
                <a:ahLst/>
                <a:cxnLst>
                  <a:cxn ang="0">
                    <a:pos x="138" y="12"/>
                  </a:cxn>
                  <a:cxn ang="0">
                    <a:pos x="142" y="32"/>
                  </a:cxn>
                  <a:cxn ang="0">
                    <a:pos x="146" y="45"/>
                  </a:cxn>
                  <a:cxn ang="0">
                    <a:pos x="161" y="63"/>
                  </a:cxn>
                  <a:cxn ang="0">
                    <a:pos x="178" y="68"/>
                  </a:cxn>
                  <a:cxn ang="0">
                    <a:pos x="182" y="91"/>
                  </a:cxn>
                  <a:cxn ang="0">
                    <a:pos x="178" y="111"/>
                  </a:cxn>
                  <a:cxn ang="0">
                    <a:pos x="171" y="128"/>
                  </a:cxn>
                  <a:cxn ang="0">
                    <a:pos x="183" y="149"/>
                  </a:cxn>
                  <a:cxn ang="0">
                    <a:pos x="204" y="155"/>
                  </a:cxn>
                  <a:cxn ang="0">
                    <a:pos x="199" y="166"/>
                  </a:cxn>
                  <a:cxn ang="0">
                    <a:pos x="199" y="179"/>
                  </a:cxn>
                  <a:cxn ang="0">
                    <a:pos x="195" y="191"/>
                  </a:cxn>
                  <a:cxn ang="0">
                    <a:pos x="196" y="217"/>
                  </a:cxn>
                  <a:cxn ang="0">
                    <a:pos x="203" y="251"/>
                  </a:cxn>
                  <a:cxn ang="0">
                    <a:pos x="182" y="268"/>
                  </a:cxn>
                  <a:cxn ang="0">
                    <a:pos x="153" y="274"/>
                  </a:cxn>
                  <a:cxn ang="0">
                    <a:pos x="142" y="302"/>
                  </a:cxn>
                  <a:cxn ang="0">
                    <a:pos x="140" y="358"/>
                  </a:cxn>
                  <a:cxn ang="0">
                    <a:pos x="125" y="360"/>
                  </a:cxn>
                  <a:cxn ang="0">
                    <a:pos x="98" y="368"/>
                  </a:cxn>
                  <a:cxn ang="0">
                    <a:pos x="83" y="367"/>
                  </a:cxn>
                  <a:cxn ang="0">
                    <a:pos x="70" y="361"/>
                  </a:cxn>
                  <a:cxn ang="0">
                    <a:pos x="48" y="366"/>
                  </a:cxn>
                  <a:cxn ang="0">
                    <a:pos x="48" y="381"/>
                  </a:cxn>
                  <a:cxn ang="0">
                    <a:pos x="32" y="369"/>
                  </a:cxn>
                  <a:cxn ang="0">
                    <a:pos x="32" y="369"/>
                  </a:cxn>
                  <a:cxn ang="0">
                    <a:pos x="15" y="369"/>
                  </a:cxn>
                  <a:cxn ang="0">
                    <a:pos x="15" y="369"/>
                  </a:cxn>
                  <a:cxn ang="0">
                    <a:pos x="10" y="352"/>
                  </a:cxn>
                  <a:cxn ang="0">
                    <a:pos x="4" y="315"/>
                  </a:cxn>
                  <a:cxn ang="0">
                    <a:pos x="4" y="272"/>
                  </a:cxn>
                  <a:cxn ang="0">
                    <a:pos x="8" y="237"/>
                  </a:cxn>
                  <a:cxn ang="0">
                    <a:pos x="6" y="202"/>
                  </a:cxn>
                  <a:cxn ang="0">
                    <a:pos x="7" y="183"/>
                  </a:cxn>
                  <a:cxn ang="0">
                    <a:pos x="13" y="160"/>
                  </a:cxn>
                  <a:cxn ang="0">
                    <a:pos x="14" y="149"/>
                  </a:cxn>
                  <a:cxn ang="0">
                    <a:pos x="13" y="138"/>
                  </a:cxn>
                  <a:cxn ang="0">
                    <a:pos x="17" y="104"/>
                  </a:cxn>
                  <a:cxn ang="0">
                    <a:pos x="24" y="73"/>
                  </a:cxn>
                  <a:cxn ang="0">
                    <a:pos x="32" y="69"/>
                  </a:cxn>
                  <a:cxn ang="0">
                    <a:pos x="44" y="61"/>
                  </a:cxn>
                  <a:cxn ang="0">
                    <a:pos x="62" y="49"/>
                  </a:cxn>
                  <a:cxn ang="0">
                    <a:pos x="81" y="28"/>
                  </a:cxn>
                  <a:cxn ang="0">
                    <a:pos x="102" y="15"/>
                  </a:cxn>
                  <a:cxn ang="0">
                    <a:pos x="116" y="9"/>
                  </a:cxn>
                  <a:cxn ang="0">
                    <a:pos x="138" y="12"/>
                  </a:cxn>
                  <a:cxn ang="0">
                    <a:pos x="138" y="12"/>
                  </a:cxn>
                </a:cxnLst>
                <a:rect l="0" t="0" r="r" b="b"/>
                <a:pathLst>
                  <a:path w="211" h="390">
                    <a:moveTo>
                      <a:pt x="138" y="12"/>
                    </a:moveTo>
                    <a:cubicBezTo>
                      <a:pt x="138" y="21"/>
                      <a:pt x="149" y="19"/>
                      <a:pt x="142" y="32"/>
                    </a:cubicBezTo>
                    <a:cubicBezTo>
                      <a:pt x="142" y="32"/>
                      <a:pt x="134" y="38"/>
                      <a:pt x="146" y="45"/>
                    </a:cubicBezTo>
                    <a:cubicBezTo>
                      <a:pt x="156" y="55"/>
                      <a:pt x="156" y="63"/>
                      <a:pt x="161" y="63"/>
                    </a:cubicBezTo>
                    <a:cubicBezTo>
                      <a:pt x="161" y="63"/>
                      <a:pt x="171" y="78"/>
                      <a:pt x="178" y="68"/>
                    </a:cubicBezTo>
                    <a:cubicBezTo>
                      <a:pt x="178" y="68"/>
                      <a:pt x="182" y="72"/>
                      <a:pt x="182" y="91"/>
                    </a:cubicBezTo>
                    <a:cubicBezTo>
                      <a:pt x="175" y="102"/>
                      <a:pt x="190" y="105"/>
                      <a:pt x="178" y="111"/>
                    </a:cubicBezTo>
                    <a:cubicBezTo>
                      <a:pt x="178" y="111"/>
                      <a:pt x="168" y="110"/>
                      <a:pt x="171" y="128"/>
                    </a:cubicBezTo>
                    <a:cubicBezTo>
                      <a:pt x="171" y="128"/>
                      <a:pt x="171" y="138"/>
                      <a:pt x="183" y="149"/>
                    </a:cubicBezTo>
                    <a:cubicBezTo>
                      <a:pt x="183" y="149"/>
                      <a:pt x="199" y="149"/>
                      <a:pt x="204" y="155"/>
                    </a:cubicBezTo>
                    <a:cubicBezTo>
                      <a:pt x="211" y="162"/>
                      <a:pt x="199" y="166"/>
                      <a:pt x="199" y="166"/>
                    </a:cubicBezTo>
                    <a:cubicBezTo>
                      <a:pt x="188" y="169"/>
                      <a:pt x="199" y="179"/>
                      <a:pt x="199" y="179"/>
                    </a:cubicBezTo>
                    <a:cubicBezTo>
                      <a:pt x="201" y="186"/>
                      <a:pt x="195" y="191"/>
                      <a:pt x="195" y="191"/>
                    </a:cubicBezTo>
                    <a:cubicBezTo>
                      <a:pt x="182" y="204"/>
                      <a:pt x="196" y="217"/>
                      <a:pt x="196" y="217"/>
                    </a:cubicBezTo>
                    <a:cubicBezTo>
                      <a:pt x="205" y="230"/>
                      <a:pt x="203" y="251"/>
                      <a:pt x="203" y="251"/>
                    </a:cubicBezTo>
                    <a:cubicBezTo>
                      <a:pt x="210" y="282"/>
                      <a:pt x="182" y="268"/>
                      <a:pt x="182" y="268"/>
                    </a:cubicBezTo>
                    <a:cubicBezTo>
                      <a:pt x="176" y="259"/>
                      <a:pt x="153" y="267"/>
                      <a:pt x="153" y="274"/>
                    </a:cubicBezTo>
                    <a:cubicBezTo>
                      <a:pt x="156" y="279"/>
                      <a:pt x="141" y="285"/>
                      <a:pt x="142" y="302"/>
                    </a:cubicBezTo>
                    <a:cubicBezTo>
                      <a:pt x="149" y="343"/>
                      <a:pt x="140" y="358"/>
                      <a:pt x="140" y="358"/>
                    </a:cubicBezTo>
                    <a:cubicBezTo>
                      <a:pt x="134" y="364"/>
                      <a:pt x="125" y="360"/>
                      <a:pt x="125" y="360"/>
                    </a:cubicBezTo>
                    <a:cubicBezTo>
                      <a:pt x="112" y="370"/>
                      <a:pt x="98" y="368"/>
                      <a:pt x="98" y="368"/>
                    </a:cubicBezTo>
                    <a:cubicBezTo>
                      <a:pt x="93" y="361"/>
                      <a:pt x="83" y="367"/>
                      <a:pt x="83" y="367"/>
                    </a:cubicBezTo>
                    <a:cubicBezTo>
                      <a:pt x="73" y="375"/>
                      <a:pt x="70" y="361"/>
                      <a:pt x="70" y="361"/>
                    </a:cubicBezTo>
                    <a:cubicBezTo>
                      <a:pt x="57" y="361"/>
                      <a:pt x="48" y="366"/>
                      <a:pt x="48" y="366"/>
                    </a:cubicBezTo>
                    <a:cubicBezTo>
                      <a:pt x="56" y="374"/>
                      <a:pt x="48" y="381"/>
                      <a:pt x="48" y="381"/>
                    </a:cubicBezTo>
                    <a:cubicBezTo>
                      <a:pt x="36" y="390"/>
                      <a:pt x="32" y="369"/>
                      <a:pt x="32" y="369"/>
                    </a:cubicBezTo>
                    <a:cubicBezTo>
                      <a:pt x="32" y="369"/>
                      <a:pt x="32" y="369"/>
                      <a:pt x="32" y="369"/>
                    </a:cubicBezTo>
                    <a:cubicBezTo>
                      <a:pt x="15" y="369"/>
                      <a:pt x="15" y="369"/>
                      <a:pt x="15" y="369"/>
                    </a:cubicBezTo>
                    <a:cubicBezTo>
                      <a:pt x="15" y="369"/>
                      <a:pt x="15" y="369"/>
                      <a:pt x="15" y="369"/>
                    </a:cubicBezTo>
                    <a:cubicBezTo>
                      <a:pt x="17" y="358"/>
                      <a:pt x="10" y="352"/>
                      <a:pt x="10" y="352"/>
                    </a:cubicBezTo>
                    <a:cubicBezTo>
                      <a:pt x="1" y="343"/>
                      <a:pt x="4" y="315"/>
                      <a:pt x="4" y="315"/>
                    </a:cubicBezTo>
                    <a:cubicBezTo>
                      <a:pt x="0" y="298"/>
                      <a:pt x="4" y="272"/>
                      <a:pt x="4" y="272"/>
                    </a:cubicBezTo>
                    <a:cubicBezTo>
                      <a:pt x="10" y="265"/>
                      <a:pt x="1" y="250"/>
                      <a:pt x="8" y="237"/>
                    </a:cubicBezTo>
                    <a:cubicBezTo>
                      <a:pt x="14" y="219"/>
                      <a:pt x="6" y="202"/>
                      <a:pt x="6" y="202"/>
                    </a:cubicBezTo>
                    <a:cubicBezTo>
                      <a:pt x="1" y="188"/>
                      <a:pt x="7" y="183"/>
                      <a:pt x="7" y="183"/>
                    </a:cubicBezTo>
                    <a:cubicBezTo>
                      <a:pt x="7" y="183"/>
                      <a:pt x="13" y="177"/>
                      <a:pt x="13" y="160"/>
                    </a:cubicBezTo>
                    <a:cubicBezTo>
                      <a:pt x="10" y="158"/>
                      <a:pt x="14" y="149"/>
                      <a:pt x="14" y="149"/>
                    </a:cubicBezTo>
                    <a:cubicBezTo>
                      <a:pt x="19" y="142"/>
                      <a:pt x="13" y="138"/>
                      <a:pt x="13" y="138"/>
                    </a:cubicBezTo>
                    <a:cubicBezTo>
                      <a:pt x="3" y="114"/>
                      <a:pt x="17" y="104"/>
                      <a:pt x="17" y="104"/>
                    </a:cubicBezTo>
                    <a:cubicBezTo>
                      <a:pt x="17" y="81"/>
                      <a:pt x="25" y="91"/>
                      <a:pt x="24" y="73"/>
                    </a:cubicBezTo>
                    <a:cubicBezTo>
                      <a:pt x="29" y="73"/>
                      <a:pt x="32" y="69"/>
                      <a:pt x="32" y="69"/>
                    </a:cubicBezTo>
                    <a:cubicBezTo>
                      <a:pt x="39" y="52"/>
                      <a:pt x="44" y="61"/>
                      <a:pt x="44" y="61"/>
                    </a:cubicBezTo>
                    <a:cubicBezTo>
                      <a:pt x="52" y="63"/>
                      <a:pt x="62" y="49"/>
                      <a:pt x="62" y="49"/>
                    </a:cubicBezTo>
                    <a:cubicBezTo>
                      <a:pt x="79" y="38"/>
                      <a:pt x="81" y="28"/>
                      <a:pt x="81" y="28"/>
                    </a:cubicBezTo>
                    <a:cubicBezTo>
                      <a:pt x="91" y="13"/>
                      <a:pt x="102" y="15"/>
                      <a:pt x="102" y="15"/>
                    </a:cubicBezTo>
                    <a:cubicBezTo>
                      <a:pt x="112" y="16"/>
                      <a:pt x="116" y="9"/>
                      <a:pt x="116" y="9"/>
                    </a:cubicBezTo>
                    <a:cubicBezTo>
                      <a:pt x="124" y="0"/>
                      <a:pt x="129" y="14"/>
                      <a:pt x="138" y="12"/>
                    </a:cubicBezTo>
                    <a:cubicBezTo>
                      <a:pt x="138" y="12"/>
                      <a:pt x="138" y="12"/>
                      <a:pt x="138" y="12"/>
                    </a:cubicBezTo>
                    <a:close/>
                  </a:path>
                </a:pathLst>
              </a:custGeom>
              <a:pattFill prst="wdUp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31" name="Freeform 52"/>
              <p:cNvSpPr>
                <a:spLocks/>
              </p:cNvSpPr>
              <p:nvPr/>
            </p:nvSpPr>
            <p:spPr bwMode="auto">
              <a:xfrm>
                <a:off x="2534" y="5026"/>
                <a:ext cx="694" cy="352"/>
              </a:xfrm>
              <a:custGeom>
                <a:avLst/>
                <a:gdLst/>
                <a:ahLst/>
                <a:cxnLst>
                  <a:cxn ang="0">
                    <a:pos x="307" y="25"/>
                  </a:cxn>
                  <a:cxn ang="0">
                    <a:pos x="319" y="40"/>
                  </a:cxn>
                  <a:cxn ang="0">
                    <a:pos x="313" y="62"/>
                  </a:cxn>
                  <a:cxn ang="0">
                    <a:pos x="295" y="60"/>
                  </a:cxn>
                  <a:cxn ang="0">
                    <a:pos x="277" y="64"/>
                  </a:cxn>
                  <a:cxn ang="0">
                    <a:pos x="251" y="65"/>
                  </a:cxn>
                  <a:cxn ang="0">
                    <a:pos x="236" y="69"/>
                  </a:cxn>
                  <a:cxn ang="0">
                    <a:pos x="227" y="76"/>
                  </a:cxn>
                  <a:cxn ang="0">
                    <a:pos x="216" y="85"/>
                  </a:cxn>
                  <a:cxn ang="0">
                    <a:pos x="209" y="87"/>
                  </a:cxn>
                  <a:cxn ang="0">
                    <a:pos x="179" y="94"/>
                  </a:cxn>
                  <a:cxn ang="0">
                    <a:pos x="170" y="113"/>
                  </a:cxn>
                  <a:cxn ang="0">
                    <a:pos x="131" y="130"/>
                  </a:cxn>
                  <a:cxn ang="0">
                    <a:pos x="131" y="130"/>
                  </a:cxn>
                  <a:cxn ang="0">
                    <a:pos x="76" y="134"/>
                  </a:cxn>
                  <a:cxn ang="0">
                    <a:pos x="76" y="134"/>
                  </a:cxn>
                  <a:cxn ang="0">
                    <a:pos x="35" y="150"/>
                  </a:cxn>
                  <a:cxn ang="0">
                    <a:pos x="0" y="166"/>
                  </a:cxn>
                  <a:cxn ang="0">
                    <a:pos x="5" y="137"/>
                  </a:cxn>
                  <a:cxn ang="0">
                    <a:pos x="13" y="99"/>
                  </a:cxn>
                  <a:cxn ang="0">
                    <a:pos x="34" y="80"/>
                  </a:cxn>
                  <a:cxn ang="0">
                    <a:pos x="41" y="75"/>
                  </a:cxn>
                  <a:cxn ang="0">
                    <a:pos x="77" y="52"/>
                  </a:cxn>
                  <a:cxn ang="0">
                    <a:pos x="93" y="40"/>
                  </a:cxn>
                  <a:cxn ang="0">
                    <a:pos x="93" y="24"/>
                  </a:cxn>
                  <a:cxn ang="0">
                    <a:pos x="98" y="3"/>
                  </a:cxn>
                  <a:cxn ang="0">
                    <a:pos x="107" y="8"/>
                  </a:cxn>
                  <a:cxn ang="0">
                    <a:pos x="117" y="10"/>
                  </a:cxn>
                  <a:cxn ang="0">
                    <a:pos x="129" y="18"/>
                  </a:cxn>
                  <a:cxn ang="0">
                    <a:pos x="137" y="20"/>
                  </a:cxn>
                  <a:cxn ang="0">
                    <a:pos x="154" y="25"/>
                  </a:cxn>
                  <a:cxn ang="0">
                    <a:pos x="168" y="34"/>
                  </a:cxn>
                  <a:cxn ang="0">
                    <a:pos x="183" y="36"/>
                  </a:cxn>
                  <a:cxn ang="0">
                    <a:pos x="183" y="36"/>
                  </a:cxn>
                  <a:cxn ang="0">
                    <a:pos x="200" y="36"/>
                  </a:cxn>
                  <a:cxn ang="0">
                    <a:pos x="200" y="36"/>
                  </a:cxn>
                  <a:cxn ang="0">
                    <a:pos x="216" y="48"/>
                  </a:cxn>
                  <a:cxn ang="0">
                    <a:pos x="216" y="33"/>
                  </a:cxn>
                  <a:cxn ang="0">
                    <a:pos x="238" y="28"/>
                  </a:cxn>
                  <a:cxn ang="0">
                    <a:pos x="251" y="34"/>
                  </a:cxn>
                  <a:cxn ang="0">
                    <a:pos x="266" y="35"/>
                  </a:cxn>
                  <a:cxn ang="0">
                    <a:pos x="293" y="27"/>
                  </a:cxn>
                  <a:cxn ang="0">
                    <a:pos x="307" y="25"/>
                  </a:cxn>
                  <a:cxn ang="0">
                    <a:pos x="307" y="25"/>
                  </a:cxn>
                </a:cxnLst>
                <a:rect l="0" t="0" r="r" b="b"/>
                <a:pathLst>
                  <a:path w="326" h="166">
                    <a:moveTo>
                      <a:pt x="307" y="25"/>
                    </a:moveTo>
                    <a:cubicBezTo>
                      <a:pt x="307" y="25"/>
                      <a:pt x="321" y="19"/>
                      <a:pt x="319" y="40"/>
                    </a:cubicBezTo>
                    <a:cubicBezTo>
                      <a:pt x="319" y="40"/>
                      <a:pt x="326" y="48"/>
                      <a:pt x="313" y="62"/>
                    </a:cubicBezTo>
                    <a:cubicBezTo>
                      <a:pt x="313" y="62"/>
                      <a:pt x="310" y="51"/>
                      <a:pt x="295" y="60"/>
                    </a:cubicBezTo>
                    <a:cubicBezTo>
                      <a:pt x="295" y="60"/>
                      <a:pt x="289" y="74"/>
                      <a:pt x="277" y="64"/>
                    </a:cubicBezTo>
                    <a:cubicBezTo>
                      <a:pt x="266" y="54"/>
                      <a:pt x="255" y="73"/>
                      <a:pt x="251" y="65"/>
                    </a:cubicBezTo>
                    <a:cubicBezTo>
                      <a:pt x="251" y="65"/>
                      <a:pt x="236" y="56"/>
                      <a:pt x="236" y="69"/>
                    </a:cubicBezTo>
                    <a:cubicBezTo>
                      <a:pt x="236" y="69"/>
                      <a:pt x="233" y="80"/>
                      <a:pt x="227" y="76"/>
                    </a:cubicBezTo>
                    <a:cubicBezTo>
                      <a:pt x="227" y="76"/>
                      <a:pt x="225" y="64"/>
                      <a:pt x="216" y="85"/>
                    </a:cubicBezTo>
                    <a:cubicBezTo>
                      <a:pt x="216" y="85"/>
                      <a:pt x="217" y="81"/>
                      <a:pt x="209" y="87"/>
                    </a:cubicBezTo>
                    <a:cubicBezTo>
                      <a:pt x="209" y="87"/>
                      <a:pt x="194" y="87"/>
                      <a:pt x="179" y="94"/>
                    </a:cubicBezTo>
                    <a:cubicBezTo>
                      <a:pt x="179" y="94"/>
                      <a:pt x="178" y="102"/>
                      <a:pt x="170" y="113"/>
                    </a:cubicBezTo>
                    <a:cubicBezTo>
                      <a:pt x="157" y="133"/>
                      <a:pt x="156" y="128"/>
                      <a:pt x="131" y="130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6" y="134"/>
                      <a:pt x="46" y="124"/>
                      <a:pt x="35" y="150"/>
                    </a:cubicBezTo>
                    <a:cubicBezTo>
                      <a:pt x="35" y="150"/>
                      <a:pt x="27" y="164"/>
                      <a:pt x="0" y="166"/>
                    </a:cubicBezTo>
                    <a:cubicBezTo>
                      <a:pt x="14" y="146"/>
                      <a:pt x="5" y="137"/>
                      <a:pt x="5" y="137"/>
                    </a:cubicBezTo>
                    <a:cubicBezTo>
                      <a:pt x="0" y="117"/>
                      <a:pt x="13" y="99"/>
                      <a:pt x="13" y="99"/>
                    </a:cubicBezTo>
                    <a:cubicBezTo>
                      <a:pt x="29" y="95"/>
                      <a:pt x="34" y="80"/>
                      <a:pt x="34" y="80"/>
                    </a:cubicBezTo>
                    <a:cubicBezTo>
                      <a:pt x="38" y="82"/>
                      <a:pt x="41" y="75"/>
                      <a:pt x="41" y="75"/>
                    </a:cubicBezTo>
                    <a:cubicBezTo>
                      <a:pt x="60" y="48"/>
                      <a:pt x="77" y="52"/>
                      <a:pt x="77" y="52"/>
                    </a:cubicBezTo>
                    <a:cubicBezTo>
                      <a:pt x="95" y="55"/>
                      <a:pt x="93" y="40"/>
                      <a:pt x="93" y="40"/>
                    </a:cubicBezTo>
                    <a:cubicBezTo>
                      <a:pt x="97" y="29"/>
                      <a:pt x="93" y="24"/>
                      <a:pt x="93" y="24"/>
                    </a:cubicBezTo>
                    <a:cubicBezTo>
                      <a:pt x="86" y="7"/>
                      <a:pt x="98" y="3"/>
                      <a:pt x="98" y="3"/>
                    </a:cubicBezTo>
                    <a:cubicBezTo>
                      <a:pt x="98" y="3"/>
                      <a:pt x="107" y="2"/>
                      <a:pt x="107" y="8"/>
                    </a:cubicBezTo>
                    <a:cubicBezTo>
                      <a:pt x="107" y="8"/>
                      <a:pt x="110" y="18"/>
                      <a:pt x="117" y="10"/>
                    </a:cubicBezTo>
                    <a:cubicBezTo>
                      <a:pt x="117" y="10"/>
                      <a:pt x="125" y="0"/>
                      <a:pt x="129" y="18"/>
                    </a:cubicBezTo>
                    <a:cubicBezTo>
                      <a:pt x="129" y="18"/>
                      <a:pt x="123" y="35"/>
                      <a:pt x="137" y="20"/>
                    </a:cubicBezTo>
                    <a:cubicBezTo>
                      <a:pt x="137" y="20"/>
                      <a:pt x="151" y="7"/>
                      <a:pt x="154" y="25"/>
                    </a:cubicBezTo>
                    <a:cubicBezTo>
                      <a:pt x="154" y="25"/>
                      <a:pt x="158" y="36"/>
                      <a:pt x="168" y="34"/>
                    </a:cubicBezTo>
                    <a:cubicBezTo>
                      <a:pt x="168" y="34"/>
                      <a:pt x="177" y="32"/>
                      <a:pt x="183" y="36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200" y="36"/>
                      <a:pt x="204" y="57"/>
                      <a:pt x="216" y="48"/>
                    </a:cubicBezTo>
                    <a:cubicBezTo>
                      <a:pt x="216" y="48"/>
                      <a:pt x="224" y="41"/>
                      <a:pt x="216" y="33"/>
                    </a:cubicBezTo>
                    <a:cubicBezTo>
                      <a:pt x="216" y="33"/>
                      <a:pt x="225" y="28"/>
                      <a:pt x="238" y="28"/>
                    </a:cubicBezTo>
                    <a:cubicBezTo>
                      <a:pt x="238" y="28"/>
                      <a:pt x="241" y="42"/>
                      <a:pt x="251" y="34"/>
                    </a:cubicBezTo>
                    <a:cubicBezTo>
                      <a:pt x="251" y="34"/>
                      <a:pt x="261" y="28"/>
                      <a:pt x="266" y="35"/>
                    </a:cubicBezTo>
                    <a:cubicBezTo>
                      <a:pt x="266" y="35"/>
                      <a:pt x="280" y="37"/>
                      <a:pt x="293" y="27"/>
                    </a:cubicBezTo>
                    <a:cubicBezTo>
                      <a:pt x="293" y="27"/>
                      <a:pt x="302" y="32"/>
                      <a:pt x="307" y="25"/>
                    </a:cubicBezTo>
                    <a:cubicBezTo>
                      <a:pt x="307" y="25"/>
                      <a:pt x="307" y="25"/>
                      <a:pt x="307" y="25"/>
                    </a:cubicBezTo>
                    <a:close/>
                  </a:path>
                </a:pathLst>
              </a:custGeom>
              <a:pattFill prst="wdUp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32" name="Freeform 79"/>
              <p:cNvSpPr>
                <a:spLocks/>
              </p:cNvSpPr>
              <p:nvPr/>
            </p:nvSpPr>
            <p:spPr bwMode="auto">
              <a:xfrm>
                <a:off x="3190" y="4607"/>
                <a:ext cx="682" cy="724"/>
              </a:xfrm>
              <a:custGeom>
                <a:avLst/>
                <a:gdLst/>
                <a:ahLst/>
                <a:cxnLst>
                  <a:cxn ang="0">
                    <a:pos x="288" y="311"/>
                  </a:cxn>
                  <a:cxn ang="0">
                    <a:pos x="274" y="322"/>
                  </a:cxn>
                  <a:cxn ang="0">
                    <a:pos x="253" y="330"/>
                  </a:cxn>
                  <a:cxn ang="0">
                    <a:pos x="235" y="329"/>
                  </a:cxn>
                  <a:cxn ang="0">
                    <a:pos x="207" y="323"/>
                  </a:cxn>
                  <a:cxn ang="0">
                    <a:pos x="196" y="325"/>
                  </a:cxn>
                  <a:cxn ang="0">
                    <a:pos x="180" y="342"/>
                  </a:cxn>
                  <a:cxn ang="0">
                    <a:pos x="157" y="315"/>
                  </a:cxn>
                  <a:cxn ang="0">
                    <a:pos x="130" y="318"/>
                  </a:cxn>
                  <a:cxn ang="0">
                    <a:pos x="123" y="322"/>
                  </a:cxn>
                  <a:cxn ang="0">
                    <a:pos x="124" y="312"/>
                  </a:cxn>
                  <a:cxn ang="0">
                    <a:pos x="111" y="315"/>
                  </a:cxn>
                  <a:cxn ang="0">
                    <a:pos x="118" y="304"/>
                  </a:cxn>
                  <a:cxn ang="0">
                    <a:pos x="111" y="296"/>
                  </a:cxn>
                  <a:cxn ang="0">
                    <a:pos x="100" y="297"/>
                  </a:cxn>
                  <a:cxn ang="0">
                    <a:pos x="84" y="294"/>
                  </a:cxn>
                  <a:cxn ang="0">
                    <a:pos x="76" y="280"/>
                  </a:cxn>
                  <a:cxn ang="0">
                    <a:pos x="52" y="261"/>
                  </a:cxn>
                  <a:cxn ang="0">
                    <a:pos x="31" y="256"/>
                  </a:cxn>
                  <a:cxn ang="0">
                    <a:pos x="5" y="260"/>
                  </a:cxn>
                  <a:cxn ang="0">
                    <a:pos x="11" y="238"/>
                  </a:cxn>
                  <a:cxn ang="0">
                    <a:pos x="0" y="223"/>
                  </a:cxn>
                  <a:cxn ang="0">
                    <a:pos x="2" y="167"/>
                  </a:cxn>
                  <a:cxn ang="0">
                    <a:pos x="13" y="139"/>
                  </a:cxn>
                  <a:cxn ang="0">
                    <a:pos x="42" y="133"/>
                  </a:cxn>
                  <a:cxn ang="0">
                    <a:pos x="63" y="116"/>
                  </a:cxn>
                  <a:cxn ang="0">
                    <a:pos x="56" y="82"/>
                  </a:cxn>
                  <a:cxn ang="0">
                    <a:pos x="55" y="56"/>
                  </a:cxn>
                  <a:cxn ang="0">
                    <a:pos x="59" y="44"/>
                  </a:cxn>
                  <a:cxn ang="0">
                    <a:pos x="59" y="31"/>
                  </a:cxn>
                  <a:cxn ang="0">
                    <a:pos x="64" y="20"/>
                  </a:cxn>
                  <a:cxn ang="0">
                    <a:pos x="101" y="21"/>
                  </a:cxn>
                  <a:cxn ang="0">
                    <a:pos x="129" y="20"/>
                  </a:cxn>
                  <a:cxn ang="0">
                    <a:pos x="146" y="18"/>
                  </a:cxn>
                  <a:cxn ang="0">
                    <a:pos x="168" y="17"/>
                  </a:cxn>
                  <a:cxn ang="0">
                    <a:pos x="179" y="7"/>
                  </a:cxn>
                  <a:cxn ang="0">
                    <a:pos x="196" y="22"/>
                  </a:cxn>
                  <a:cxn ang="0">
                    <a:pos x="196" y="39"/>
                  </a:cxn>
                  <a:cxn ang="0">
                    <a:pos x="200" y="58"/>
                  </a:cxn>
                  <a:cxn ang="0">
                    <a:pos x="229" y="56"/>
                  </a:cxn>
                  <a:cxn ang="0">
                    <a:pos x="253" y="46"/>
                  </a:cxn>
                  <a:cxn ang="0">
                    <a:pos x="259" y="66"/>
                  </a:cxn>
                  <a:cxn ang="0">
                    <a:pos x="261" y="95"/>
                  </a:cxn>
                  <a:cxn ang="0">
                    <a:pos x="258" y="109"/>
                  </a:cxn>
                  <a:cxn ang="0">
                    <a:pos x="278" y="127"/>
                  </a:cxn>
                  <a:cxn ang="0">
                    <a:pos x="273" y="153"/>
                  </a:cxn>
                  <a:cxn ang="0">
                    <a:pos x="274" y="164"/>
                  </a:cxn>
                  <a:cxn ang="0">
                    <a:pos x="279" y="181"/>
                  </a:cxn>
                  <a:cxn ang="0">
                    <a:pos x="281" y="193"/>
                  </a:cxn>
                  <a:cxn ang="0">
                    <a:pos x="291" y="205"/>
                  </a:cxn>
                  <a:cxn ang="0">
                    <a:pos x="302" y="226"/>
                  </a:cxn>
                  <a:cxn ang="0">
                    <a:pos x="309" y="241"/>
                  </a:cxn>
                  <a:cxn ang="0">
                    <a:pos x="314" y="258"/>
                  </a:cxn>
                  <a:cxn ang="0">
                    <a:pos x="317" y="270"/>
                  </a:cxn>
                  <a:cxn ang="0">
                    <a:pos x="299" y="273"/>
                  </a:cxn>
                  <a:cxn ang="0">
                    <a:pos x="286" y="283"/>
                  </a:cxn>
                  <a:cxn ang="0">
                    <a:pos x="288" y="311"/>
                  </a:cxn>
                  <a:cxn ang="0">
                    <a:pos x="288" y="311"/>
                  </a:cxn>
                </a:cxnLst>
                <a:rect l="0" t="0" r="r" b="b"/>
                <a:pathLst>
                  <a:path w="320" h="342">
                    <a:moveTo>
                      <a:pt x="288" y="311"/>
                    </a:moveTo>
                    <a:cubicBezTo>
                      <a:pt x="288" y="311"/>
                      <a:pt x="272" y="311"/>
                      <a:pt x="274" y="322"/>
                    </a:cubicBezTo>
                    <a:cubicBezTo>
                      <a:pt x="274" y="322"/>
                      <a:pt x="274" y="333"/>
                      <a:pt x="253" y="330"/>
                    </a:cubicBezTo>
                    <a:cubicBezTo>
                      <a:pt x="253" y="330"/>
                      <a:pt x="246" y="319"/>
                      <a:pt x="235" y="329"/>
                    </a:cubicBezTo>
                    <a:cubicBezTo>
                      <a:pt x="235" y="329"/>
                      <a:pt x="217" y="333"/>
                      <a:pt x="207" y="323"/>
                    </a:cubicBezTo>
                    <a:cubicBezTo>
                      <a:pt x="207" y="323"/>
                      <a:pt x="199" y="306"/>
                      <a:pt x="196" y="325"/>
                    </a:cubicBezTo>
                    <a:cubicBezTo>
                      <a:pt x="196" y="325"/>
                      <a:pt x="192" y="339"/>
                      <a:pt x="180" y="342"/>
                    </a:cubicBezTo>
                    <a:cubicBezTo>
                      <a:pt x="170" y="339"/>
                      <a:pt x="176" y="314"/>
                      <a:pt x="157" y="315"/>
                    </a:cubicBezTo>
                    <a:cubicBezTo>
                      <a:pt x="157" y="315"/>
                      <a:pt x="137" y="306"/>
                      <a:pt x="130" y="318"/>
                    </a:cubicBezTo>
                    <a:cubicBezTo>
                      <a:pt x="130" y="318"/>
                      <a:pt x="133" y="330"/>
                      <a:pt x="123" y="322"/>
                    </a:cubicBezTo>
                    <a:cubicBezTo>
                      <a:pt x="123" y="322"/>
                      <a:pt x="127" y="315"/>
                      <a:pt x="124" y="312"/>
                    </a:cubicBezTo>
                    <a:cubicBezTo>
                      <a:pt x="124" y="312"/>
                      <a:pt x="118" y="310"/>
                      <a:pt x="111" y="315"/>
                    </a:cubicBezTo>
                    <a:cubicBezTo>
                      <a:pt x="111" y="315"/>
                      <a:pt x="117" y="311"/>
                      <a:pt x="118" y="304"/>
                    </a:cubicBezTo>
                    <a:cubicBezTo>
                      <a:pt x="118" y="304"/>
                      <a:pt x="121" y="292"/>
                      <a:pt x="111" y="296"/>
                    </a:cubicBezTo>
                    <a:cubicBezTo>
                      <a:pt x="111" y="296"/>
                      <a:pt x="103" y="293"/>
                      <a:pt x="100" y="297"/>
                    </a:cubicBezTo>
                    <a:cubicBezTo>
                      <a:pt x="100" y="297"/>
                      <a:pt x="94" y="286"/>
                      <a:pt x="84" y="294"/>
                    </a:cubicBezTo>
                    <a:cubicBezTo>
                      <a:pt x="84" y="294"/>
                      <a:pt x="86" y="278"/>
                      <a:pt x="76" y="280"/>
                    </a:cubicBezTo>
                    <a:cubicBezTo>
                      <a:pt x="60" y="280"/>
                      <a:pt x="59" y="262"/>
                      <a:pt x="52" y="261"/>
                    </a:cubicBezTo>
                    <a:cubicBezTo>
                      <a:pt x="52" y="261"/>
                      <a:pt x="48" y="250"/>
                      <a:pt x="31" y="256"/>
                    </a:cubicBezTo>
                    <a:cubicBezTo>
                      <a:pt x="24" y="249"/>
                      <a:pt x="30" y="263"/>
                      <a:pt x="5" y="260"/>
                    </a:cubicBezTo>
                    <a:cubicBezTo>
                      <a:pt x="18" y="246"/>
                      <a:pt x="11" y="238"/>
                      <a:pt x="11" y="238"/>
                    </a:cubicBezTo>
                    <a:cubicBezTo>
                      <a:pt x="13" y="217"/>
                      <a:pt x="0" y="223"/>
                      <a:pt x="0" y="223"/>
                    </a:cubicBezTo>
                    <a:cubicBezTo>
                      <a:pt x="0" y="223"/>
                      <a:pt x="9" y="208"/>
                      <a:pt x="2" y="167"/>
                    </a:cubicBezTo>
                    <a:cubicBezTo>
                      <a:pt x="1" y="150"/>
                      <a:pt x="16" y="144"/>
                      <a:pt x="13" y="139"/>
                    </a:cubicBezTo>
                    <a:cubicBezTo>
                      <a:pt x="13" y="132"/>
                      <a:pt x="36" y="124"/>
                      <a:pt x="42" y="133"/>
                    </a:cubicBezTo>
                    <a:cubicBezTo>
                      <a:pt x="42" y="133"/>
                      <a:pt x="70" y="147"/>
                      <a:pt x="63" y="116"/>
                    </a:cubicBezTo>
                    <a:cubicBezTo>
                      <a:pt x="63" y="116"/>
                      <a:pt x="65" y="95"/>
                      <a:pt x="56" y="82"/>
                    </a:cubicBezTo>
                    <a:cubicBezTo>
                      <a:pt x="56" y="82"/>
                      <a:pt x="42" y="69"/>
                      <a:pt x="55" y="56"/>
                    </a:cubicBezTo>
                    <a:cubicBezTo>
                      <a:pt x="55" y="56"/>
                      <a:pt x="61" y="51"/>
                      <a:pt x="59" y="44"/>
                    </a:cubicBezTo>
                    <a:cubicBezTo>
                      <a:pt x="59" y="44"/>
                      <a:pt x="48" y="34"/>
                      <a:pt x="59" y="31"/>
                    </a:cubicBezTo>
                    <a:cubicBezTo>
                      <a:pt x="59" y="31"/>
                      <a:pt x="71" y="27"/>
                      <a:pt x="64" y="20"/>
                    </a:cubicBezTo>
                    <a:cubicBezTo>
                      <a:pt x="82" y="15"/>
                      <a:pt x="90" y="27"/>
                      <a:pt x="101" y="21"/>
                    </a:cubicBezTo>
                    <a:cubicBezTo>
                      <a:pt x="122" y="14"/>
                      <a:pt x="126" y="27"/>
                      <a:pt x="129" y="20"/>
                    </a:cubicBezTo>
                    <a:cubicBezTo>
                      <a:pt x="134" y="11"/>
                      <a:pt x="146" y="18"/>
                      <a:pt x="146" y="18"/>
                    </a:cubicBezTo>
                    <a:cubicBezTo>
                      <a:pt x="146" y="18"/>
                      <a:pt x="157" y="22"/>
                      <a:pt x="168" y="17"/>
                    </a:cubicBezTo>
                    <a:cubicBezTo>
                      <a:pt x="167" y="6"/>
                      <a:pt x="172" y="7"/>
                      <a:pt x="179" y="7"/>
                    </a:cubicBezTo>
                    <a:cubicBezTo>
                      <a:pt x="199" y="0"/>
                      <a:pt x="188" y="21"/>
                      <a:pt x="196" y="22"/>
                    </a:cubicBezTo>
                    <a:cubicBezTo>
                      <a:pt x="196" y="22"/>
                      <a:pt x="202" y="34"/>
                      <a:pt x="196" y="39"/>
                    </a:cubicBezTo>
                    <a:cubicBezTo>
                      <a:pt x="196" y="39"/>
                      <a:pt x="189" y="51"/>
                      <a:pt x="200" y="58"/>
                    </a:cubicBezTo>
                    <a:cubicBezTo>
                      <a:pt x="200" y="58"/>
                      <a:pt x="225" y="62"/>
                      <a:pt x="229" y="56"/>
                    </a:cubicBezTo>
                    <a:cubicBezTo>
                      <a:pt x="234" y="46"/>
                      <a:pt x="244" y="54"/>
                      <a:pt x="253" y="46"/>
                    </a:cubicBezTo>
                    <a:cubicBezTo>
                      <a:pt x="263" y="46"/>
                      <a:pt x="254" y="62"/>
                      <a:pt x="259" y="66"/>
                    </a:cubicBezTo>
                    <a:cubicBezTo>
                      <a:pt x="259" y="66"/>
                      <a:pt x="268" y="80"/>
                      <a:pt x="261" y="95"/>
                    </a:cubicBezTo>
                    <a:cubicBezTo>
                      <a:pt x="261" y="95"/>
                      <a:pt x="252" y="98"/>
                      <a:pt x="258" y="109"/>
                    </a:cubicBezTo>
                    <a:cubicBezTo>
                      <a:pt x="258" y="109"/>
                      <a:pt x="269" y="109"/>
                      <a:pt x="278" y="127"/>
                    </a:cubicBezTo>
                    <a:cubicBezTo>
                      <a:pt x="278" y="127"/>
                      <a:pt x="284" y="139"/>
                      <a:pt x="273" y="153"/>
                    </a:cubicBezTo>
                    <a:cubicBezTo>
                      <a:pt x="269" y="151"/>
                      <a:pt x="258" y="164"/>
                      <a:pt x="274" y="164"/>
                    </a:cubicBezTo>
                    <a:cubicBezTo>
                      <a:pt x="274" y="164"/>
                      <a:pt x="268" y="179"/>
                      <a:pt x="279" y="181"/>
                    </a:cubicBezTo>
                    <a:cubicBezTo>
                      <a:pt x="279" y="181"/>
                      <a:pt x="275" y="192"/>
                      <a:pt x="281" y="193"/>
                    </a:cubicBezTo>
                    <a:cubicBezTo>
                      <a:pt x="289" y="190"/>
                      <a:pt x="279" y="203"/>
                      <a:pt x="291" y="205"/>
                    </a:cubicBezTo>
                    <a:cubicBezTo>
                      <a:pt x="303" y="214"/>
                      <a:pt x="293" y="223"/>
                      <a:pt x="302" y="226"/>
                    </a:cubicBezTo>
                    <a:cubicBezTo>
                      <a:pt x="316" y="225"/>
                      <a:pt x="304" y="240"/>
                      <a:pt x="309" y="241"/>
                    </a:cubicBezTo>
                    <a:cubicBezTo>
                      <a:pt x="309" y="241"/>
                      <a:pt x="320" y="243"/>
                      <a:pt x="314" y="258"/>
                    </a:cubicBezTo>
                    <a:cubicBezTo>
                      <a:pt x="314" y="258"/>
                      <a:pt x="301" y="265"/>
                      <a:pt x="317" y="270"/>
                    </a:cubicBezTo>
                    <a:cubicBezTo>
                      <a:pt x="317" y="270"/>
                      <a:pt x="307" y="286"/>
                      <a:pt x="299" y="273"/>
                    </a:cubicBezTo>
                    <a:cubicBezTo>
                      <a:pt x="299" y="273"/>
                      <a:pt x="292" y="267"/>
                      <a:pt x="286" y="283"/>
                    </a:cubicBezTo>
                    <a:cubicBezTo>
                      <a:pt x="286" y="283"/>
                      <a:pt x="276" y="298"/>
                      <a:pt x="288" y="311"/>
                    </a:cubicBezTo>
                    <a:cubicBezTo>
                      <a:pt x="288" y="311"/>
                      <a:pt x="288" y="311"/>
                      <a:pt x="288" y="311"/>
                    </a:cubicBezTo>
                    <a:close/>
                  </a:path>
                </a:pathLst>
              </a:custGeom>
              <a:pattFill prst="wdUp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33" name="Freeform 50"/>
              <p:cNvSpPr>
                <a:spLocks/>
              </p:cNvSpPr>
              <p:nvPr/>
            </p:nvSpPr>
            <p:spPr bwMode="auto">
              <a:xfrm>
                <a:off x="3171" y="3916"/>
                <a:ext cx="635" cy="822"/>
              </a:xfrm>
              <a:custGeom>
                <a:avLst/>
                <a:gdLst/>
                <a:ahLst/>
                <a:cxnLst>
                  <a:cxn ang="0">
                    <a:pos x="85" y="18"/>
                  </a:cxn>
                  <a:cxn ang="0">
                    <a:pos x="125" y="13"/>
                  </a:cxn>
                  <a:cxn ang="0">
                    <a:pos x="143" y="19"/>
                  </a:cxn>
                  <a:cxn ang="0">
                    <a:pos x="169" y="21"/>
                  </a:cxn>
                  <a:cxn ang="0">
                    <a:pos x="191" y="50"/>
                  </a:cxn>
                  <a:cxn ang="0">
                    <a:pos x="236" y="14"/>
                  </a:cxn>
                  <a:cxn ang="0">
                    <a:pos x="257" y="59"/>
                  </a:cxn>
                  <a:cxn ang="0">
                    <a:pos x="246" y="86"/>
                  </a:cxn>
                  <a:cxn ang="0">
                    <a:pos x="247" y="106"/>
                  </a:cxn>
                  <a:cxn ang="0">
                    <a:pos x="260" y="139"/>
                  </a:cxn>
                  <a:cxn ang="0">
                    <a:pos x="272" y="193"/>
                  </a:cxn>
                  <a:cxn ang="0">
                    <a:pos x="271" y="237"/>
                  </a:cxn>
                  <a:cxn ang="0">
                    <a:pos x="290" y="278"/>
                  </a:cxn>
                  <a:cxn ang="0">
                    <a:pos x="293" y="318"/>
                  </a:cxn>
                  <a:cxn ang="0">
                    <a:pos x="260" y="346"/>
                  </a:cxn>
                  <a:cxn ang="0">
                    <a:pos x="263" y="372"/>
                  </a:cxn>
                  <a:cxn ang="0">
                    <a:pos x="209" y="385"/>
                  </a:cxn>
                  <a:cxn ang="0">
                    <a:pos x="205" y="348"/>
                  </a:cxn>
                  <a:cxn ang="0">
                    <a:pos x="177" y="343"/>
                  </a:cxn>
                  <a:cxn ang="0">
                    <a:pos x="138" y="346"/>
                  </a:cxn>
                  <a:cxn ang="0">
                    <a:pos x="73" y="346"/>
                  </a:cxn>
                  <a:cxn ang="0">
                    <a:pos x="40" y="319"/>
                  </a:cxn>
                  <a:cxn ang="0">
                    <a:pos x="51" y="282"/>
                  </a:cxn>
                  <a:cxn ang="0">
                    <a:pos x="30" y="254"/>
                  </a:cxn>
                  <a:cxn ang="0">
                    <a:pos x="11" y="223"/>
                  </a:cxn>
                  <a:cxn ang="0">
                    <a:pos x="8" y="194"/>
                  </a:cxn>
                  <a:cxn ang="0">
                    <a:pos x="11" y="161"/>
                  </a:cxn>
                  <a:cxn ang="0">
                    <a:pos x="14" y="115"/>
                  </a:cxn>
                  <a:cxn ang="0">
                    <a:pos x="27" y="102"/>
                  </a:cxn>
                  <a:cxn ang="0">
                    <a:pos x="35" y="85"/>
                  </a:cxn>
                  <a:cxn ang="0">
                    <a:pos x="45" y="56"/>
                  </a:cxn>
                  <a:cxn ang="0">
                    <a:pos x="57" y="53"/>
                  </a:cxn>
                  <a:cxn ang="0">
                    <a:pos x="72" y="32"/>
                  </a:cxn>
                </a:cxnLst>
                <a:rect l="0" t="0" r="r" b="b"/>
                <a:pathLst>
                  <a:path w="298" h="388">
                    <a:moveTo>
                      <a:pt x="72" y="32"/>
                    </a:moveTo>
                    <a:cubicBezTo>
                      <a:pt x="72" y="32"/>
                      <a:pt x="85" y="40"/>
                      <a:pt x="85" y="18"/>
                    </a:cubicBezTo>
                    <a:cubicBezTo>
                      <a:pt x="85" y="18"/>
                      <a:pt x="88" y="0"/>
                      <a:pt x="99" y="14"/>
                    </a:cubicBezTo>
                    <a:cubicBezTo>
                      <a:pt x="99" y="14"/>
                      <a:pt x="110" y="27"/>
                      <a:pt x="125" y="13"/>
                    </a:cubicBezTo>
                    <a:cubicBezTo>
                      <a:pt x="125" y="13"/>
                      <a:pt x="124" y="7"/>
                      <a:pt x="137" y="1"/>
                    </a:cubicBezTo>
                    <a:cubicBezTo>
                      <a:pt x="142" y="5"/>
                      <a:pt x="135" y="16"/>
                      <a:pt x="143" y="19"/>
                    </a:cubicBezTo>
                    <a:cubicBezTo>
                      <a:pt x="143" y="19"/>
                      <a:pt x="143" y="29"/>
                      <a:pt x="153" y="23"/>
                    </a:cubicBezTo>
                    <a:cubicBezTo>
                      <a:pt x="153" y="23"/>
                      <a:pt x="157" y="14"/>
                      <a:pt x="169" y="21"/>
                    </a:cubicBezTo>
                    <a:cubicBezTo>
                      <a:pt x="169" y="21"/>
                      <a:pt x="178" y="20"/>
                      <a:pt x="177" y="31"/>
                    </a:cubicBezTo>
                    <a:cubicBezTo>
                      <a:pt x="177" y="31"/>
                      <a:pt x="173" y="43"/>
                      <a:pt x="191" y="50"/>
                    </a:cubicBezTo>
                    <a:cubicBezTo>
                      <a:pt x="191" y="50"/>
                      <a:pt x="191" y="21"/>
                      <a:pt x="216" y="21"/>
                    </a:cubicBezTo>
                    <a:cubicBezTo>
                      <a:pt x="216" y="21"/>
                      <a:pt x="229" y="4"/>
                      <a:pt x="236" y="14"/>
                    </a:cubicBezTo>
                    <a:cubicBezTo>
                      <a:pt x="236" y="14"/>
                      <a:pt x="246" y="24"/>
                      <a:pt x="246" y="36"/>
                    </a:cubicBezTo>
                    <a:cubicBezTo>
                      <a:pt x="246" y="36"/>
                      <a:pt x="247" y="56"/>
                      <a:pt x="257" y="59"/>
                    </a:cubicBezTo>
                    <a:cubicBezTo>
                      <a:pt x="257" y="59"/>
                      <a:pt x="270" y="80"/>
                      <a:pt x="246" y="86"/>
                    </a:cubicBezTo>
                    <a:cubicBezTo>
                      <a:pt x="246" y="86"/>
                      <a:pt x="246" y="86"/>
                      <a:pt x="246" y="86"/>
                    </a:cubicBezTo>
                    <a:cubicBezTo>
                      <a:pt x="247" y="106"/>
                      <a:pt x="247" y="106"/>
                      <a:pt x="247" y="106"/>
                    </a:cubicBezTo>
                    <a:cubicBezTo>
                      <a:pt x="247" y="106"/>
                      <a:pt x="247" y="106"/>
                      <a:pt x="247" y="106"/>
                    </a:cubicBezTo>
                    <a:cubicBezTo>
                      <a:pt x="247" y="106"/>
                      <a:pt x="260" y="100"/>
                      <a:pt x="268" y="119"/>
                    </a:cubicBezTo>
                    <a:cubicBezTo>
                      <a:pt x="267" y="134"/>
                      <a:pt x="257" y="135"/>
                      <a:pt x="260" y="139"/>
                    </a:cubicBezTo>
                    <a:cubicBezTo>
                      <a:pt x="260" y="139"/>
                      <a:pt x="273" y="147"/>
                      <a:pt x="271" y="170"/>
                    </a:cubicBezTo>
                    <a:cubicBezTo>
                      <a:pt x="271" y="170"/>
                      <a:pt x="284" y="175"/>
                      <a:pt x="272" y="193"/>
                    </a:cubicBezTo>
                    <a:cubicBezTo>
                      <a:pt x="272" y="193"/>
                      <a:pt x="265" y="197"/>
                      <a:pt x="268" y="218"/>
                    </a:cubicBezTo>
                    <a:cubicBezTo>
                      <a:pt x="267" y="230"/>
                      <a:pt x="256" y="231"/>
                      <a:pt x="271" y="237"/>
                    </a:cubicBezTo>
                    <a:cubicBezTo>
                      <a:pt x="271" y="237"/>
                      <a:pt x="280" y="237"/>
                      <a:pt x="280" y="254"/>
                    </a:cubicBezTo>
                    <a:cubicBezTo>
                      <a:pt x="280" y="254"/>
                      <a:pt x="292" y="257"/>
                      <a:pt x="290" y="278"/>
                    </a:cubicBezTo>
                    <a:cubicBezTo>
                      <a:pt x="290" y="278"/>
                      <a:pt x="298" y="287"/>
                      <a:pt x="288" y="294"/>
                    </a:cubicBezTo>
                    <a:cubicBezTo>
                      <a:pt x="288" y="294"/>
                      <a:pt x="283" y="311"/>
                      <a:pt x="293" y="318"/>
                    </a:cubicBezTo>
                    <a:cubicBezTo>
                      <a:pt x="293" y="318"/>
                      <a:pt x="298" y="324"/>
                      <a:pt x="278" y="337"/>
                    </a:cubicBezTo>
                    <a:cubicBezTo>
                      <a:pt x="278" y="337"/>
                      <a:pt x="271" y="345"/>
                      <a:pt x="260" y="346"/>
                    </a:cubicBezTo>
                    <a:cubicBezTo>
                      <a:pt x="260" y="346"/>
                      <a:pt x="257" y="352"/>
                      <a:pt x="260" y="360"/>
                    </a:cubicBezTo>
                    <a:cubicBezTo>
                      <a:pt x="260" y="360"/>
                      <a:pt x="266" y="365"/>
                      <a:pt x="263" y="372"/>
                    </a:cubicBezTo>
                    <a:cubicBezTo>
                      <a:pt x="255" y="380"/>
                      <a:pt x="243" y="372"/>
                      <a:pt x="238" y="382"/>
                    </a:cubicBezTo>
                    <a:cubicBezTo>
                      <a:pt x="234" y="388"/>
                      <a:pt x="209" y="385"/>
                      <a:pt x="209" y="385"/>
                    </a:cubicBezTo>
                    <a:cubicBezTo>
                      <a:pt x="198" y="377"/>
                      <a:pt x="205" y="365"/>
                      <a:pt x="205" y="365"/>
                    </a:cubicBezTo>
                    <a:cubicBezTo>
                      <a:pt x="211" y="360"/>
                      <a:pt x="205" y="348"/>
                      <a:pt x="205" y="348"/>
                    </a:cubicBezTo>
                    <a:cubicBezTo>
                      <a:pt x="197" y="347"/>
                      <a:pt x="208" y="326"/>
                      <a:pt x="188" y="333"/>
                    </a:cubicBezTo>
                    <a:cubicBezTo>
                      <a:pt x="181" y="333"/>
                      <a:pt x="176" y="332"/>
                      <a:pt x="177" y="343"/>
                    </a:cubicBezTo>
                    <a:cubicBezTo>
                      <a:pt x="166" y="348"/>
                      <a:pt x="155" y="344"/>
                      <a:pt x="155" y="344"/>
                    </a:cubicBezTo>
                    <a:cubicBezTo>
                      <a:pt x="155" y="344"/>
                      <a:pt x="143" y="337"/>
                      <a:pt x="138" y="346"/>
                    </a:cubicBezTo>
                    <a:cubicBezTo>
                      <a:pt x="135" y="353"/>
                      <a:pt x="131" y="340"/>
                      <a:pt x="110" y="347"/>
                    </a:cubicBezTo>
                    <a:cubicBezTo>
                      <a:pt x="99" y="353"/>
                      <a:pt x="91" y="341"/>
                      <a:pt x="73" y="346"/>
                    </a:cubicBezTo>
                    <a:cubicBezTo>
                      <a:pt x="68" y="340"/>
                      <a:pt x="52" y="340"/>
                      <a:pt x="52" y="340"/>
                    </a:cubicBezTo>
                    <a:cubicBezTo>
                      <a:pt x="40" y="329"/>
                      <a:pt x="40" y="319"/>
                      <a:pt x="40" y="319"/>
                    </a:cubicBezTo>
                    <a:cubicBezTo>
                      <a:pt x="37" y="301"/>
                      <a:pt x="47" y="302"/>
                      <a:pt x="47" y="302"/>
                    </a:cubicBezTo>
                    <a:cubicBezTo>
                      <a:pt x="59" y="296"/>
                      <a:pt x="44" y="293"/>
                      <a:pt x="51" y="282"/>
                    </a:cubicBezTo>
                    <a:cubicBezTo>
                      <a:pt x="51" y="263"/>
                      <a:pt x="47" y="259"/>
                      <a:pt x="47" y="259"/>
                    </a:cubicBezTo>
                    <a:cubicBezTo>
                      <a:pt x="40" y="269"/>
                      <a:pt x="30" y="254"/>
                      <a:pt x="30" y="254"/>
                    </a:cubicBezTo>
                    <a:cubicBezTo>
                      <a:pt x="25" y="254"/>
                      <a:pt x="25" y="246"/>
                      <a:pt x="15" y="236"/>
                    </a:cubicBezTo>
                    <a:cubicBezTo>
                      <a:pt x="3" y="229"/>
                      <a:pt x="11" y="223"/>
                      <a:pt x="11" y="223"/>
                    </a:cubicBezTo>
                    <a:cubicBezTo>
                      <a:pt x="18" y="210"/>
                      <a:pt x="7" y="212"/>
                      <a:pt x="7" y="202"/>
                    </a:cubicBezTo>
                    <a:cubicBezTo>
                      <a:pt x="14" y="202"/>
                      <a:pt x="8" y="194"/>
                      <a:pt x="8" y="194"/>
                    </a:cubicBezTo>
                    <a:cubicBezTo>
                      <a:pt x="0" y="183"/>
                      <a:pt x="11" y="179"/>
                      <a:pt x="11" y="179"/>
                    </a:cubicBezTo>
                    <a:cubicBezTo>
                      <a:pt x="17" y="167"/>
                      <a:pt x="11" y="161"/>
                      <a:pt x="11" y="161"/>
                    </a:cubicBezTo>
                    <a:cubicBezTo>
                      <a:pt x="7" y="153"/>
                      <a:pt x="15" y="152"/>
                      <a:pt x="11" y="141"/>
                    </a:cubicBezTo>
                    <a:cubicBezTo>
                      <a:pt x="13" y="127"/>
                      <a:pt x="4" y="117"/>
                      <a:pt x="14" y="115"/>
                    </a:cubicBezTo>
                    <a:cubicBezTo>
                      <a:pt x="23" y="113"/>
                      <a:pt x="27" y="102"/>
                      <a:pt x="27" y="102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44" y="85"/>
                      <a:pt x="41" y="66"/>
                      <a:pt x="41" y="66"/>
                    </a:cubicBezTo>
                    <a:cubicBezTo>
                      <a:pt x="53" y="59"/>
                      <a:pt x="45" y="56"/>
                      <a:pt x="45" y="56"/>
                    </a:cubicBezTo>
                    <a:cubicBezTo>
                      <a:pt x="40" y="45"/>
                      <a:pt x="47" y="41"/>
                      <a:pt x="47" y="41"/>
                    </a:cubicBezTo>
                    <a:cubicBezTo>
                      <a:pt x="48" y="48"/>
                      <a:pt x="47" y="50"/>
                      <a:pt x="57" y="53"/>
                    </a:cubicBezTo>
                    <a:cubicBezTo>
                      <a:pt x="54" y="42"/>
                      <a:pt x="61" y="35"/>
                      <a:pt x="61" y="35"/>
                    </a:cubicBezTo>
                    <a:cubicBezTo>
                      <a:pt x="66" y="27"/>
                      <a:pt x="72" y="32"/>
                      <a:pt x="72" y="32"/>
                    </a:cubicBezTo>
                    <a:cubicBezTo>
                      <a:pt x="72" y="32"/>
                      <a:pt x="72" y="32"/>
                      <a:pt x="72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34" name="Freeform 49"/>
              <p:cNvSpPr>
                <a:spLocks/>
              </p:cNvSpPr>
              <p:nvPr/>
            </p:nvSpPr>
            <p:spPr bwMode="auto">
              <a:xfrm>
                <a:off x="3695" y="3972"/>
                <a:ext cx="696" cy="921"/>
              </a:xfrm>
              <a:custGeom>
                <a:avLst/>
                <a:gdLst/>
                <a:ahLst/>
                <a:cxnLst>
                  <a:cxn ang="0">
                    <a:pos x="14" y="333"/>
                  </a:cxn>
                  <a:cxn ang="0">
                    <a:pos x="32" y="310"/>
                  </a:cxn>
                  <a:cxn ang="0">
                    <a:pos x="42" y="267"/>
                  </a:cxn>
                  <a:cxn ang="0">
                    <a:pos x="34" y="227"/>
                  </a:cxn>
                  <a:cxn ang="0">
                    <a:pos x="22" y="191"/>
                  </a:cxn>
                  <a:cxn ang="0">
                    <a:pos x="25" y="143"/>
                  </a:cxn>
                  <a:cxn ang="0">
                    <a:pos x="22" y="92"/>
                  </a:cxn>
                  <a:cxn ang="0">
                    <a:pos x="1" y="79"/>
                  </a:cxn>
                  <a:cxn ang="0">
                    <a:pos x="0" y="59"/>
                  </a:cxn>
                  <a:cxn ang="0">
                    <a:pos x="39" y="18"/>
                  </a:cxn>
                  <a:cxn ang="0">
                    <a:pos x="72" y="18"/>
                  </a:cxn>
                  <a:cxn ang="0">
                    <a:pos x="115" y="21"/>
                  </a:cxn>
                  <a:cxn ang="0">
                    <a:pos x="146" y="53"/>
                  </a:cxn>
                  <a:cxn ang="0">
                    <a:pos x="145" y="83"/>
                  </a:cxn>
                  <a:cxn ang="0">
                    <a:pos x="144" y="104"/>
                  </a:cxn>
                  <a:cxn ang="0">
                    <a:pos x="164" y="127"/>
                  </a:cxn>
                  <a:cxn ang="0">
                    <a:pos x="190" y="148"/>
                  </a:cxn>
                  <a:cxn ang="0">
                    <a:pos x="217" y="171"/>
                  </a:cxn>
                  <a:cxn ang="0">
                    <a:pos x="270" y="189"/>
                  </a:cxn>
                  <a:cxn ang="0">
                    <a:pos x="300" y="180"/>
                  </a:cxn>
                  <a:cxn ang="0">
                    <a:pos x="314" y="210"/>
                  </a:cxn>
                  <a:cxn ang="0">
                    <a:pos x="322" y="240"/>
                  </a:cxn>
                  <a:cxn ang="0">
                    <a:pos x="294" y="269"/>
                  </a:cxn>
                  <a:cxn ang="0">
                    <a:pos x="272" y="311"/>
                  </a:cxn>
                  <a:cxn ang="0">
                    <a:pos x="230" y="309"/>
                  </a:cxn>
                  <a:cxn ang="0">
                    <a:pos x="209" y="357"/>
                  </a:cxn>
                  <a:cxn ang="0">
                    <a:pos x="190" y="392"/>
                  </a:cxn>
                  <a:cxn ang="0">
                    <a:pos x="135" y="406"/>
                  </a:cxn>
                  <a:cxn ang="0">
                    <a:pos x="120" y="422"/>
                  </a:cxn>
                  <a:cxn ang="0">
                    <a:pos x="89" y="416"/>
                  </a:cxn>
                  <a:cxn ang="0">
                    <a:pos x="52" y="432"/>
                  </a:cxn>
                  <a:cxn ang="0">
                    <a:pos x="21" y="408"/>
                  </a:cxn>
                  <a:cxn ang="0">
                    <a:pos x="22" y="365"/>
                  </a:cxn>
                  <a:cxn ang="0">
                    <a:pos x="17" y="346"/>
                  </a:cxn>
                </a:cxnLst>
                <a:rect l="0" t="0" r="r" b="b"/>
                <a:pathLst>
                  <a:path w="327" h="434">
                    <a:moveTo>
                      <a:pt x="17" y="346"/>
                    </a:moveTo>
                    <a:cubicBezTo>
                      <a:pt x="20" y="339"/>
                      <a:pt x="14" y="333"/>
                      <a:pt x="14" y="333"/>
                    </a:cubicBezTo>
                    <a:cubicBezTo>
                      <a:pt x="11" y="325"/>
                      <a:pt x="14" y="319"/>
                      <a:pt x="14" y="319"/>
                    </a:cubicBezTo>
                    <a:cubicBezTo>
                      <a:pt x="25" y="318"/>
                      <a:pt x="32" y="310"/>
                      <a:pt x="32" y="310"/>
                    </a:cubicBezTo>
                    <a:cubicBezTo>
                      <a:pt x="52" y="297"/>
                      <a:pt x="47" y="291"/>
                      <a:pt x="47" y="291"/>
                    </a:cubicBezTo>
                    <a:cubicBezTo>
                      <a:pt x="37" y="284"/>
                      <a:pt x="42" y="267"/>
                      <a:pt x="42" y="267"/>
                    </a:cubicBezTo>
                    <a:cubicBezTo>
                      <a:pt x="52" y="260"/>
                      <a:pt x="44" y="251"/>
                      <a:pt x="44" y="251"/>
                    </a:cubicBezTo>
                    <a:cubicBezTo>
                      <a:pt x="46" y="230"/>
                      <a:pt x="34" y="227"/>
                      <a:pt x="34" y="227"/>
                    </a:cubicBezTo>
                    <a:cubicBezTo>
                      <a:pt x="34" y="210"/>
                      <a:pt x="25" y="210"/>
                      <a:pt x="25" y="210"/>
                    </a:cubicBezTo>
                    <a:cubicBezTo>
                      <a:pt x="10" y="204"/>
                      <a:pt x="21" y="203"/>
                      <a:pt x="22" y="191"/>
                    </a:cubicBezTo>
                    <a:cubicBezTo>
                      <a:pt x="19" y="170"/>
                      <a:pt x="26" y="166"/>
                      <a:pt x="26" y="166"/>
                    </a:cubicBezTo>
                    <a:cubicBezTo>
                      <a:pt x="38" y="148"/>
                      <a:pt x="25" y="143"/>
                      <a:pt x="25" y="143"/>
                    </a:cubicBezTo>
                    <a:cubicBezTo>
                      <a:pt x="27" y="120"/>
                      <a:pt x="14" y="112"/>
                      <a:pt x="14" y="112"/>
                    </a:cubicBezTo>
                    <a:cubicBezTo>
                      <a:pt x="11" y="108"/>
                      <a:pt x="21" y="107"/>
                      <a:pt x="22" y="92"/>
                    </a:cubicBezTo>
                    <a:cubicBezTo>
                      <a:pt x="14" y="73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4" y="53"/>
                      <a:pt x="11" y="32"/>
                      <a:pt x="11" y="32"/>
                    </a:cubicBezTo>
                    <a:cubicBezTo>
                      <a:pt x="26" y="28"/>
                      <a:pt x="31" y="17"/>
                      <a:pt x="39" y="18"/>
                    </a:cubicBezTo>
                    <a:cubicBezTo>
                      <a:pt x="39" y="18"/>
                      <a:pt x="45" y="0"/>
                      <a:pt x="56" y="16"/>
                    </a:cubicBezTo>
                    <a:cubicBezTo>
                      <a:pt x="56" y="16"/>
                      <a:pt x="60" y="27"/>
                      <a:pt x="72" y="18"/>
                    </a:cubicBezTo>
                    <a:cubicBezTo>
                      <a:pt x="72" y="18"/>
                      <a:pt x="80" y="11"/>
                      <a:pt x="93" y="13"/>
                    </a:cubicBezTo>
                    <a:cubicBezTo>
                      <a:pt x="93" y="13"/>
                      <a:pt x="109" y="11"/>
                      <a:pt x="115" y="21"/>
                    </a:cubicBezTo>
                    <a:cubicBezTo>
                      <a:pt x="115" y="21"/>
                      <a:pt x="127" y="30"/>
                      <a:pt x="124" y="38"/>
                    </a:cubicBezTo>
                    <a:cubicBezTo>
                      <a:pt x="124" y="38"/>
                      <a:pt x="127" y="49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58" y="102"/>
                      <a:pt x="156" y="114"/>
                    </a:cubicBezTo>
                    <a:cubicBezTo>
                      <a:pt x="156" y="114"/>
                      <a:pt x="153" y="127"/>
                      <a:pt x="164" y="127"/>
                    </a:cubicBezTo>
                    <a:cubicBezTo>
                      <a:pt x="164" y="127"/>
                      <a:pt x="175" y="131"/>
                      <a:pt x="168" y="141"/>
                    </a:cubicBezTo>
                    <a:cubicBezTo>
                      <a:pt x="168" y="141"/>
                      <a:pt x="162" y="152"/>
                      <a:pt x="190" y="148"/>
                    </a:cubicBezTo>
                    <a:cubicBezTo>
                      <a:pt x="190" y="148"/>
                      <a:pt x="204" y="143"/>
                      <a:pt x="212" y="158"/>
                    </a:cubicBezTo>
                    <a:cubicBezTo>
                      <a:pt x="212" y="158"/>
                      <a:pt x="217" y="165"/>
                      <a:pt x="217" y="171"/>
                    </a:cubicBezTo>
                    <a:cubicBezTo>
                      <a:pt x="217" y="171"/>
                      <a:pt x="215" y="184"/>
                      <a:pt x="225" y="188"/>
                    </a:cubicBezTo>
                    <a:cubicBezTo>
                      <a:pt x="225" y="188"/>
                      <a:pt x="239" y="200"/>
                      <a:pt x="270" y="189"/>
                    </a:cubicBezTo>
                    <a:cubicBezTo>
                      <a:pt x="275" y="181"/>
                      <a:pt x="285" y="186"/>
                      <a:pt x="285" y="181"/>
                    </a:cubicBezTo>
                    <a:cubicBezTo>
                      <a:pt x="285" y="181"/>
                      <a:pt x="288" y="163"/>
                      <a:pt x="300" y="180"/>
                    </a:cubicBezTo>
                    <a:cubicBezTo>
                      <a:pt x="300" y="180"/>
                      <a:pt x="303" y="189"/>
                      <a:pt x="315" y="187"/>
                    </a:cubicBezTo>
                    <a:cubicBezTo>
                      <a:pt x="315" y="187"/>
                      <a:pt x="298" y="196"/>
                      <a:pt x="314" y="210"/>
                    </a:cubicBezTo>
                    <a:cubicBezTo>
                      <a:pt x="325" y="206"/>
                      <a:pt x="317" y="218"/>
                      <a:pt x="325" y="220"/>
                    </a:cubicBezTo>
                    <a:cubicBezTo>
                      <a:pt x="327" y="233"/>
                      <a:pt x="322" y="240"/>
                      <a:pt x="322" y="240"/>
                    </a:cubicBezTo>
                    <a:cubicBezTo>
                      <a:pt x="322" y="240"/>
                      <a:pt x="303" y="244"/>
                      <a:pt x="305" y="256"/>
                    </a:cubicBezTo>
                    <a:cubicBezTo>
                      <a:pt x="308" y="261"/>
                      <a:pt x="295" y="261"/>
                      <a:pt x="294" y="269"/>
                    </a:cubicBezTo>
                    <a:cubicBezTo>
                      <a:pt x="294" y="269"/>
                      <a:pt x="300" y="282"/>
                      <a:pt x="289" y="285"/>
                    </a:cubicBezTo>
                    <a:cubicBezTo>
                      <a:pt x="289" y="285"/>
                      <a:pt x="287" y="313"/>
                      <a:pt x="272" y="311"/>
                    </a:cubicBezTo>
                    <a:cubicBezTo>
                      <a:pt x="272" y="311"/>
                      <a:pt x="255" y="315"/>
                      <a:pt x="248" y="308"/>
                    </a:cubicBezTo>
                    <a:cubicBezTo>
                      <a:pt x="248" y="308"/>
                      <a:pt x="238" y="297"/>
                      <a:pt x="230" y="309"/>
                    </a:cubicBezTo>
                    <a:cubicBezTo>
                      <a:pt x="230" y="309"/>
                      <a:pt x="215" y="302"/>
                      <a:pt x="215" y="329"/>
                    </a:cubicBezTo>
                    <a:cubicBezTo>
                      <a:pt x="215" y="329"/>
                      <a:pt x="216" y="345"/>
                      <a:pt x="209" y="357"/>
                    </a:cubicBezTo>
                    <a:cubicBezTo>
                      <a:pt x="209" y="357"/>
                      <a:pt x="208" y="365"/>
                      <a:pt x="208" y="374"/>
                    </a:cubicBezTo>
                    <a:cubicBezTo>
                      <a:pt x="208" y="374"/>
                      <a:pt x="191" y="383"/>
                      <a:pt x="190" y="392"/>
                    </a:cubicBezTo>
                    <a:cubicBezTo>
                      <a:pt x="190" y="392"/>
                      <a:pt x="188" y="405"/>
                      <a:pt x="165" y="406"/>
                    </a:cubicBezTo>
                    <a:cubicBezTo>
                      <a:pt x="165" y="406"/>
                      <a:pt x="158" y="397"/>
                      <a:pt x="135" y="406"/>
                    </a:cubicBezTo>
                    <a:cubicBezTo>
                      <a:pt x="135" y="406"/>
                      <a:pt x="125" y="394"/>
                      <a:pt x="125" y="412"/>
                    </a:cubicBezTo>
                    <a:cubicBezTo>
                      <a:pt x="125" y="412"/>
                      <a:pt x="127" y="427"/>
                      <a:pt x="120" y="422"/>
                    </a:cubicBezTo>
                    <a:cubicBezTo>
                      <a:pt x="120" y="422"/>
                      <a:pt x="114" y="416"/>
                      <a:pt x="103" y="416"/>
                    </a:cubicBezTo>
                    <a:cubicBezTo>
                      <a:pt x="103" y="416"/>
                      <a:pt x="94" y="401"/>
                      <a:pt x="89" y="416"/>
                    </a:cubicBezTo>
                    <a:cubicBezTo>
                      <a:pt x="89" y="416"/>
                      <a:pt x="72" y="415"/>
                      <a:pt x="68" y="424"/>
                    </a:cubicBezTo>
                    <a:cubicBezTo>
                      <a:pt x="68" y="424"/>
                      <a:pt x="61" y="434"/>
                      <a:pt x="52" y="432"/>
                    </a:cubicBezTo>
                    <a:cubicBezTo>
                      <a:pt x="45" y="434"/>
                      <a:pt x="51" y="420"/>
                      <a:pt x="40" y="425"/>
                    </a:cubicBezTo>
                    <a:cubicBezTo>
                      <a:pt x="31" y="407"/>
                      <a:pt x="21" y="408"/>
                      <a:pt x="21" y="408"/>
                    </a:cubicBezTo>
                    <a:cubicBezTo>
                      <a:pt x="15" y="397"/>
                      <a:pt x="24" y="394"/>
                      <a:pt x="24" y="394"/>
                    </a:cubicBezTo>
                    <a:cubicBezTo>
                      <a:pt x="31" y="379"/>
                      <a:pt x="22" y="365"/>
                      <a:pt x="22" y="365"/>
                    </a:cubicBezTo>
                    <a:cubicBezTo>
                      <a:pt x="17" y="361"/>
                      <a:pt x="27" y="346"/>
                      <a:pt x="17" y="346"/>
                    </a:cubicBezTo>
                    <a:cubicBezTo>
                      <a:pt x="17" y="346"/>
                      <a:pt x="17" y="346"/>
                      <a:pt x="17" y="34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35" name="Freeform 48"/>
              <p:cNvSpPr>
                <a:spLocks/>
              </p:cNvSpPr>
              <p:nvPr/>
            </p:nvSpPr>
            <p:spPr bwMode="auto">
              <a:xfrm>
                <a:off x="3991" y="3645"/>
                <a:ext cx="706" cy="809"/>
              </a:xfrm>
              <a:custGeom>
                <a:avLst/>
                <a:gdLst/>
                <a:ahLst/>
                <a:cxnLst>
                  <a:cxn ang="0">
                    <a:pos x="185" y="376"/>
                  </a:cxn>
                  <a:cxn ang="0">
                    <a:pos x="175" y="364"/>
                  </a:cxn>
                  <a:cxn ang="0">
                    <a:pos x="176" y="341"/>
                  </a:cxn>
                  <a:cxn ang="0">
                    <a:pos x="161" y="334"/>
                  </a:cxn>
                  <a:cxn ang="0">
                    <a:pos x="146" y="335"/>
                  </a:cxn>
                  <a:cxn ang="0">
                    <a:pos x="131" y="343"/>
                  </a:cxn>
                  <a:cxn ang="0">
                    <a:pos x="86" y="342"/>
                  </a:cxn>
                  <a:cxn ang="0">
                    <a:pos x="78" y="324"/>
                  </a:cxn>
                  <a:cxn ang="0">
                    <a:pos x="73" y="312"/>
                  </a:cxn>
                  <a:cxn ang="0">
                    <a:pos x="51" y="302"/>
                  </a:cxn>
                  <a:cxn ang="0">
                    <a:pos x="29" y="295"/>
                  </a:cxn>
                  <a:cxn ang="0">
                    <a:pos x="25" y="281"/>
                  </a:cxn>
                  <a:cxn ang="0">
                    <a:pos x="17" y="268"/>
                  </a:cxn>
                  <a:cxn ang="0">
                    <a:pos x="5" y="258"/>
                  </a:cxn>
                  <a:cxn ang="0">
                    <a:pos x="5" y="258"/>
                  </a:cxn>
                  <a:cxn ang="0">
                    <a:pos x="6" y="237"/>
                  </a:cxn>
                  <a:cxn ang="0">
                    <a:pos x="7" y="207"/>
                  </a:cxn>
                  <a:cxn ang="0">
                    <a:pos x="7" y="207"/>
                  </a:cxn>
                  <a:cxn ang="0">
                    <a:pos x="14" y="200"/>
                  </a:cxn>
                  <a:cxn ang="0">
                    <a:pos x="11" y="163"/>
                  </a:cxn>
                  <a:cxn ang="0">
                    <a:pos x="14" y="130"/>
                  </a:cxn>
                  <a:cxn ang="0">
                    <a:pos x="29" y="97"/>
                  </a:cxn>
                  <a:cxn ang="0">
                    <a:pos x="43" y="82"/>
                  </a:cxn>
                  <a:cxn ang="0">
                    <a:pos x="52" y="66"/>
                  </a:cxn>
                  <a:cxn ang="0">
                    <a:pos x="78" y="60"/>
                  </a:cxn>
                  <a:cxn ang="0">
                    <a:pos x="91" y="59"/>
                  </a:cxn>
                  <a:cxn ang="0">
                    <a:pos x="131" y="56"/>
                  </a:cxn>
                  <a:cxn ang="0">
                    <a:pos x="161" y="61"/>
                  </a:cxn>
                  <a:cxn ang="0">
                    <a:pos x="176" y="65"/>
                  </a:cxn>
                  <a:cxn ang="0">
                    <a:pos x="203" y="52"/>
                  </a:cxn>
                  <a:cxn ang="0">
                    <a:pos x="210" y="24"/>
                  </a:cxn>
                  <a:cxn ang="0">
                    <a:pos x="231" y="16"/>
                  </a:cxn>
                  <a:cxn ang="0">
                    <a:pos x="257" y="24"/>
                  </a:cxn>
                  <a:cxn ang="0">
                    <a:pos x="295" y="8"/>
                  </a:cxn>
                  <a:cxn ang="0">
                    <a:pos x="327" y="4"/>
                  </a:cxn>
                  <a:cxn ang="0">
                    <a:pos x="319" y="24"/>
                  </a:cxn>
                  <a:cxn ang="0">
                    <a:pos x="318" y="49"/>
                  </a:cxn>
                  <a:cxn ang="0">
                    <a:pos x="330" y="61"/>
                  </a:cxn>
                  <a:cxn ang="0">
                    <a:pos x="321" y="71"/>
                  </a:cxn>
                  <a:cxn ang="0">
                    <a:pos x="319" y="79"/>
                  </a:cxn>
                  <a:cxn ang="0">
                    <a:pos x="307" y="87"/>
                  </a:cxn>
                  <a:cxn ang="0">
                    <a:pos x="292" y="103"/>
                  </a:cxn>
                  <a:cxn ang="0">
                    <a:pos x="295" y="132"/>
                  </a:cxn>
                  <a:cxn ang="0">
                    <a:pos x="297" y="151"/>
                  </a:cxn>
                  <a:cxn ang="0">
                    <a:pos x="293" y="175"/>
                  </a:cxn>
                  <a:cxn ang="0">
                    <a:pos x="285" y="189"/>
                  </a:cxn>
                  <a:cxn ang="0">
                    <a:pos x="289" y="216"/>
                  </a:cxn>
                  <a:cxn ang="0">
                    <a:pos x="278" y="230"/>
                  </a:cxn>
                  <a:cxn ang="0">
                    <a:pos x="285" y="243"/>
                  </a:cxn>
                  <a:cxn ang="0">
                    <a:pos x="294" y="251"/>
                  </a:cxn>
                  <a:cxn ang="0">
                    <a:pos x="306" y="245"/>
                  </a:cxn>
                  <a:cxn ang="0">
                    <a:pos x="306" y="264"/>
                  </a:cxn>
                  <a:cxn ang="0">
                    <a:pos x="297" y="284"/>
                  </a:cxn>
                  <a:cxn ang="0">
                    <a:pos x="300" y="309"/>
                  </a:cxn>
                  <a:cxn ang="0">
                    <a:pos x="292" y="339"/>
                  </a:cxn>
                  <a:cxn ang="0">
                    <a:pos x="279" y="357"/>
                  </a:cxn>
                  <a:cxn ang="0">
                    <a:pos x="259" y="368"/>
                  </a:cxn>
                  <a:cxn ang="0">
                    <a:pos x="227" y="368"/>
                  </a:cxn>
                  <a:cxn ang="0">
                    <a:pos x="205" y="368"/>
                  </a:cxn>
                  <a:cxn ang="0">
                    <a:pos x="185" y="376"/>
                  </a:cxn>
                  <a:cxn ang="0">
                    <a:pos x="185" y="376"/>
                  </a:cxn>
                </a:cxnLst>
                <a:rect l="0" t="0" r="r" b="b"/>
                <a:pathLst>
                  <a:path w="331" h="381">
                    <a:moveTo>
                      <a:pt x="185" y="376"/>
                    </a:moveTo>
                    <a:cubicBezTo>
                      <a:pt x="177" y="374"/>
                      <a:pt x="186" y="360"/>
                      <a:pt x="175" y="364"/>
                    </a:cubicBezTo>
                    <a:cubicBezTo>
                      <a:pt x="159" y="350"/>
                      <a:pt x="176" y="341"/>
                      <a:pt x="176" y="341"/>
                    </a:cubicBezTo>
                    <a:cubicBezTo>
                      <a:pt x="164" y="343"/>
                      <a:pt x="161" y="334"/>
                      <a:pt x="161" y="334"/>
                    </a:cubicBezTo>
                    <a:cubicBezTo>
                      <a:pt x="149" y="317"/>
                      <a:pt x="146" y="335"/>
                      <a:pt x="146" y="335"/>
                    </a:cubicBezTo>
                    <a:cubicBezTo>
                      <a:pt x="146" y="340"/>
                      <a:pt x="136" y="335"/>
                      <a:pt x="131" y="343"/>
                    </a:cubicBezTo>
                    <a:cubicBezTo>
                      <a:pt x="100" y="354"/>
                      <a:pt x="86" y="342"/>
                      <a:pt x="86" y="342"/>
                    </a:cubicBezTo>
                    <a:cubicBezTo>
                      <a:pt x="76" y="338"/>
                      <a:pt x="78" y="324"/>
                      <a:pt x="78" y="324"/>
                    </a:cubicBezTo>
                    <a:cubicBezTo>
                      <a:pt x="78" y="318"/>
                      <a:pt x="73" y="312"/>
                      <a:pt x="73" y="312"/>
                    </a:cubicBezTo>
                    <a:cubicBezTo>
                      <a:pt x="65" y="297"/>
                      <a:pt x="51" y="302"/>
                      <a:pt x="51" y="302"/>
                    </a:cubicBezTo>
                    <a:cubicBezTo>
                      <a:pt x="23" y="306"/>
                      <a:pt x="29" y="295"/>
                      <a:pt x="29" y="295"/>
                    </a:cubicBezTo>
                    <a:cubicBezTo>
                      <a:pt x="36" y="285"/>
                      <a:pt x="25" y="281"/>
                      <a:pt x="25" y="281"/>
                    </a:cubicBezTo>
                    <a:cubicBezTo>
                      <a:pt x="14" y="281"/>
                      <a:pt x="17" y="268"/>
                      <a:pt x="17" y="268"/>
                    </a:cubicBezTo>
                    <a:cubicBezTo>
                      <a:pt x="19" y="256"/>
                      <a:pt x="5" y="25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6" y="237"/>
                      <a:pt x="6" y="237"/>
                      <a:pt x="6" y="237"/>
                    </a:cubicBezTo>
                    <a:cubicBezTo>
                      <a:pt x="7" y="207"/>
                      <a:pt x="7" y="207"/>
                      <a:pt x="7" y="207"/>
                    </a:cubicBezTo>
                    <a:cubicBezTo>
                      <a:pt x="7" y="207"/>
                      <a:pt x="7" y="207"/>
                      <a:pt x="7" y="207"/>
                    </a:cubicBezTo>
                    <a:cubicBezTo>
                      <a:pt x="7" y="207"/>
                      <a:pt x="6" y="197"/>
                      <a:pt x="14" y="200"/>
                    </a:cubicBezTo>
                    <a:cubicBezTo>
                      <a:pt x="23" y="182"/>
                      <a:pt x="7" y="182"/>
                      <a:pt x="11" y="163"/>
                    </a:cubicBezTo>
                    <a:cubicBezTo>
                      <a:pt x="11" y="163"/>
                      <a:pt x="0" y="155"/>
                      <a:pt x="14" y="130"/>
                    </a:cubicBezTo>
                    <a:cubicBezTo>
                      <a:pt x="22" y="124"/>
                      <a:pt x="18" y="108"/>
                      <a:pt x="29" y="97"/>
                    </a:cubicBezTo>
                    <a:cubicBezTo>
                      <a:pt x="39" y="92"/>
                      <a:pt x="36" y="83"/>
                      <a:pt x="43" y="82"/>
                    </a:cubicBezTo>
                    <a:cubicBezTo>
                      <a:pt x="43" y="82"/>
                      <a:pt x="53" y="75"/>
                      <a:pt x="52" y="66"/>
                    </a:cubicBezTo>
                    <a:cubicBezTo>
                      <a:pt x="52" y="66"/>
                      <a:pt x="47" y="53"/>
                      <a:pt x="78" y="60"/>
                    </a:cubicBezTo>
                    <a:cubicBezTo>
                      <a:pt x="78" y="60"/>
                      <a:pt x="89" y="75"/>
                      <a:pt x="91" y="59"/>
                    </a:cubicBezTo>
                    <a:cubicBezTo>
                      <a:pt x="91" y="59"/>
                      <a:pt x="97" y="45"/>
                      <a:pt x="131" y="56"/>
                    </a:cubicBezTo>
                    <a:cubicBezTo>
                      <a:pt x="131" y="56"/>
                      <a:pt x="159" y="52"/>
                      <a:pt x="161" y="61"/>
                    </a:cubicBezTo>
                    <a:cubicBezTo>
                      <a:pt x="161" y="61"/>
                      <a:pt x="155" y="71"/>
                      <a:pt x="176" y="65"/>
                    </a:cubicBezTo>
                    <a:cubicBezTo>
                      <a:pt x="176" y="65"/>
                      <a:pt x="183" y="69"/>
                      <a:pt x="203" y="52"/>
                    </a:cubicBezTo>
                    <a:cubicBezTo>
                      <a:pt x="203" y="38"/>
                      <a:pt x="209" y="38"/>
                      <a:pt x="210" y="24"/>
                    </a:cubicBezTo>
                    <a:cubicBezTo>
                      <a:pt x="210" y="24"/>
                      <a:pt x="200" y="7"/>
                      <a:pt x="231" y="16"/>
                    </a:cubicBezTo>
                    <a:cubicBezTo>
                      <a:pt x="231" y="16"/>
                      <a:pt x="249" y="28"/>
                      <a:pt x="257" y="24"/>
                    </a:cubicBezTo>
                    <a:cubicBezTo>
                      <a:pt x="273" y="24"/>
                      <a:pt x="270" y="27"/>
                      <a:pt x="295" y="8"/>
                    </a:cubicBezTo>
                    <a:cubicBezTo>
                      <a:pt x="295" y="8"/>
                      <a:pt x="296" y="0"/>
                      <a:pt x="327" y="4"/>
                    </a:cubicBezTo>
                    <a:cubicBezTo>
                      <a:pt x="322" y="11"/>
                      <a:pt x="319" y="24"/>
                      <a:pt x="319" y="24"/>
                    </a:cubicBezTo>
                    <a:cubicBezTo>
                      <a:pt x="309" y="46"/>
                      <a:pt x="318" y="49"/>
                      <a:pt x="318" y="49"/>
                    </a:cubicBezTo>
                    <a:cubicBezTo>
                      <a:pt x="330" y="53"/>
                      <a:pt x="330" y="61"/>
                      <a:pt x="330" y="61"/>
                    </a:cubicBezTo>
                    <a:cubicBezTo>
                      <a:pt x="331" y="65"/>
                      <a:pt x="318" y="59"/>
                      <a:pt x="321" y="71"/>
                    </a:cubicBezTo>
                    <a:cubicBezTo>
                      <a:pt x="317" y="75"/>
                      <a:pt x="319" y="79"/>
                      <a:pt x="319" y="79"/>
                    </a:cubicBezTo>
                    <a:cubicBezTo>
                      <a:pt x="322" y="90"/>
                      <a:pt x="307" y="87"/>
                      <a:pt x="307" y="87"/>
                    </a:cubicBezTo>
                    <a:cubicBezTo>
                      <a:pt x="296" y="90"/>
                      <a:pt x="292" y="103"/>
                      <a:pt x="292" y="103"/>
                    </a:cubicBezTo>
                    <a:cubicBezTo>
                      <a:pt x="278" y="114"/>
                      <a:pt x="295" y="132"/>
                      <a:pt x="295" y="132"/>
                    </a:cubicBezTo>
                    <a:cubicBezTo>
                      <a:pt x="300" y="132"/>
                      <a:pt x="297" y="151"/>
                      <a:pt x="297" y="151"/>
                    </a:cubicBezTo>
                    <a:cubicBezTo>
                      <a:pt x="305" y="162"/>
                      <a:pt x="292" y="158"/>
                      <a:pt x="293" y="175"/>
                    </a:cubicBezTo>
                    <a:cubicBezTo>
                      <a:pt x="297" y="191"/>
                      <a:pt x="285" y="189"/>
                      <a:pt x="285" y="189"/>
                    </a:cubicBezTo>
                    <a:cubicBezTo>
                      <a:pt x="291" y="206"/>
                      <a:pt x="289" y="216"/>
                      <a:pt x="289" y="216"/>
                    </a:cubicBezTo>
                    <a:cubicBezTo>
                      <a:pt x="287" y="222"/>
                      <a:pt x="275" y="217"/>
                      <a:pt x="278" y="230"/>
                    </a:cubicBezTo>
                    <a:cubicBezTo>
                      <a:pt x="274" y="240"/>
                      <a:pt x="285" y="243"/>
                      <a:pt x="285" y="243"/>
                    </a:cubicBezTo>
                    <a:cubicBezTo>
                      <a:pt x="291" y="240"/>
                      <a:pt x="287" y="252"/>
                      <a:pt x="294" y="251"/>
                    </a:cubicBezTo>
                    <a:cubicBezTo>
                      <a:pt x="300" y="251"/>
                      <a:pt x="297" y="244"/>
                      <a:pt x="306" y="245"/>
                    </a:cubicBezTo>
                    <a:cubicBezTo>
                      <a:pt x="296" y="258"/>
                      <a:pt x="306" y="264"/>
                      <a:pt x="306" y="264"/>
                    </a:cubicBezTo>
                    <a:cubicBezTo>
                      <a:pt x="305" y="274"/>
                      <a:pt x="296" y="276"/>
                      <a:pt x="297" y="284"/>
                    </a:cubicBezTo>
                    <a:cubicBezTo>
                      <a:pt x="296" y="291"/>
                      <a:pt x="306" y="299"/>
                      <a:pt x="300" y="309"/>
                    </a:cubicBezTo>
                    <a:cubicBezTo>
                      <a:pt x="300" y="327"/>
                      <a:pt x="292" y="339"/>
                      <a:pt x="292" y="339"/>
                    </a:cubicBezTo>
                    <a:cubicBezTo>
                      <a:pt x="292" y="347"/>
                      <a:pt x="279" y="357"/>
                      <a:pt x="279" y="357"/>
                    </a:cubicBezTo>
                    <a:cubicBezTo>
                      <a:pt x="270" y="371"/>
                      <a:pt x="259" y="368"/>
                      <a:pt x="259" y="368"/>
                    </a:cubicBezTo>
                    <a:cubicBezTo>
                      <a:pt x="237" y="377"/>
                      <a:pt x="227" y="368"/>
                      <a:pt x="227" y="368"/>
                    </a:cubicBezTo>
                    <a:cubicBezTo>
                      <a:pt x="217" y="358"/>
                      <a:pt x="205" y="368"/>
                      <a:pt x="205" y="368"/>
                    </a:cubicBezTo>
                    <a:cubicBezTo>
                      <a:pt x="197" y="381"/>
                      <a:pt x="185" y="376"/>
                      <a:pt x="185" y="376"/>
                    </a:cubicBezTo>
                    <a:cubicBezTo>
                      <a:pt x="185" y="376"/>
                      <a:pt x="185" y="376"/>
                      <a:pt x="185" y="376"/>
                    </a:cubicBezTo>
                    <a:close/>
                  </a:path>
                </a:pathLst>
              </a:custGeom>
              <a:pattFill prst="wdUp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36" name="Freeform 47"/>
              <p:cNvSpPr>
                <a:spLocks/>
              </p:cNvSpPr>
              <p:nvPr/>
            </p:nvSpPr>
            <p:spPr bwMode="auto">
              <a:xfrm>
                <a:off x="4575" y="3627"/>
                <a:ext cx="688" cy="888"/>
              </a:xfrm>
              <a:custGeom>
                <a:avLst/>
                <a:gdLst/>
                <a:ahLst/>
                <a:cxnLst>
                  <a:cxn ang="0">
                    <a:pos x="45" y="33"/>
                  </a:cxn>
                  <a:cxn ang="0">
                    <a:pos x="56" y="70"/>
                  </a:cxn>
                  <a:cxn ang="0">
                    <a:pos x="45" y="88"/>
                  </a:cxn>
                  <a:cxn ang="0">
                    <a:pos x="18" y="112"/>
                  </a:cxn>
                  <a:cxn ang="0">
                    <a:pos x="23" y="160"/>
                  </a:cxn>
                  <a:cxn ang="0">
                    <a:pos x="11" y="198"/>
                  </a:cxn>
                  <a:cxn ang="0">
                    <a:pos x="4" y="239"/>
                  </a:cxn>
                  <a:cxn ang="0">
                    <a:pos x="20" y="260"/>
                  </a:cxn>
                  <a:cxn ang="0">
                    <a:pos x="32" y="273"/>
                  </a:cxn>
                  <a:cxn ang="0">
                    <a:pos x="26" y="318"/>
                  </a:cxn>
                  <a:cxn ang="0">
                    <a:pos x="35" y="348"/>
                  </a:cxn>
                  <a:cxn ang="0">
                    <a:pos x="90" y="355"/>
                  </a:cxn>
                  <a:cxn ang="0">
                    <a:pos x="123" y="352"/>
                  </a:cxn>
                  <a:cxn ang="0">
                    <a:pos x="155" y="342"/>
                  </a:cxn>
                  <a:cxn ang="0">
                    <a:pos x="173" y="391"/>
                  </a:cxn>
                  <a:cxn ang="0">
                    <a:pos x="183" y="407"/>
                  </a:cxn>
                  <a:cxn ang="0">
                    <a:pos x="212" y="410"/>
                  </a:cxn>
                  <a:cxn ang="0">
                    <a:pos x="253" y="400"/>
                  </a:cxn>
                  <a:cxn ang="0">
                    <a:pos x="300" y="376"/>
                  </a:cxn>
                  <a:cxn ang="0">
                    <a:pos x="313" y="361"/>
                  </a:cxn>
                  <a:cxn ang="0">
                    <a:pos x="293" y="322"/>
                  </a:cxn>
                  <a:cxn ang="0">
                    <a:pos x="288" y="283"/>
                  </a:cxn>
                  <a:cxn ang="0">
                    <a:pos x="276" y="248"/>
                  </a:cxn>
                  <a:cxn ang="0">
                    <a:pos x="254" y="229"/>
                  </a:cxn>
                  <a:cxn ang="0">
                    <a:pos x="198" y="218"/>
                  </a:cxn>
                  <a:cxn ang="0">
                    <a:pos x="164" y="211"/>
                  </a:cxn>
                  <a:cxn ang="0">
                    <a:pos x="150" y="189"/>
                  </a:cxn>
                  <a:cxn ang="0">
                    <a:pos x="138" y="145"/>
                  </a:cxn>
                  <a:cxn ang="0">
                    <a:pos x="168" y="116"/>
                  </a:cxn>
                  <a:cxn ang="0">
                    <a:pos x="127" y="69"/>
                  </a:cxn>
                  <a:cxn ang="0">
                    <a:pos x="102" y="20"/>
                  </a:cxn>
                  <a:cxn ang="0">
                    <a:pos x="66" y="26"/>
                  </a:cxn>
                  <a:cxn ang="0">
                    <a:pos x="53" y="13"/>
                  </a:cxn>
                </a:cxnLst>
                <a:rect l="0" t="0" r="r" b="b"/>
                <a:pathLst>
                  <a:path w="323" h="419">
                    <a:moveTo>
                      <a:pt x="53" y="13"/>
                    </a:moveTo>
                    <a:cubicBezTo>
                      <a:pt x="48" y="20"/>
                      <a:pt x="45" y="33"/>
                      <a:pt x="45" y="33"/>
                    </a:cubicBezTo>
                    <a:cubicBezTo>
                      <a:pt x="35" y="55"/>
                      <a:pt x="44" y="58"/>
                      <a:pt x="44" y="58"/>
                    </a:cubicBezTo>
                    <a:cubicBezTo>
                      <a:pt x="56" y="62"/>
                      <a:pt x="56" y="70"/>
                      <a:pt x="56" y="70"/>
                    </a:cubicBezTo>
                    <a:cubicBezTo>
                      <a:pt x="57" y="74"/>
                      <a:pt x="44" y="68"/>
                      <a:pt x="47" y="80"/>
                    </a:cubicBezTo>
                    <a:cubicBezTo>
                      <a:pt x="43" y="84"/>
                      <a:pt x="45" y="88"/>
                      <a:pt x="45" y="88"/>
                    </a:cubicBezTo>
                    <a:cubicBezTo>
                      <a:pt x="48" y="99"/>
                      <a:pt x="33" y="96"/>
                      <a:pt x="33" y="96"/>
                    </a:cubicBezTo>
                    <a:cubicBezTo>
                      <a:pt x="22" y="99"/>
                      <a:pt x="18" y="112"/>
                      <a:pt x="18" y="112"/>
                    </a:cubicBezTo>
                    <a:cubicBezTo>
                      <a:pt x="4" y="123"/>
                      <a:pt x="21" y="141"/>
                      <a:pt x="21" y="141"/>
                    </a:cubicBezTo>
                    <a:cubicBezTo>
                      <a:pt x="26" y="141"/>
                      <a:pt x="23" y="160"/>
                      <a:pt x="23" y="160"/>
                    </a:cubicBezTo>
                    <a:cubicBezTo>
                      <a:pt x="31" y="171"/>
                      <a:pt x="18" y="167"/>
                      <a:pt x="19" y="184"/>
                    </a:cubicBezTo>
                    <a:cubicBezTo>
                      <a:pt x="23" y="200"/>
                      <a:pt x="11" y="198"/>
                      <a:pt x="11" y="198"/>
                    </a:cubicBezTo>
                    <a:cubicBezTo>
                      <a:pt x="17" y="215"/>
                      <a:pt x="15" y="225"/>
                      <a:pt x="15" y="225"/>
                    </a:cubicBezTo>
                    <a:cubicBezTo>
                      <a:pt x="13" y="231"/>
                      <a:pt x="1" y="226"/>
                      <a:pt x="4" y="239"/>
                    </a:cubicBezTo>
                    <a:cubicBezTo>
                      <a:pt x="0" y="249"/>
                      <a:pt x="11" y="252"/>
                      <a:pt x="11" y="252"/>
                    </a:cubicBezTo>
                    <a:cubicBezTo>
                      <a:pt x="17" y="249"/>
                      <a:pt x="13" y="261"/>
                      <a:pt x="20" y="260"/>
                    </a:cubicBezTo>
                    <a:cubicBezTo>
                      <a:pt x="26" y="260"/>
                      <a:pt x="23" y="253"/>
                      <a:pt x="32" y="254"/>
                    </a:cubicBezTo>
                    <a:cubicBezTo>
                      <a:pt x="22" y="267"/>
                      <a:pt x="32" y="273"/>
                      <a:pt x="32" y="273"/>
                    </a:cubicBezTo>
                    <a:cubicBezTo>
                      <a:pt x="31" y="283"/>
                      <a:pt x="22" y="285"/>
                      <a:pt x="23" y="293"/>
                    </a:cubicBezTo>
                    <a:cubicBezTo>
                      <a:pt x="22" y="300"/>
                      <a:pt x="32" y="308"/>
                      <a:pt x="26" y="318"/>
                    </a:cubicBezTo>
                    <a:cubicBezTo>
                      <a:pt x="26" y="336"/>
                      <a:pt x="18" y="348"/>
                      <a:pt x="18" y="348"/>
                    </a:cubicBezTo>
                    <a:cubicBezTo>
                      <a:pt x="32" y="355"/>
                      <a:pt x="35" y="348"/>
                      <a:pt x="35" y="348"/>
                    </a:cubicBezTo>
                    <a:cubicBezTo>
                      <a:pt x="41" y="341"/>
                      <a:pt x="55" y="352"/>
                      <a:pt x="55" y="352"/>
                    </a:cubicBezTo>
                    <a:cubicBezTo>
                      <a:pt x="59" y="355"/>
                      <a:pt x="84" y="351"/>
                      <a:pt x="90" y="355"/>
                    </a:cubicBezTo>
                    <a:cubicBezTo>
                      <a:pt x="107" y="359"/>
                      <a:pt x="107" y="352"/>
                      <a:pt x="107" y="352"/>
                    </a:cubicBezTo>
                    <a:cubicBezTo>
                      <a:pt x="115" y="339"/>
                      <a:pt x="123" y="352"/>
                      <a:pt x="123" y="352"/>
                    </a:cubicBezTo>
                    <a:cubicBezTo>
                      <a:pt x="133" y="361"/>
                      <a:pt x="138" y="352"/>
                      <a:pt x="138" y="352"/>
                    </a:cubicBezTo>
                    <a:cubicBezTo>
                      <a:pt x="139" y="341"/>
                      <a:pt x="155" y="342"/>
                      <a:pt x="155" y="342"/>
                    </a:cubicBezTo>
                    <a:cubicBezTo>
                      <a:pt x="154" y="366"/>
                      <a:pt x="165" y="369"/>
                      <a:pt x="165" y="369"/>
                    </a:cubicBezTo>
                    <a:cubicBezTo>
                      <a:pt x="172" y="377"/>
                      <a:pt x="173" y="391"/>
                      <a:pt x="173" y="391"/>
                    </a:cubicBezTo>
                    <a:cubicBezTo>
                      <a:pt x="180" y="388"/>
                      <a:pt x="180" y="398"/>
                      <a:pt x="180" y="398"/>
                    </a:cubicBezTo>
                    <a:cubicBezTo>
                      <a:pt x="193" y="403"/>
                      <a:pt x="183" y="407"/>
                      <a:pt x="183" y="407"/>
                    </a:cubicBezTo>
                    <a:cubicBezTo>
                      <a:pt x="178" y="418"/>
                      <a:pt x="191" y="417"/>
                      <a:pt x="191" y="417"/>
                    </a:cubicBezTo>
                    <a:cubicBezTo>
                      <a:pt x="205" y="419"/>
                      <a:pt x="212" y="410"/>
                      <a:pt x="212" y="410"/>
                    </a:cubicBezTo>
                    <a:cubicBezTo>
                      <a:pt x="224" y="403"/>
                      <a:pt x="235" y="409"/>
                      <a:pt x="235" y="409"/>
                    </a:cubicBezTo>
                    <a:cubicBezTo>
                      <a:pt x="242" y="399"/>
                      <a:pt x="253" y="400"/>
                      <a:pt x="253" y="400"/>
                    </a:cubicBezTo>
                    <a:cubicBezTo>
                      <a:pt x="258" y="388"/>
                      <a:pt x="272" y="392"/>
                      <a:pt x="272" y="392"/>
                    </a:cubicBezTo>
                    <a:cubicBezTo>
                      <a:pt x="275" y="377"/>
                      <a:pt x="296" y="370"/>
                      <a:pt x="300" y="376"/>
                    </a:cubicBezTo>
                    <a:cubicBezTo>
                      <a:pt x="304" y="370"/>
                      <a:pt x="323" y="378"/>
                      <a:pt x="323" y="364"/>
                    </a:cubicBezTo>
                    <a:cubicBezTo>
                      <a:pt x="318" y="364"/>
                      <a:pt x="313" y="361"/>
                      <a:pt x="313" y="361"/>
                    </a:cubicBezTo>
                    <a:cubicBezTo>
                      <a:pt x="312" y="341"/>
                      <a:pt x="303" y="344"/>
                      <a:pt x="303" y="344"/>
                    </a:cubicBezTo>
                    <a:cubicBezTo>
                      <a:pt x="290" y="341"/>
                      <a:pt x="293" y="322"/>
                      <a:pt x="293" y="322"/>
                    </a:cubicBezTo>
                    <a:cubicBezTo>
                      <a:pt x="281" y="311"/>
                      <a:pt x="297" y="315"/>
                      <a:pt x="296" y="300"/>
                    </a:cubicBezTo>
                    <a:cubicBezTo>
                      <a:pt x="296" y="289"/>
                      <a:pt x="287" y="287"/>
                      <a:pt x="288" y="283"/>
                    </a:cubicBezTo>
                    <a:cubicBezTo>
                      <a:pt x="279" y="276"/>
                      <a:pt x="279" y="263"/>
                      <a:pt x="279" y="263"/>
                    </a:cubicBezTo>
                    <a:cubicBezTo>
                      <a:pt x="269" y="255"/>
                      <a:pt x="276" y="248"/>
                      <a:pt x="276" y="248"/>
                    </a:cubicBezTo>
                    <a:cubicBezTo>
                      <a:pt x="285" y="240"/>
                      <a:pt x="268" y="242"/>
                      <a:pt x="268" y="242"/>
                    </a:cubicBezTo>
                    <a:cubicBezTo>
                      <a:pt x="257" y="248"/>
                      <a:pt x="254" y="229"/>
                      <a:pt x="254" y="229"/>
                    </a:cubicBezTo>
                    <a:cubicBezTo>
                      <a:pt x="254" y="205"/>
                      <a:pt x="231" y="215"/>
                      <a:pt x="231" y="215"/>
                    </a:cubicBezTo>
                    <a:cubicBezTo>
                      <a:pt x="215" y="227"/>
                      <a:pt x="198" y="218"/>
                      <a:pt x="198" y="218"/>
                    </a:cubicBezTo>
                    <a:cubicBezTo>
                      <a:pt x="192" y="207"/>
                      <a:pt x="180" y="211"/>
                      <a:pt x="180" y="211"/>
                    </a:cubicBezTo>
                    <a:cubicBezTo>
                      <a:pt x="172" y="202"/>
                      <a:pt x="164" y="211"/>
                      <a:pt x="164" y="211"/>
                    </a:cubicBezTo>
                    <a:cubicBezTo>
                      <a:pt x="139" y="217"/>
                      <a:pt x="154" y="205"/>
                      <a:pt x="154" y="205"/>
                    </a:cubicBezTo>
                    <a:cubicBezTo>
                      <a:pt x="164" y="187"/>
                      <a:pt x="150" y="189"/>
                      <a:pt x="150" y="189"/>
                    </a:cubicBezTo>
                    <a:cubicBezTo>
                      <a:pt x="144" y="190"/>
                      <a:pt x="149" y="168"/>
                      <a:pt x="149" y="168"/>
                    </a:cubicBezTo>
                    <a:cubicBezTo>
                      <a:pt x="149" y="155"/>
                      <a:pt x="138" y="145"/>
                      <a:pt x="138" y="145"/>
                    </a:cubicBezTo>
                    <a:cubicBezTo>
                      <a:pt x="124" y="134"/>
                      <a:pt x="150" y="128"/>
                      <a:pt x="150" y="128"/>
                    </a:cubicBezTo>
                    <a:cubicBezTo>
                      <a:pt x="169" y="128"/>
                      <a:pt x="168" y="116"/>
                      <a:pt x="168" y="116"/>
                    </a:cubicBezTo>
                    <a:cubicBezTo>
                      <a:pt x="169" y="106"/>
                      <a:pt x="149" y="95"/>
                      <a:pt x="149" y="95"/>
                    </a:cubicBezTo>
                    <a:cubicBezTo>
                      <a:pt x="129" y="84"/>
                      <a:pt x="127" y="69"/>
                      <a:pt x="127" y="69"/>
                    </a:cubicBezTo>
                    <a:cubicBezTo>
                      <a:pt x="118" y="55"/>
                      <a:pt x="139" y="51"/>
                      <a:pt x="119" y="40"/>
                    </a:cubicBezTo>
                    <a:cubicBezTo>
                      <a:pt x="109" y="40"/>
                      <a:pt x="102" y="20"/>
                      <a:pt x="102" y="20"/>
                    </a:cubicBezTo>
                    <a:cubicBezTo>
                      <a:pt x="92" y="0"/>
                      <a:pt x="84" y="13"/>
                      <a:pt x="84" y="13"/>
                    </a:cubicBezTo>
                    <a:cubicBezTo>
                      <a:pt x="73" y="13"/>
                      <a:pt x="66" y="26"/>
                      <a:pt x="66" y="26"/>
                    </a:cubicBezTo>
                    <a:cubicBezTo>
                      <a:pt x="58" y="29"/>
                      <a:pt x="68" y="10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lose/>
                  </a:path>
                </a:pathLst>
              </a:custGeom>
              <a:pattFill prst="wdUp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37" name="Freeform 46"/>
              <p:cNvSpPr>
                <a:spLocks/>
              </p:cNvSpPr>
              <p:nvPr/>
            </p:nvSpPr>
            <p:spPr bwMode="auto">
              <a:xfrm>
                <a:off x="4381" y="4345"/>
                <a:ext cx="853" cy="703"/>
              </a:xfrm>
              <a:custGeom>
                <a:avLst/>
                <a:gdLst/>
                <a:ahLst/>
                <a:cxnLst>
                  <a:cxn ang="0">
                    <a:pos x="326" y="70"/>
                  </a:cxn>
                  <a:cxn ang="0">
                    <a:pos x="324" y="92"/>
                  </a:cxn>
                  <a:cxn ang="0">
                    <a:pos x="327" y="112"/>
                  </a:cxn>
                  <a:cxn ang="0">
                    <a:pos x="349" y="123"/>
                  </a:cxn>
                  <a:cxn ang="0">
                    <a:pos x="363" y="137"/>
                  </a:cxn>
                  <a:cxn ang="0">
                    <a:pos x="383" y="152"/>
                  </a:cxn>
                  <a:cxn ang="0">
                    <a:pos x="393" y="160"/>
                  </a:cxn>
                  <a:cxn ang="0">
                    <a:pos x="390" y="185"/>
                  </a:cxn>
                  <a:cxn ang="0">
                    <a:pos x="383" y="198"/>
                  </a:cxn>
                  <a:cxn ang="0">
                    <a:pos x="380" y="216"/>
                  </a:cxn>
                  <a:cxn ang="0">
                    <a:pos x="359" y="221"/>
                  </a:cxn>
                  <a:cxn ang="0">
                    <a:pos x="343" y="246"/>
                  </a:cxn>
                  <a:cxn ang="0">
                    <a:pos x="315" y="250"/>
                  </a:cxn>
                  <a:cxn ang="0">
                    <a:pos x="285" y="265"/>
                  </a:cxn>
                  <a:cxn ang="0">
                    <a:pos x="270" y="284"/>
                  </a:cxn>
                  <a:cxn ang="0">
                    <a:pos x="266" y="301"/>
                  </a:cxn>
                  <a:cxn ang="0">
                    <a:pos x="263" y="321"/>
                  </a:cxn>
                  <a:cxn ang="0">
                    <a:pos x="242" y="318"/>
                  </a:cxn>
                  <a:cxn ang="0">
                    <a:pos x="219" y="307"/>
                  </a:cxn>
                  <a:cxn ang="0">
                    <a:pos x="185" y="299"/>
                  </a:cxn>
                  <a:cxn ang="0">
                    <a:pos x="168" y="298"/>
                  </a:cxn>
                  <a:cxn ang="0">
                    <a:pos x="150" y="284"/>
                  </a:cxn>
                  <a:cxn ang="0">
                    <a:pos x="136" y="273"/>
                  </a:cxn>
                  <a:cxn ang="0">
                    <a:pos x="126" y="260"/>
                  </a:cxn>
                  <a:cxn ang="0">
                    <a:pos x="96" y="249"/>
                  </a:cxn>
                  <a:cxn ang="0">
                    <a:pos x="84" y="240"/>
                  </a:cxn>
                  <a:cxn ang="0">
                    <a:pos x="75" y="210"/>
                  </a:cxn>
                  <a:cxn ang="0">
                    <a:pos x="74" y="188"/>
                  </a:cxn>
                  <a:cxn ang="0">
                    <a:pos x="73" y="174"/>
                  </a:cxn>
                  <a:cxn ang="0">
                    <a:pos x="58" y="161"/>
                  </a:cxn>
                  <a:cxn ang="0">
                    <a:pos x="43" y="143"/>
                  </a:cxn>
                  <a:cxn ang="0">
                    <a:pos x="36" y="128"/>
                  </a:cxn>
                  <a:cxn ang="0">
                    <a:pos x="34" y="110"/>
                  </a:cxn>
                  <a:cxn ang="0">
                    <a:pos x="24" y="99"/>
                  </a:cxn>
                  <a:cxn ang="0">
                    <a:pos x="15" y="79"/>
                  </a:cxn>
                  <a:cxn ang="0">
                    <a:pos x="0" y="63"/>
                  </a:cxn>
                  <a:cxn ang="0">
                    <a:pos x="3" y="46"/>
                  </a:cxn>
                  <a:cxn ang="0">
                    <a:pos x="22" y="38"/>
                  </a:cxn>
                  <a:cxn ang="0">
                    <a:pos x="44" y="38"/>
                  </a:cxn>
                  <a:cxn ang="0">
                    <a:pos x="76" y="38"/>
                  </a:cxn>
                  <a:cxn ang="0">
                    <a:pos x="96" y="27"/>
                  </a:cxn>
                  <a:cxn ang="0">
                    <a:pos x="109" y="9"/>
                  </a:cxn>
                  <a:cxn ang="0">
                    <a:pos x="126" y="9"/>
                  </a:cxn>
                  <a:cxn ang="0">
                    <a:pos x="146" y="13"/>
                  </a:cxn>
                  <a:cxn ang="0">
                    <a:pos x="181" y="16"/>
                  </a:cxn>
                  <a:cxn ang="0">
                    <a:pos x="198" y="13"/>
                  </a:cxn>
                  <a:cxn ang="0">
                    <a:pos x="214" y="13"/>
                  </a:cxn>
                  <a:cxn ang="0">
                    <a:pos x="229" y="13"/>
                  </a:cxn>
                  <a:cxn ang="0">
                    <a:pos x="246" y="3"/>
                  </a:cxn>
                  <a:cxn ang="0">
                    <a:pos x="256" y="30"/>
                  </a:cxn>
                  <a:cxn ang="0">
                    <a:pos x="264" y="52"/>
                  </a:cxn>
                  <a:cxn ang="0">
                    <a:pos x="271" y="59"/>
                  </a:cxn>
                  <a:cxn ang="0">
                    <a:pos x="274" y="68"/>
                  </a:cxn>
                  <a:cxn ang="0">
                    <a:pos x="282" y="78"/>
                  </a:cxn>
                  <a:cxn ang="0">
                    <a:pos x="303" y="71"/>
                  </a:cxn>
                  <a:cxn ang="0">
                    <a:pos x="326" y="70"/>
                  </a:cxn>
                  <a:cxn ang="0">
                    <a:pos x="326" y="70"/>
                  </a:cxn>
                </a:cxnLst>
                <a:rect l="0" t="0" r="r" b="b"/>
                <a:pathLst>
                  <a:path w="400" h="331">
                    <a:moveTo>
                      <a:pt x="326" y="70"/>
                    </a:moveTo>
                    <a:cubicBezTo>
                      <a:pt x="329" y="84"/>
                      <a:pt x="324" y="92"/>
                      <a:pt x="324" y="92"/>
                    </a:cubicBezTo>
                    <a:cubicBezTo>
                      <a:pt x="312" y="108"/>
                      <a:pt x="327" y="112"/>
                      <a:pt x="327" y="112"/>
                    </a:cubicBezTo>
                    <a:cubicBezTo>
                      <a:pt x="331" y="119"/>
                      <a:pt x="340" y="110"/>
                      <a:pt x="349" y="123"/>
                    </a:cubicBezTo>
                    <a:cubicBezTo>
                      <a:pt x="369" y="122"/>
                      <a:pt x="363" y="137"/>
                      <a:pt x="363" y="137"/>
                    </a:cubicBezTo>
                    <a:cubicBezTo>
                      <a:pt x="368" y="158"/>
                      <a:pt x="383" y="152"/>
                      <a:pt x="383" y="152"/>
                    </a:cubicBezTo>
                    <a:cubicBezTo>
                      <a:pt x="393" y="146"/>
                      <a:pt x="393" y="160"/>
                      <a:pt x="393" y="160"/>
                    </a:cubicBezTo>
                    <a:cubicBezTo>
                      <a:pt x="400" y="187"/>
                      <a:pt x="390" y="185"/>
                      <a:pt x="390" y="185"/>
                    </a:cubicBezTo>
                    <a:cubicBezTo>
                      <a:pt x="375" y="183"/>
                      <a:pt x="383" y="198"/>
                      <a:pt x="383" y="198"/>
                    </a:cubicBezTo>
                    <a:cubicBezTo>
                      <a:pt x="392" y="203"/>
                      <a:pt x="380" y="216"/>
                      <a:pt x="380" y="216"/>
                    </a:cubicBezTo>
                    <a:cubicBezTo>
                      <a:pt x="373" y="224"/>
                      <a:pt x="359" y="221"/>
                      <a:pt x="359" y="221"/>
                    </a:cubicBezTo>
                    <a:cubicBezTo>
                      <a:pt x="329" y="211"/>
                      <a:pt x="343" y="246"/>
                      <a:pt x="343" y="246"/>
                    </a:cubicBezTo>
                    <a:cubicBezTo>
                      <a:pt x="333" y="251"/>
                      <a:pt x="322" y="243"/>
                      <a:pt x="315" y="250"/>
                    </a:cubicBezTo>
                    <a:cubicBezTo>
                      <a:pt x="311" y="254"/>
                      <a:pt x="298" y="251"/>
                      <a:pt x="285" y="265"/>
                    </a:cubicBezTo>
                    <a:cubicBezTo>
                      <a:pt x="272" y="264"/>
                      <a:pt x="270" y="284"/>
                      <a:pt x="270" y="284"/>
                    </a:cubicBezTo>
                    <a:cubicBezTo>
                      <a:pt x="256" y="298"/>
                      <a:pt x="266" y="301"/>
                      <a:pt x="266" y="301"/>
                    </a:cubicBezTo>
                    <a:cubicBezTo>
                      <a:pt x="270" y="314"/>
                      <a:pt x="263" y="321"/>
                      <a:pt x="263" y="321"/>
                    </a:cubicBezTo>
                    <a:cubicBezTo>
                      <a:pt x="263" y="321"/>
                      <a:pt x="260" y="331"/>
                      <a:pt x="242" y="318"/>
                    </a:cubicBezTo>
                    <a:cubicBezTo>
                      <a:pt x="242" y="318"/>
                      <a:pt x="227" y="311"/>
                      <a:pt x="219" y="307"/>
                    </a:cubicBezTo>
                    <a:cubicBezTo>
                      <a:pt x="219" y="307"/>
                      <a:pt x="215" y="294"/>
                      <a:pt x="185" y="299"/>
                    </a:cubicBezTo>
                    <a:cubicBezTo>
                      <a:pt x="185" y="299"/>
                      <a:pt x="175" y="302"/>
                      <a:pt x="168" y="298"/>
                    </a:cubicBezTo>
                    <a:cubicBezTo>
                      <a:pt x="162" y="292"/>
                      <a:pt x="154" y="304"/>
                      <a:pt x="150" y="284"/>
                    </a:cubicBezTo>
                    <a:cubicBezTo>
                      <a:pt x="150" y="284"/>
                      <a:pt x="152" y="273"/>
                      <a:pt x="136" y="273"/>
                    </a:cubicBezTo>
                    <a:cubicBezTo>
                      <a:pt x="136" y="273"/>
                      <a:pt x="132" y="266"/>
                      <a:pt x="126" y="260"/>
                    </a:cubicBezTo>
                    <a:cubicBezTo>
                      <a:pt x="126" y="260"/>
                      <a:pt x="120" y="250"/>
                      <a:pt x="96" y="249"/>
                    </a:cubicBezTo>
                    <a:cubicBezTo>
                      <a:pt x="96" y="249"/>
                      <a:pt x="92" y="242"/>
                      <a:pt x="84" y="240"/>
                    </a:cubicBezTo>
                    <a:cubicBezTo>
                      <a:pt x="84" y="240"/>
                      <a:pt x="85" y="222"/>
                      <a:pt x="75" y="210"/>
                    </a:cubicBezTo>
                    <a:cubicBezTo>
                      <a:pt x="75" y="210"/>
                      <a:pt x="65" y="199"/>
                      <a:pt x="74" y="188"/>
                    </a:cubicBezTo>
                    <a:cubicBezTo>
                      <a:pt x="74" y="188"/>
                      <a:pt x="87" y="187"/>
                      <a:pt x="73" y="174"/>
                    </a:cubicBezTo>
                    <a:cubicBezTo>
                      <a:pt x="73" y="174"/>
                      <a:pt x="75" y="164"/>
                      <a:pt x="58" y="161"/>
                    </a:cubicBezTo>
                    <a:cubicBezTo>
                      <a:pt x="58" y="161"/>
                      <a:pt x="58" y="149"/>
                      <a:pt x="43" y="143"/>
                    </a:cubicBezTo>
                    <a:cubicBezTo>
                      <a:pt x="43" y="143"/>
                      <a:pt x="23" y="130"/>
                      <a:pt x="36" y="128"/>
                    </a:cubicBezTo>
                    <a:cubicBezTo>
                      <a:pt x="36" y="128"/>
                      <a:pt x="40" y="115"/>
                      <a:pt x="34" y="110"/>
                    </a:cubicBezTo>
                    <a:cubicBezTo>
                      <a:pt x="34" y="110"/>
                      <a:pt x="32" y="99"/>
                      <a:pt x="24" y="99"/>
                    </a:cubicBezTo>
                    <a:cubicBezTo>
                      <a:pt x="24" y="99"/>
                      <a:pt x="15" y="101"/>
                      <a:pt x="15" y="79"/>
                    </a:cubicBezTo>
                    <a:cubicBezTo>
                      <a:pt x="15" y="79"/>
                      <a:pt x="0" y="78"/>
                      <a:pt x="0" y="63"/>
                    </a:cubicBezTo>
                    <a:cubicBezTo>
                      <a:pt x="0" y="63"/>
                      <a:pt x="5" y="58"/>
                      <a:pt x="3" y="46"/>
                    </a:cubicBezTo>
                    <a:cubicBezTo>
                      <a:pt x="3" y="46"/>
                      <a:pt x="14" y="51"/>
                      <a:pt x="22" y="38"/>
                    </a:cubicBezTo>
                    <a:cubicBezTo>
                      <a:pt x="22" y="38"/>
                      <a:pt x="34" y="28"/>
                      <a:pt x="44" y="38"/>
                    </a:cubicBezTo>
                    <a:cubicBezTo>
                      <a:pt x="44" y="38"/>
                      <a:pt x="54" y="47"/>
                      <a:pt x="76" y="38"/>
                    </a:cubicBezTo>
                    <a:cubicBezTo>
                      <a:pt x="76" y="38"/>
                      <a:pt x="87" y="41"/>
                      <a:pt x="96" y="27"/>
                    </a:cubicBezTo>
                    <a:cubicBezTo>
                      <a:pt x="96" y="27"/>
                      <a:pt x="109" y="17"/>
                      <a:pt x="109" y="9"/>
                    </a:cubicBezTo>
                    <a:cubicBezTo>
                      <a:pt x="123" y="16"/>
                      <a:pt x="126" y="9"/>
                      <a:pt x="126" y="9"/>
                    </a:cubicBezTo>
                    <a:cubicBezTo>
                      <a:pt x="132" y="2"/>
                      <a:pt x="146" y="13"/>
                      <a:pt x="146" y="13"/>
                    </a:cubicBezTo>
                    <a:cubicBezTo>
                      <a:pt x="150" y="16"/>
                      <a:pt x="175" y="12"/>
                      <a:pt x="181" y="16"/>
                    </a:cubicBezTo>
                    <a:cubicBezTo>
                      <a:pt x="198" y="20"/>
                      <a:pt x="198" y="13"/>
                      <a:pt x="198" y="13"/>
                    </a:cubicBezTo>
                    <a:cubicBezTo>
                      <a:pt x="206" y="0"/>
                      <a:pt x="214" y="13"/>
                      <a:pt x="214" y="13"/>
                    </a:cubicBezTo>
                    <a:cubicBezTo>
                      <a:pt x="224" y="22"/>
                      <a:pt x="229" y="13"/>
                      <a:pt x="229" y="13"/>
                    </a:cubicBezTo>
                    <a:cubicBezTo>
                      <a:pt x="230" y="2"/>
                      <a:pt x="246" y="3"/>
                      <a:pt x="246" y="3"/>
                    </a:cubicBezTo>
                    <a:cubicBezTo>
                      <a:pt x="245" y="27"/>
                      <a:pt x="256" y="30"/>
                      <a:pt x="256" y="30"/>
                    </a:cubicBezTo>
                    <a:cubicBezTo>
                      <a:pt x="263" y="38"/>
                      <a:pt x="264" y="52"/>
                      <a:pt x="264" y="52"/>
                    </a:cubicBezTo>
                    <a:cubicBezTo>
                      <a:pt x="271" y="49"/>
                      <a:pt x="271" y="59"/>
                      <a:pt x="271" y="59"/>
                    </a:cubicBezTo>
                    <a:cubicBezTo>
                      <a:pt x="284" y="64"/>
                      <a:pt x="274" y="68"/>
                      <a:pt x="274" y="68"/>
                    </a:cubicBezTo>
                    <a:cubicBezTo>
                      <a:pt x="269" y="79"/>
                      <a:pt x="282" y="78"/>
                      <a:pt x="282" y="78"/>
                    </a:cubicBezTo>
                    <a:cubicBezTo>
                      <a:pt x="296" y="80"/>
                      <a:pt x="303" y="71"/>
                      <a:pt x="303" y="71"/>
                    </a:cubicBezTo>
                    <a:cubicBezTo>
                      <a:pt x="315" y="64"/>
                      <a:pt x="326" y="70"/>
                      <a:pt x="326" y="70"/>
                    </a:cubicBezTo>
                    <a:cubicBezTo>
                      <a:pt x="326" y="70"/>
                      <a:pt x="326" y="70"/>
                      <a:pt x="326" y="70"/>
                    </a:cubicBezTo>
                    <a:close/>
                  </a:path>
                </a:pathLst>
              </a:custGeom>
              <a:pattFill prst="wdUp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38" name="Freeform 45"/>
              <p:cNvSpPr>
                <a:spLocks/>
              </p:cNvSpPr>
              <p:nvPr/>
            </p:nvSpPr>
            <p:spPr bwMode="auto">
              <a:xfrm>
                <a:off x="5046" y="4329"/>
                <a:ext cx="820" cy="782"/>
              </a:xfrm>
              <a:custGeom>
                <a:avLst/>
                <a:gdLst/>
                <a:ahLst/>
                <a:cxnLst>
                  <a:cxn ang="0">
                    <a:pos x="102" y="33"/>
                  </a:cxn>
                  <a:cxn ang="0">
                    <a:pos x="79" y="45"/>
                  </a:cxn>
                  <a:cxn ang="0">
                    <a:pos x="51" y="61"/>
                  </a:cxn>
                  <a:cxn ang="0">
                    <a:pos x="32" y="69"/>
                  </a:cxn>
                  <a:cxn ang="0">
                    <a:pos x="14" y="77"/>
                  </a:cxn>
                  <a:cxn ang="0">
                    <a:pos x="12" y="100"/>
                  </a:cxn>
                  <a:cxn ang="0">
                    <a:pos x="15" y="120"/>
                  </a:cxn>
                  <a:cxn ang="0">
                    <a:pos x="37" y="131"/>
                  </a:cxn>
                  <a:cxn ang="0">
                    <a:pos x="51" y="145"/>
                  </a:cxn>
                  <a:cxn ang="0">
                    <a:pos x="71" y="160"/>
                  </a:cxn>
                  <a:cxn ang="0">
                    <a:pos x="81" y="168"/>
                  </a:cxn>
                  <a:cxn ang="0">
                    <a:pos x="78" y="193"/>
                  </a:cxn>
                  <a:cxn ang="0">
                    <a:pos x="71" y="206"/>
                  </a:cxn>
                  <a:cxn ang="0">
                    <a:pos x="68" y="224"/>
                  </a:cxn>
                  <a:cxn ang="0">
                    <a:pos x="47" y="229"/>
                  </a:cxn>
                  <a:cxn ang="0">
                    <a:pos x="31" y="254"/>
                  </a:cxn>
                  <a:cxn ang="0">
                    <a:pos x="64" y="265"/>
                  </a:cxn>
                  <a:cxn ang="0">
                    <a:pos x="102" y="287"/>
                  </a:cxn>
                  <a:cxn ang="0">
                    <a:pos x="132" y="287"/>
                  </a:cxn>
                  <a:cxn ang="0">
                    <a:pos x="157" y="303"/>
                  </a:cxn>
                  <a:cxn ang="0">
                    <a:pos x="175" y="321"/>
                  </a:cxn>
                  <a:cxn ang="0">
                    <a:pos x="185" y="333"/>
                  </a:cxn>
                  <a:cxn ang="0">
                    <a:pos x="195" y="349"/>
                  </a:cxn>
                  <a:cxn ang="0">
                    <a:pos x="208" y="349"/>
                  </a:cxn>
                  <a:cxn ang="0">
                    <a:pos x="228" y="339"/>
                  </a:cxn>
                  <a:cxn ang="0">
                    <a:pos x="245" y="338"/>
                  </a:cxn>
                  <a:cxn ang="0">
                    <a:pos x="241" y="316"/>
                  </a:cxn>
                  <a:cxn ang="0">
                    <a:pos x="254" y="310"/>
                  </a:cxn>
                  <a:cxn ang="0">
                    <a:pos x="263" y="303"/>
                  </a:cxn>
                  <a:cxn ang="0">
                    <a:pos x="278" y="309"/>
                  </a:cxn>
                  <a:cxn ang="0">
                    <a:pos x="284" y="298"/>
                  </a:cxn>
                  <a:cxn ang="0">
                    <a:pos x="296" y="299"/>
                  </a:cxn>
                  <a:cxn ang="0">
                    <a:pos x="304" y="282"/>
                  </a:cxn>
                  <a:cxn ang="0">
                    <a:pos x="310" y="267"/>
                  </a:cxn>
                  <a:cxn ang="0">
                    <a:pos x="328" y="245"/>
                  </a:cxn>
                  <a:cxn ang="0">
                    <a:pos x="343" y="231"/>
                  </a:cxn>
                  <a:cxn ang="0">
                    <a:pos x="332" y="226"/>
                  </a:cxn>
                  <a:cxn ang="0">
                    <a:pos x="348" y="221"/>
                  </a:cxn>
                  <a:cxn ang="0">
                    <a:pos x="371" y="218"/>
                  </a:cxn>
                  <a:cxn ang="0">
                    <a:pos x="373" y="200"/>
                  </a:cxn>
                  <a:cxn ang="0">
                    <a:pos x="373" y="169"/>
                  </a:cxn>
                  <a:cxn ang="0">
                    <a:pos x="376" y="153"/>
                  </a:cxn>
                  <a:cxn ang="0">
                    <a:pos x="380" y="134"/>
                  </a:cxn>
                  <a:cxn ang="0">
                    <a:pos x="377" y="120"/>
                  </a:cxn>
                  <a:cxn ang="0">
                    <a:pos x="384" y="103"/>
                  </a:cxn>
                  <a:cxn ang="0">
                    <a:pos x="381" y="87"/>
                  </a:cxn>
                  <a:cxn ang="0">
                    <a:pos x="374" y="80"/>
                  </a:cxn>
                  <a:cxn ang="0">
                    <a:pos x="346" y="65"/>
                  </a:cxn>
                  <a:cxn ang="0">
                    <a:pos x="328" y="41"/>
                  </a:cxn>
                  <a:cxn ang="0">
                    <a:pos x="318" y="21"/>
                  </a:cxn>
                  <a:cxn ang="0">
                    <a:pos x="308" y="8"/>
                  </a:cxn>
                  <a:cxn ang="0">
                    <a:pos x="292" y="3"/>
                  </a:cxn>
                  <a:cxn ang="0">
                    <a:pos x="259" y="22"/>
                  </a:cxn>
                  <a:cxn ang="0">
                    <a:pos x="230" y="35"/>
                  </a:cxn>
                  <a:cxn ang="0">
                    <a:pos x="219" y="45"/>
                  </a:cxn>
                  <a:cxn ang="0">
                    <a:pos x="203" y="45"/>
                  </a:cxn>
                  <a:cxn ang="0">
                    <a:pos x="184" y="39"/>
                  </a:cxn>
                  <a:cxn ang="0">
                    <a:pos x="166" y="30"/>
                  </a:cxn>
                  <a:cxn ang="0">
                    <a:pos x="141" y="14"/>
                  </a:cxn>
                  <a:cxn ang="0">
                    <a:pos x="112" y="25"/>
                  </a:cxn>
                  <a:cxn ang="0">
                    <a:pos x="102" y="33"/>
                  </a:cxn>
                  <a:cxn ang="0">
                    <a:pos x="102" y="33"/>
                  </a:cxn>
                </a:cxnLst>
                <a:rect l="0" t="0" r="r" b="b"/>
                <a:pathLst>
                  <a:path w="385" h="369">
                    <a:moveTo>
                      <a:pt x="102" y="33"/>
                    </a:moveTo>
                    <a:cubicBezTo>
                      <a:pt x="102" y="47"/>
                      <a:pt x="83" y="39"/>
                      <a:pt x="79" y="45"/>
                    </a:cubicBezTo>
                    <a:cubicBezTo>
                      <a:pt x="75" y="39"/>
                      <a:pt x="54" y="46"/>
                      <a:pt x="51" y="61"/>
                    </a:cubicBezTo>
                    <a:cubicBezTo>
                      <a:pt x="51" y="61"/>
                      <a:pt x="37" y="57"/>
                      <a:pt x="32" y="69"/>
                    </a:cubicBezTo>
                    <a:cubicBezTo>
                      <a:pt x="32" y="69"/>
                      <a:pt x="21" y="68"/>
                      <a:pt x="14" y="77"/>
                    </a:cubicBezTo>
                    <a:cubicBezTo>
                      <a:pt x="17" y="91"/>
                      <a:pt x="12" y="100"/>
                      <a:pt x="12" y="100"/>
                    </a:cubicBezTo>
                    <a:cubicBezTo>
                      <a:pt x="0" y="116"/>
                      <a:pt x="15" y="120"/>
                      <a:pt x="15" y="120"/>
                    </a:cubicBezTo>
                    <a:cubicBezTo>
                      <a:pt x="19" y="127"/>
                      <a:pt x="28" y="118"/>
                      <a:pt x="37" y="131"/>
                    </a:cubicBezTo>
                    <a:cubicBezTo>
                      <a:pt x="57" y="130"/>
                      <a:pt x="51" y="145"/>
                      <a:pt x="51" y="145"/>
                    </a:cubicBezTo>
                    <a:cubicBezTo>
                      <a:pt x="56" y="166"/>
                      <a:pt x="71" y="160"/>
                      <a:pt x="71" y="160"/>
                    </a:cubicBezTo>
                    <a:cubicBezTo>
                      <a:pt x="81" y="154"/>
                      <a:pt x="81" y="168"/>
                      <a:pt x="81" y="168"/>
                    </a:cubicBezTo>
                    <a:cubicBezTo>
                      <a:pt x="88" y="195"/>
                      <a:pt x="78" y="193"/>
                      <a:pt x="78" y="193"/>
                    </a:cubicBezTo>
                    <a:cubicBezTo>
                      <a:pt x="63" y="191"/>
                      <a:pt x="71" y="206"/>
                      <a:pt x="71" y="206"/>
                    </a:cubicBezTo>
                    <a:cubicBezTo>
                      <a:pt x="80" y="211"/>
                      <a:pt x="68" y="224"/>
                      <a:pt x="68" y="224"/>
                    </a:cubicBezTo>
                    <a:cubicBezTo>
                      <a:pt x="61" y="232"/>
                      <a:pt x="47" y="229"/>
                      <a:pt x="47" y="229"/>
                    </a:cubicBezTo>
                    <a:cubicBezTo>
                      <a:pt x="17" y="219"/>
                      <a:pt x="31" y="254"/>
                      <a:pt x="31" y="254"/>
                    </a:cubicBezTo>
                    <a:cubicBezTo>
                      <a:pt x="33" y="259"/>
                      <a:pt x="54" y="250"/>
                      <a:pt x="64" y="265"/>
                    </a:cubicBezTo>
                    <a:cubicBezTo>
                      <a:pt x="82" y="281"/>
                      <a:pt x="90" y="290"/>
                      <a:pt x="102" y="287"/>
                    </a:cubicBezTo>
                    <a:cubicBezTo>
                      <a:pt x="116" y="289"/>
                      <a:pt x="132" y="287"/>
                      <a:pt x="132" y="287"/>
                    </a:cubicBezTo>
                    <a:cubicBezTo>
                      <a:pt x="159" y="271"/>
                      <a:pt x="157" y="303"/>
                      <a:pt x="157" y="303"/>
                    </a:cubicBezTo>
                    <a:cubicBezTo>
                      <a:pt x="180" y="313"/>
                      <a:pt x="175" y="321"/>
                      <a:pt x="175" y="321"/>
                    </a:cubicBezTo>
                    <a:cubicBezTo>
                      <a:pt x="178" y="332"/>
                      <a:pt x="185" y="333"/>
                      <a:pt x="185" y="333"/>
                    </a:cubicBezTo>
                    <a:cubicBezTo>
                      <a:pt x="197" y="338"/>
                      <a:pt x="195" y="349"/>
                      <a:pt x="195" y="349"/>
                    </a:cubicBezTo>
                    <a:cubicBezTo>
                      <a:pt x="197" y="369"/>
                      <a:pt x="208" y="349"/>
                      <a:pt x="208" y="349"/>
                    </a:cubicBezTo>
                    <a:cubicBezTo>
                      <a:pt x="215" y="330"/>
                      <a:pt x="228" y="339"/>
                      <a:pt x="228" y="339"/>
                    </a:cubicBezTo>
                    <a:cubicBezTo>
                      <a:pt x="230" y="348"/>
                      <a:pt x="245" y="338"/>
                      <a:pt x="245" y="338"/>
                    </a:cubicBezTo>
                    <a:cubicBezTo>
                      <a:pt x="248" y="321"/>
                      <a:pt x="240" y="325"/>
                      <a:pt x="241" y="316"/>
                    </a:cubicBezTo>
                    <a:cubicBezTo>
                      <a:pt x="241" y="316"/>
                      <a:pt x="239" y="303"/>
                      <a:pt x="254" y="310"/>
                    </a:cubicBezTo>
                    <a:cubicBezTo>
                      <a:pt x="259" y="313"/>
                      <a:pt x="260" y="304"/>
                      <a:pt x="263" y="303"/>
                    </a:cubicBezTo>
                    <a:cubicBezTo>
                      <a:pt x="263" y="303"/>
                      <a:pt x="270" y="309"/>
                      <a:pt x="278" y="309"/>
                    </a:cubicBezTo>
                    <a:cubicBezTo>
                      <a:pt x="278" y="309"/>
                      <a:pt x="273" y="303"/>
                      <a:pt x="284" y="298"/>
                    </a:cubicBezTo>
                    <a:cubicBezTo>
                      <a:pt x="284" y="298"/>
                      <a:pt x="290" y="292"/>
                      <a:pt x="296" y="299"/>
                    </a:cubicBezTo>
                    <a:cubicBezTo>
                      <a:pt x="296" y="299"/>
                      <a:pt x="291" y="288"/>
                      <a:pt x="304" y="282"/>
                    </a:cubicBezTo>
                    <a:cubicBezTo>
                      <a:pt x="304" y="282"/>
                      <a:pt x="316" y="278"/>
                      <a:pt x="310" y="267"/>
                    </a:cubicBezTo>
                    <a:cubicBezTo>
                      <a:pt x="310" y="267"/>
                      <a:pt x="310" y="259"/>
                      <a:pt x="328" y="245"/>
                    </a:cubicBezTo>
                    <a:cubicBezTo>
                      <a:pt x="328" y="245"/>
                      <a:pt x="343" y="240"/>
                      <a:pt x="343" y="231"/>
                    </a:cubicBezTo>
                    <a:cubicBezTo>
                      <a:pt x="343" y="224"/>
                      <a:pt x="329" y="232"/>
                      <a:pt x="332" y="226"/>
                    </a:cubicBezTo>
                    <a:cubicBezTo>
                      <a:pt x="332" y="226"/>
                      <a:pt x="337" y="212"/>
                      <a:pt x="348" y="221"/>
                    </a:cubicBezTo>
                    <a:cubicBezTo>
                      <a:pt x="348" y="221"/>
                      <a:pt x="364" y="223"/>
                      <a:pt x="371" y="218"/>
                    </a:cubicBezTo>
                    <a:cubicBezTo>
                      <a:pt x="371" y="218"/>
                      <a:pt x="383" y="203"/>
                      <a:pt x="373" y="200"/>
                    </a:cubicBezTo>
                    <a:cubicBezTo>
                      <a:pt x="373" y="200"/>
                      <a:pt x="368" y="193"/>
                      <a:pt x="373" y="169"/>
                    </a:cubicBezTo>
                    <a:cubicBezTo>
                      <a:pt x="373" y="169"/>
                      <a:pt x="382" y="163"/>
                      <a:pt x="376" y="153"/>
                    </a:cubicBezTo>
                    <a:cubicBezTo>
                      <a:pt x="369" y="142"/>
                      <a:pt x="385" y="141"/>
                      <a:pt x="380" y="134"/>
                    </a:cubicBezTo>
                    <a:cubicBezTo>
                      <a:pt x="380" y="134"/>
                      <a:pt x="373" y="128"/>
                      <a:pt x="377" y="120"/>
                    </a:cubicBezTo>
                    <a:cubicBezTo>
                      <a:pt x="381" y="118"/>
                      <a:pt x="376" y="110"/>
                      <a:pt x="384" y="103"/>
                    </a:cubicBezTo>
                    <a:cubicBezTo>
                      <a:pt x="384" y="103"/>
                      <a:pt x="376" y="96"/>
                      <a:pt x="381" y="87"/>
                    </a:cubicBezTo>
                    <a:cubicBezTo>
                      <a:pt x="376" y="87"/>
                      <a:pt x="374" y="80"/>
                      <a:pt x="374" y="80"/>
                    </a:cubicBezTo>
                    <a:cubicBezTo>
                      <a:pt x="363" y="63"/>
                      <a:pt x="346" y="65"/>
                      <a:pt x="346" y="65"/>
                    </a:cubicBezTo>
                    <a:cubicBezTo>
                      <a:pt x="336" y="46"/>
                      <a:pt x="328" y="41"/>
                      <a:pt x="328" y="41"/>
                    </a:cubicBezTo>
                    <a:cubicBezTo>
                      <a:pt x="330" y="17"/>
                      <a:pt x="318" y="21"/>
                      <a:pt x="318" y="21"/>
                    </a:cubicBezTo>
                    <a:cubicBezTo>
                      <a:pt x="307" y="17"/>
                      <a:pt x="308" y="8"/>
                      <a:pt x="308" y="8"/>
                    </a:cubicBezTo>
                    <a:cubicBezTo>
                      <a:pt x="307" y="0"/>
                      <a:pt x="292" y="3"/>
                      <a:pt x="292" y="3"/>
                    </a:cubicBezTo>
                    <a:cubicBezTo>
                      <a:pt x="270" y="28"/>
                      <a:pt x="259" y="22"/>
                      <a:pt x="259" y="22"/>
                    </a:cubicBezTo>
                    <a:cubicBezTo>
                      <a:pt x="241" y="19"/>
                      <a:pt x="230" y="35"/>
                      <a:pt x="230" y="35"/>
                    </a:cubicBezTo>
                    <a:cubicBezTo>
                      <a:pt x="216" y="39"/>
                      <a:pt x="219" y="45"/>
                      <a:pt x="219" y="45"/>
                    </a:cubicBezTo>
                    <a:cubicBezTo>
                      <a:pt x="208" y="57"/>
                      <a:pt x="203" y="45"/>
                      <a:pt x="203" y="45"/>
                    </a:cubicBezTo>
                    <a:cubicBezTo>
                      <a:pt x="192" y="24"/>
                      <a:pt x="184" y="39"/>
                      <a:pt x="184" y="39"/>
                    </a:cubicBezTo>
                    <a:cubicBezTo>
                      <a:pt x="173" y="46"/>
                      <a:pt x="166" y="30"/>
                      <a:pt x="166" y="30"/>
                    </a:cubicBezTo>
                    <a:cubicBezTo>
                      <a:pt x="157" y="10"/>
                      <a:pt x="141" y="14"/>
                      <a:pt x="141" y="14"/>
                    </a:cubicBezTo>
                    <a:cubicBezTo>
                      <a:pt x="118" y="12"/>
                      <a:pt x="112" y="25"/>
                      <a:pt x="112" y="25"/>
                    </a:cubicBezTo>
                    <a:cubicBezTo>
                      <a:pt x="109" y="32"/>
                      <a:pt x="105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black"/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39" name="Freeform 44"/>
              <p:cNvSpPr>
                <a:spLocks/>
              </p:cNvSpPr>
              <p:nvPr/>
            </p:nvSpPr>
            <p:spPr bwMode="auto">
              <a:xfrm>
                <a:off x="5830" y="4450"/>
                <a:ext cx="616" cy="827"/>
              </a:xfrm>
              <a:custGeom>
                <a:avLst/>
                <a:gdLst/>
                <a:ahLst/>
                <a:cxnLst>
                  <a:cxn ang="0">
                    <a:pos x="4" y="161"/>
                  </a:cxn>
                  <a:cxn ang="0">
                    <a:pos x="5" y="143"/>
                  </a:cxn>
                  <a:cxn ang="0">
                    <a:pos x="5" y="112"/>
                  </a:cxn>
                  <a:cxn ang="0">
                    <a:pos x="8" y="96"/>
                  </a:cxn>
                  <a:cxn ang="0">
                    <a:pos x="12" y="77"/>
                  </a:cxn>
                  <a:cxn ang="0">
                    <a:pos x="9" y="63"/>
                  </a:cxn>
                  <a:cxn ang="0">
                    <a:pos x="16" y="46"/>
                  </a:cxn>
                  <a:cxn ang="0">
                    <a:pos x="13" y="30"/>
                  </a:cxn>
                  <a:cxn ang="0">
                    <a:pos x="20" y="29"/>
                  </a:cxn>
                  <a:cxn ang="0">
                    <a:pos x="30" y="15"/>
                  </a:cxn>
                  <a:cxn ang="0">
                    <a:pos x="38" y="2"/>
                  </a:cxn>
                  <a:cxn ang="0">
                    <a:pos x="56" y="15"/>
                  </a:cxn>
                  <a:cxn ang="0">
                    <a:pos x="73" y="17"/>
                  </a:cxn>
                  <a:cxn ang="0">
                    <a:pos x="96" y="26"/>
                  </a:cxn>
                  <a:cxn ang="0">
                    <a:pos x="115" y="33"/>
                  </a:cxn>
                  <a:cxn ang="0">
                    <a:pos x="137" y="33"/>
                  </a:cxn>
                  <a:cxn ang="0">
                    <a:pos x="155" y="36"/>
                  </a:cxn>
                  <a:cxn ang="0">
                    <a:pos x="176" y="45"/>
                  </a:cxn>
                  <a:cxn ang="0">
                    <a:pos x="192" y="46"/>
                  </a:cxn>
                  <a:cxn ang="0">
                    <a:pos x="201" y="56"/>
                  </a:cxn>
                  <a:cxn ang="0">
                    <a:pos x="221" y="67"/>
                  </a:cxn>
                  <a:cxn ang="0">
                    <a:pos x="242" y="68"/>
                  </a:cxn>
                  <a:cxn ang="0">
                    <a:pos x="260" y="58"/>
                  </a:cxn>
                  <a:cxn ang="0">
                    <a:pos x="261" y="72"/>
                  </a:cxn>
                  <a:cxn ang="0">
                    <a:pos x="265" y="98"/>
                  </a:cxn>
                  <a:cxn ang="0">
                    <a:pos x="258" y="146"/>
                  </a:cxn>
                  <a:cxn ang="0">
                    <a:pos x="235" y="165"/>
                  </a:cxn>
                  <a:cxn ang="0">
                    <a:pos x="232" y="183"/>
                  </a:cxn>
                  <a:cxn ang="0">
                    <a:pos x="251" y="191"/>
                  </a:cxn>
                  <a:cxn ang="0">
                    <a:pos x="262" y="195"/>
                  </a:cxn>
                  <a:cxn ang="0">
                    <a:pos x="269" y="202"/>
                  </a:cxn>
                  <a:cxn ang="0">
                    <a:pos x="254" y="205"/>
                  </a:cxn>
                  <a:cxn ang="0">
                    <a:pos x="236" y="213"/>
                  </a:cxn>
                  <a:cxn ang="0">
                    <a:pos x="232" y="238"/>
                  </a:cxn>
                  <a:cxn ang="0">
                    <a:pos x="243" y="249"/>
                  </a:cxn>
                  <a:cxn ang="0">
                    <a:pos x="259" y="268"/>
                  </a:cxn>
                  <a:cxn ang="0">
                    <a:pos x="265" y="290"/>
                  </a:cxn>
                  <a:cxn ang="0">
                    <a:pos x="269" y="297"/>
                  </a:cxn>
                  <a:cxn ang="0">
                    <a:pos x="269" y="319"/>
                  </a:cxn>
                  <a:cxn ang="0">
                    <a:pos x="262" y="364"/>
                  </a:cxn>
                  <a:cxn ang="0">
                    <a:pos x="247" y="386"/>
                  </a:cxn>
                  <a:cxn ang="0">
                    <a:pos x="194" y="389"/>
                  </a:cxn>
                  <a:cxn ang="0">
                    <a:pos x="170" y="390"/>
                  </a:cxn>
                  <a:cxn ang="0">
                    <a:pos x="170" y="390"/>
                  </a:cxn>
                  <a:cxn ang="0">
                    <a:pos x="170" y="378"/>
                  </a:cxn>
                  <a:cxn ang="0">
                    <a:pos x="170" y="378"/>
                  </a:cxn>
                  <a:cxn ang="0">
                    <a:pos x="154" y="362"/>
                  </a:cxn>
                  <a:cxn ang="0">
                    <a:pos x="137" y="356"/>
                  </a:cxn>
                  <a:cxn ang="0">
                    <a:pos x="111" y="343"/>
                  </a:cxn>
                  <a:cxn ang="0">
                    <a:pos x="89" y="304"/>
                  </a:cxn>
                  <a:cxn ang="0">
                    <a:pos x="73" y="295"/>
                  </a:cxn>
                  <a:cxn ang="0">
                    <a:pos x="64" y="272"/>
                  </a:cxn>
                  <a:cxn ang="0">
                    <a:pos x="62" y="251"/>
                  </a:cxn>
                  <a:cxn ang="0">
                    <a:pos x="60" y="238"/>
                  </a:cxn>
                  <a:cxn ang="0">
                    <a:pos x="53" y="222"/>
                  </a:cxn>
                  <a:cxn ang="0">
                    <a:pos x="39" y="209"/>
                  </a:cxn>
                  <a:cxn ang="0">
                    <a:pos x="30" y="201"/>
                  </a:cxn>
                  <a:cxn ang="0">
                    <a:pos x="30" y="185"/>
                  </a:cxn>
                  <a:cxn ang="0">
                    <a:pos x="19" y="173"/>
                  </a:cxn>
                  <a:cxn ang="0">
                    <a:pos x="10" y="169"/>
                  </a:cxn>
                  <a:cxn ang="0">
                    <a:pos x="4" y="161"/>
                  </a:cxn>
                  <a:cxn ang="0">
                    <a:pos x="4" y="161"/>
                  </a:cxn>
                </a:cxnLst>
                <a:rect l="0" t="0" r="r" b="b"/>
                <a:pathLst>
                  <a:path w="289" h="390">
                    <a:moveTo>
                      <a:pt x="4" y="161"/>
                    </a:moveTo>
                    <a:cubicBezTo>
                      <a:pt x="4" y="161"/>
                      <a:pt x="15" y="146"/>
                      <a:pt x="5" y="143"/>
                    </a:cubicBezTo>
                    <a:cubicBezTo>
                      <a:pt x="5" y="143"/>
                      <a:pt x="0" y="136"/>
                      <a:pt x="5" y="112"/>
                    </a:cubicBezTo>
                    <a:cubicBezTo>
                      <a:pt x="5" y="112"/>
                      <a:pt x="14" y="106"/>
                      <a:pt x="8" y="96"/>
                    </a:cubicBezTo>
                    <a:cubicBezTo>
                      <a:pt x="1" y="85"/>
                      <a:pt x="17" y="84"/>
                      <a:pt x="12" y="77"/>
                    </a:cubicBezTo>
                    <a:cubicBezTo>
                      <a:pt x="12" y="77"/>
                      <a:pt x="5" y="71"/>
                      <a:pt x="9" y="63"/>
                    </a:cubicBezTo>
                    <a:cubicBezTo>
                      <a:pt x="13" y="61"/>
                      <a:pt x="8" y="53"/>
                      <a:pt x="16" y="46"/>
                    </a:cubicBezTo>
                    <a:cubicBezTo>
                      <a:pt x="16" y="46"/>
                      <a:pt x="8" y="39"/>
                      <a:pt x="13" y="30"/>
                    </a:cubicBezTo>
                    <a:cubicBezTo>
                      <a:pt x="16" y="31"/>
                      <a:pt x="18" y="30"/>
                      <a:pt x="20" y="29"/>
                    </a:cubicBezTo>
                    <a:cubicBezTo>
                      <a:pt x="20" y="29"/>
                      <a:pt x="31" y="32"/>
                      <a:pt x="30" y="15"/>
                    </a:cubicBezTo>
                    <a:cubicBezTo>
                      <a:pt x="30" y="15"/>
                      <a:pt x="25" y="1"/>
                      <a:pt x="38" y="2"/>
                    </a:cubicBezTo>
                    <a:cubicBezTo>
                      <a:pt x="49" y="0"/>
                      <a:pt x="44" y="11"/>
                      <a:pt x="56" y="15"/>
                    </a:cubicBezTo>
                    <a:cubicBezTo>
                      <a:pt x="56" y="15"/>
                      <a:pt x="67" y="21"/>
                      <a:pt x="73" y="17"/>
                    </a:cubicBezTo>
                    <a:cubicBezTo>
                      <a:pt x="73" y="17"/>
                      <a:pt x="87" y="11"/>
                      <a:pt x="96" y="26"/>
                    </a:cubicBezTo>
                    <a:cubicBezTo>
                      <a:pt x="96" y="26"/>
                      <a:pt x="115" y="28"/>
                      <a:pt x="115" y="33"/>
                    </a:cubicBezTo>
                    <a:cubicBezTo>
                      <a:pt x="115" y="33"/>
                      <a:pt x="126" y="47"/>
                      <a:pt x="137" y="33"/>
                    </a:cubicBezTo>
                    <a:cubicBezTo>
                      <a:pt x="137" y="33"/>
                      <a:pt x="145" y="8"/>
                      <a:pt x="155" y="36"/>
                    </a:cubicBezTo>
                    <a:cubicBezTo>
                      <a:pt x="155" y="36"/>
                      <a:pt x="160" y="52"/>
                      <a:pt x="176" y="45"/>
                    </a:cubicBezTo>
                    <a:cubicBezTo>
                      <a:pt x="176" y="45"/>
                      <a:pt x="181" y="39"/>
                      <a:pt x="192" y="46"/>
                    </a:cubicBezTo>
                    <a:cubicBezTo>
                      <a:pt x="192" y="46"/>
                      <a:pt x="203" y="43"/>
                      <a:pt x="201" y="56"/>
                    </a:cubicBezTo>
                    <a:cubicBezTo>
                      <a:pt x="201" y="56"/>
                      <a:pt x="204" y="70"/>
                      <a:pt x="221" y="67"/>
                    </a:cubicBezTo>
                    <a:cubicBezTo>
                      <a:pt x="221" y="67"/>
                      <a:pt x="226" y="81"/>
                      <a:pt x="242" y="68"/>
                    </a:cubicBezTo>
                    <a:cubicBezTo>
                      <a:pt x="242" y="68"/>
                      <a:pt x="245" y="57"/>
                      <a:pt x="260" y="58"/>
                    </a:cubicBezTo>
                    <a:cubicBezTo>
                      <a:pt x="260" y="58"/>
                      <a:pt x="276" y="61"/>
                      <a:pt x="261" y="72"/>
                    </a:cubicBezTo>
                    <a:cubicBezTo>
                      <a:pt x="261" y="72"/>
                      <a:pt x="245" y="77"/>
                      <a:pt x="265" y="98"/>
                    </a:cubicBezTo>
                    <a:cubicBezTo>
                      <a:pt x="265" y="98"/>
                      <a:pt x="288" y="117"/>
                      <a:pt x="258" y="146"/>
                    </a:cubicBezTo>
                    <a:cubicBezTo>
                      <a:pt x="255" y="170"/>
                      <a:pt x="240" y="158"/>
                      <a:pt x="235" y="165"/>
                    </a:cubicBezTo>
                    <a:cubicBezTo>
                      <a:pt x="235" y="165"/>
                      <a:pt x="219" y="168"/>
                      <a:pt x="232" y="183"/>
                    </a:cubicBezTo>
                    <a:cubicBezTo>
                      <a:pt x="232" y="183"/>
                      <a:pt x="231" y="194"/>
                      <a:pt x="251" y="191"/>
                    </a:cubicBezTo>
                    <a:cubicBezTo>
                      <a:pt x="251" y="191"/>
                      <a:pt x="257" y="191"/>
                      <a:pt x="262" y="195"/>
                    </a:cubicBezTo>
                    <a:cubicBezTo>
                      <a:pt x="273" y="181"/>
                      <a:pt x="280" y="194"/>
                      <a:pt x="269" y="202"/>
                    </a:cubicBezTo>
                    <a:cubicBezTo>
                      <a:pt x="269" y="202"/>
                      <a:pt x="272" y="209"/>
                      <a:pt x="254" y="205"/>
                    </a:cubicBezTo>
                    <a:cubicBezTo>
                      <a:pt x="254" y="205"/>
                      <a:pt x="245" y="197"/>
                      <a:pt x="236" y="213"/>
                    </a:cubicBezTo>
                    <a:cubicBezTo>
                      <a:pt x="236" y="213"/>
                      <a:pt x="232" y="224"/>
                      <a:pt x="232" y="238"/>
                    </a:cubicBezTo>
                    <a:cubicBezTo>
                      <a:pt x="232" y="238"/>
                      <a:pt x="226" y="252"/>
                      <a:pt x="243" y="249"/>
                    </a:cubicBezTo>
                    <a:cubicBezTo>
                      <a:pt x="243" y="249"/>
                      <a:pt x="259" y="244"/>
                      <a:pt x="259" y="268"/>
                    </a:cubicBezTo>
                    <a:cubicBezTo>
                      <a:pt x="259" y="268"/>
                      <a:pt x="271" y="285"/>
                      <a:pt x="265" y="290"/>
                    </a:cubicBezTo>
                    <a:cubicBezTo>
                      <a:pt x="265" y="290"/>
                      <a:pt x="252" y="294"/>
                      <a:pt x="269" y="297"/>
                    </a:cubicBezTo>
                    <a:cubicBezTo>
                      <a:pt x="269" y="297"/>
                      <a:pt x="289" y="289"/>
                      <a:pt x="269" y="319"/>
                    </a:cubicBezTo>
                    <a:cubicBezTo>
                      <a:pt x="269" y="319"/>
                      <a:pt x="262" y="334"/>
                      <a:pt x="262" y="364"/>
                    </a:cubicBezTo>
                    <a:cubicBezTo>
                      <a:pt x="263" y="387"/>
                      <a:pt x="265" y="385"/>
                      <a:pt x="247" y="386"/>
                    </a:cubicBezTo>
                    <a:cubicBezTo>
                      <a:pt x="247" y="386"/>
                      <a:pt x="223" y="383"/>
                      <a:pt x="194" y="389"/>
                    </a:cubicBezTo>
                    <a:cubicBezTo>
                      <a:pt x="194" y="389"/>
                      <a:pt x="185" y="390"/>
                      <a:pt x="170" y="390"/>
                    </a:cubicBezTo>
                    <a:cubicBezTo>
                      <a:pt x="170" y="390"/>
                      <a:pt x="170" y="390"/>
                      <a:pt x="170" y="390"/>
                    </a:cubicBezTo>
                    <a:cubicBezTo>
                      <a:pt x="170" y="378"/>
                      <a:pt x="170" y="378"/>
                      <a:pt x="170" y="378"/>
                    </a:cubicBezTo>
                    <a:cubicBezTo>
                      <a:pt x="170" y="378"/>
                      <a:pt x="170" y="378"/>
                      <a:pt x="170" y="378"/>
                    </a:cubicBezTo>
                    <a:cubicBezTo>
                      <a:pt x="170" y="378"/>
                      <a:pt x="174" y="363"/>
                      <a:pt x="154" y="362"/>
                    </a:cubicBezTo>
                    <a:cubicBezTo>
                      <a:pt x="154" y="362"/>
                      <a:pt x="141" y="367"/>
                      <a:pt x="137" y="356"/>
                    </a:cubicBezTo>
                    <a:cubicBezTo>
                      <a:pt x="137" y="356"/>
                      <a:pt x="147" y="348"/>
                      <a:pt x="111" y="343"/>
                    </a:cubicBezTo>
                    <a:cubicBezTo>
                      <a:pt x="111" y="343"/>
                      <a:pt x="115" y="327"/>
                      <a:pt x="89" y="304"/>
                    </a:cubicBezTo>
                    <a:cubicBezTo>
                      <a:pt x="89" y="304"/>
                      <a:pt x="91" y="296"/>
                      <a:pt x="73" y="295"/>
                    </a:cubicBezTo>
                    <a:cubicBezTo>
                      <a:pt x="74" y="279"/>
                      <a:pt x="63" y="285"/>
                      <a:pt x="64" y="272"/>
                    </a:cubicBezTo>
                    <a:cubicBezTo>
                      <a:pt x="64" y="272"/>
                      <a:pt x="56" y="268"/>
                      <a:pt x="62" y="251"/>
                    </a:cubicBezTo>
                    <a:cubicBezTo>
                      <a:pt x="69" y="247"/>
                      <a:pt x="56" y="243"/>
                      <a:pt x="60" y="238"/>
                    </a:cubicBezTo>
                    <a:cubicBezTo>
                      <a:pt x="60" y="238"/>
                      <a:pt x="72" y="236"/>
                      <a:pt x="53" y="222"/>
                    </a:cubicBezTo>
                    <a:cubicBezTo>
                      <a:pt x="53" y="222"/>
                      <a:pt x="56" y="209"/>
                      <a:pt x="39" y="209"/>
                    </a:cubicBezTo>
                    <a:cubicBezTo>
                      <a:pt x="39" y="209"/>
                      <a:pt x="17" y="210"/>
                      <a:pt x="30" y="201"/>
                    </a:cubicBezTo>
                    <a:cubicBezTo>
                      <a:pt x="40" y="198"/>
                      <a:pt x="28" y="194"/>
                      <a:pt x="30" y="185"/>
                    </a:cubicBezTo>
                    <a:cubicBezTo>
                      <a:pt x="30" y="185"/>
                      <a:pt x="33" y="166"/>
                      <a:pt x="19" y="173"/>
                    </a:cubicBezTo>
                    <a:cubicBezTo>
                      <a:pt x="19" y="173"/>
                      <a:pt x="9" y="175"/>
                      <a:pt x="10" y="169"/>
                    </a:cubicBezTo>
                    <a:cubicBezTo>
                      <a:pt x="10" y="169"/>
                      <a:pt x="14" y="162"/>
                      <a:pt x="4" y="161"/>
                    </a:cubicBezTo>
                    <a:cubicBezTo>
                      <a:pt x="4" y="161"/>
                      <a:pt x="4" y="161"/>
                      <a:pt x="4" y="161"/>
                    </a:cubicBezTo>
                    <a:close/>
                  </a:path>
                </a:pathLst>
              </a:custGeom>
              <a:pattFill prst="wdUp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black"/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40" name="Freeform 43"/>
              <p:cNvSpPr>
                <a:spLocks/>
              </p:cNvSpPr>
              <p:nvPr/>
            </p:nvSpPr>
            <p:spPr bwMode="auto">
              <a:xfrm>
                <a:off x="5527" y="4778"/>
                <a:ext cx="673" cy="931"/>
              </a:xfrm>
              <a:custGeom>
                <a:avLst/>
                <a:gdLst/>
                <a:ahLst/>
                <a:cxnLst>
                  <a:cxn ang="0">
                    <a:pos x="26" y="135"/>
                  </a:cxn>
                  <a:cxn ang="0">
                    <a:pos x="44" y="135"/>
                  </a:cxn>
                  <a:cxn ang="0">
                    <a:pos x="40" y="180"/>
                  </a:cxn>
                  <a:cxn ang="0">
                    <a:pos x="48" y="205"/>
                  </a:cxn>
                  <a:cxn ang="0">
                    <a:pos x="34" y="230"/>
                  </a:cxn>
                  <a:cxn ang="0">
                    <a:pos x="14" y="244"/>
                  </a:cxn>
                  <a:cxn ang="0">
                    <a:pos x="15" y="270"/>
                  </a:cxn>
                  <a:cxn ang="0">
                    <a:pos x="29" y="289"/>
                  </a:cxn>
                  <a:cxn ang="0">
                    <a:pos x="54" y="314"/>
                  </a:cxn>
                  <a:cxn ang="0">
                    <a:pos x="85" y="330"/>
                  </a:cxn>
                  <a:cxn ang="0">
                    <a:pos x="91" y="347"/>
                  </a:cxn>
                  <a:cxn ang="0">
                    <a:pos x="75" y="361"/>
                  </a:cxn>
                  <a:cxn ang="0">
                    <a:pos x="59" y="385"/>
                  </a:cxn>
                  <a:cxn ang="0">
                    <a:pos x="94" y="415"/>
                  </a:cxn>
                  <a:cxn ang="0">
                    <a:pos x="87" y="439"/>
                  </a:cxn>
                  <a:cxn ang="0">
                    <a:pos x="123" y="434"/>
                  </a:cxn>
                  <a:cxn ang="0">
                    <a:pos x="220" y="389"/>
                  </a:cxn>
                  <a:cxn ang="0">
                    <a:pos x="230" y="358"/>
                  </a:cxn>
                  <a:cxn ang="0">
                    <a:pos x="229" y="331"/>
                  </a:cxn>
                  <a:cxn ang="0">
                    <a:pos x="265" y="281"/>
                  </a:cxn>
                  <a:cxn ang="0">
                    <a:pos x="285" y="255"/>
                  </a:cxn>
                  <a:cxn ang="0">
                    <a:pos x="312" y="235"/>
                  </a:cxn>
                  <a:cxn ang="0">
                    <a:pos x="312" y="223"/>
                  </a:cxn>
                  <a:cxn ang="0">
                    <a:pos x="296" y="207"/>
                  </a:cxn>
                  <a:cxn ang="0">
                    <a:pos x="253" y="188"/>
                  </a:cxn>
                  <a:cxn ang="0">
                    <a:pos x="215" y="140"/>
                  </a:cxn>
                  <a:cxn ang="0">
                    <a:pos x="204" y="96"/>
                  </a:cxn>
                  <a:cxn ang="0">
                    <a:pos x="195" y="67"/>
                  </a:cxn>
                  <a:cxn ang="0">
                    <a:pos x="172" y="46"/>
                  </a:cxn>
                  <a:cxn ang="0">
                    <a:pos x="161" y="18"/>
                  </a:cxn>
                  <a:cxn ang="0">
                    <a:pos x="145" y="6"/>
                  </a:cxn>
                  <a:cxn ang="0">
                    <a:pos x="106" y="14"/>
                  </a:cxn>
                  <a:cxn ang="0">
                    <a:pos x="102" y="33"/>
                  </a:cxn>
                  <a:cxn ang="0">
                    <a:pos x="78" y="70"/>
                  </a:cxn>
                  <a:cxn ang="0">
                    <a:pos x="58" y="86"/>
                  </a:cxn>
                  <a:cxn ang="0">
                    <a:pos x="37" y="91"/>
                  </a:cxn>
                  <a:cxn ang="0">
                    <a:pos x="15" y="104"/>
                  </a:cxn>
                  <a:cxn ang="0">
                    <a:pos x="19" y="127"/>
                  </a:cxn>
                </a:cxnLst>
                <a:rect l="0" t="0" r="r" b="b"/>
                <a:pathLst>
                  <a:path w="316" h="439">
                    <a:moveTo>
                      <a:pt x="19" y="127"/>
                    </a:moveTo>
                    <a:cubicBezTo>
                      <a:pt x="34" y="131"/>
                      <a:pt x="26" y="135"/>
                      <a:pt x="26" y="135"/>
                    </a:cubicBezTo>
                    <a:cubicBezTo>
                      <a:pt x="20" y="141"/>
                      <a:pt x="30" y="145"/>
                      <a:pt x="31" y="137"/>
                    </a:cubicBezTo>
                    <a:cubicBezTo>
                      <a:pt x="37" y="131"/>
                      <a:pt x="44" y="135"/>
                      <a:pt x="44" y="135"/>
                    </a:cubicBezTo>
                    <a:cubicBezTo>
                      <a:pt x="44" y="138"/>
                      <a:pt x="33" y="144"/>
                      <a:pt x="37" y="155"/>
                    </a:cubicBezTo>
                    <a:cubicBezTo>
                      <a:pt x="32" y="180"/>
                      <a:pt x="40" y="180"/>
                      <a:pt x="40" y="180"/>
                    </a:cubicBezTo>
                    <a:cubicBezTo>
                      <a:pt x="50" y="182"/>
                      <a:pt x="51" y="193"/>
                      <a:pt x="51" y="193"/>
                    </a:cubicBezTo>
                    <a:cubicBezTo>
                      <a:pt x="55" y="202"/>
                      <a:pt x="48" y="205"/>
                      <a:pt x="48" y="205"/>
                    </a:cubicBezTo>
                    <a:cubicBezTo>
                      <a:pt x="40" y="206"/>
                      <a:pt x="48" y="220"/>
                      <a:pt x="48" y="220"/>
                    </a:cubicBezTo>
                    <a:cubicBezTo>
                      <a:pt x="55" y="237"/>
                      <a:pt x="34" y="230"/>
                      <a:pt x="34" y="230"/>
                    </a:cubicBezTo>
                    <a:cubicBezTo>
                      <a:pt x="21" y="215"/>
                      <a:pt x="14" y="226"/>
                      <a:pt x="14" y="226"/>
                    </a:cubicBezTo>
                    <a:cubicBezTo>
                      <a:pt x="5" y="237"/>
                      <a:pt x="14" y="244"/>
                      <a:pt x="14" y="244"/>
                    </a:cubicBezTo>
                    <a:cubicBezTo>
                      <a:pt x="24" y="252"/>
                      <a:pt x="14" y="255"/>
                      <a:pt x="14" y="255"/>
                    </a:cubicBezTo>
                    <a:cubicBezTo>
                      <a:pt x="0" y="257"/>
                      <a:pt x="15" y="270"/>
                      <a:pt x="15" y="270"/>
                    </a:cubicBezTo>
                    <a:cubicBezTo>
                      <a:pt x="16" y="279"/>
                      <a:pt x="21" y="278"/>
                      <a:pt x="21" y="278"/>
                    </a:cubicBezTo>
                    <a:cubicBezTo>
                      <a:pt x="28" y="278"/>
                      <a:pt x="29" y="289"/>
                      <a:pt x="29" y="289"/>
                    </a:cubicBezTo>
                    <a:cubicBezTo>
                      <a:pt x="33" y="297"/>
                      <a:pt x="39" y="308"/>
                      <a:pt x="39" y="308"/>
                    </a:cubicBezTo>
                    <a:cubicBezTo>
                      <a:pt x="49" y="305"/>
                      <a:pt x="54" y="314"/>
                      <a:pt x="54" y="314"/>
                    </a:cubicBezTo>
                    <a:cubicBezTo>
                      <a:pt x="58" y="321"/>
                      <a:pt x="62" y="308"/>
                      <a:pt x="69" y="319"/>
                    </a:cubicBezTo>
                    <a:cubicBezTo>
                      <a:pt x="77" y="320"/>
                      <a:pt x="85" y="330"/>
                      <a:pt x="85" y="330"/>
                    </a:cubicBezTo>
                    <a:cubicBezTo>
                      <a:pt x="103" y="329"/>
                      <a:pt x="97" y="340"/>
                      <a:pt x="97" y="340"/>
                    </a:cubicBezTo>
                    <a:cubicBezTo>
                      <a:pt x="79" y="344"/>
                      <a:pt x="91" y="347"/>
                      <a:pt x="91" y="347"/>
                    </a:cubicBezTo>
                    <a:cubicBezTo>
                      <a:pt x="91" y="347"/>
                      <a:pt x="99" y="351"/>
                      <a:pt x="85" y="354"/>
                    </a:cubicBezTo>
                    <a:cubicBezTo>
                      <a:pt x="78" y="353"/>
                      <a:pt x="87" y="365"/>
                      <a:pt x="75" y="361"/>
                    </a:cubicBezTo>
                    <a:cubicBezTo>
                      <a:pt x="54" y="363"/>
                      <a:pt x="65" y="373"/>
                      <a:pt x="65" y="373"/>
                    </a:cubicBezTo>
                    <a:cubicBezTo>
                      <a:pt x="70" y="380"/>
                      <a:pt x="59" y="385"/>
                      <a:pt x="59" y="385"/>
                    </a:cubicBezTo>
                    <a:cubicBezTo>
                      <a:pt x="78" y="389"/>
                      <a:pt x="78" y="405"/>
                      <a:pt x="78" y="405"/>
                    </a:cubicBezTo>
                    <a:cubicBezTo>
                      <a:pt x="99" y="405"/>
                      <a:pt x="94" y="415"/>
                      <a:pt x="94" y="415"/>
                    </a:cubicBezTo>
                    <a:cubicBezTo>
                      <a:pt x="96" y="422"/>
                      <a:pt x="89" y="423"/>
                      <a:pt x="89" y="423"/>
                    </a:cubicBezTo>
                    <a:cubicBezTo>
                      <a:pt x="72" y="426"/>
                      <a:pt x="87" y="439"/>
                      <a:pt x="87" y="439"/>
                    </a:cubicBezTo>
                    <a:cubicBezTo>
                      <a:pt x="89" y="437"/>
                      <a:pt x="92" y="435"/>
                      <a:pt x="95" y="434"/>
                    </a:cubicBezTo>
                    <a:cubicBezTo>
                      <a:pt x="95" y="434"/>
                      <a:pt x="110" y="418"/>
                      <a:pt x="123" y="434"/>
                    </a:cubicBezTo>
                    <a:cubicBezTo>
                      <a:pt x="123" y="434"/>
                      <a:pt x="130" y="415"/>
                      <a:pt x="150" y="395"/>
                    </a:cubicBezTo>
                    <a:cubicBezTo>
                      <a:pt x="180" y="397"/>
                      <a:pt x="191" y="384"/>
                      <a:pt x="220" y="389"/>
                    </a:cubicBezTo>
                    <a:cubicBezTo>
                      <a:pt x="220" y="389"/>
                      <a:pt x="224" y="387"/>
                      <a:pt x="230" y="384"/>
                    </a:cubicBezTo>
                    <a:cubicBezTo>
                      <a:pt x="230" y="372"/>
                      <a:pt x="221" y="366"/>
                      <a:pt x="230" y="358"/>
                    </a:cubicBezTo>
                    <a:cubicBezTo>
                      <a:pt x="237" y="355"/>
                      <a:pt x="242" y="345"/>
                      <a:pt x="230" y="346"/>
                    </a:cubicBezTo>
                    <a:cubicBezTo>
                      <a:pt x="220" y="347"/>
                      <a:pt x="229" y="331"/>
                      <a:pt x="229" y="331"/>
                    </a:cubicBezTo>
                    <a:cubicBezTo>
                      <a:pt x="233" y="325"/>
                      <a:pt x="224" y="299"/>
                      <a:pt x="238" y="288"/>
                    </a:cubicBezTo>
                    <a:cubicBezTo>
                      <a:pt x="249" y="279"/>
                      <a:pt x="254" y="285"/>
                      <a:pt x="265" y="281"/>
                    </a:cubicBezTo>
                    <a:cubicBezTo>
                      <a:pt x="278" y="275"/>
                      <a:pt x="268" y="268"/>
                      <a:pt x="278" y="269"/>
                    </a:cubicBezTo>
                    <a:cubicBezTo>
                      <a:pt x="288" y="270"/>
                      <a:pt x="285" y="255"/>
                      <a:pt x="285" y="255"/>
                    </a:cubicBezTo>
                    <a:cubicBezTo>
                      <a:pt x="283" y="230"/>
                      <a:pt x="303" y="234"/>
                      <a:pt x="303" y="234"/>
                    </a:cubicBezTo>
                    <a:cubicBezTo>
                      <a:pt x="306" y="234"/>
                      <a:pt x="309" y="235"/>
                      <a:pt x="312" y="235"/>
                    </a:cubicBezTo>
                    <a:cubicBezTo>
                      <a:pt x="312" y="235"/>
                      <a:pt x="312" y="235"/>
                      <a:pt x="312" y="235"/>
                    </a:cubicBezTo>
                    <a:cubicBezTo>
                      <a:pt x="312" y="223"/>
                      <a:pt x="312" y="223"/>
                      <a:pt x="312" y="223"/>
                    </a:cubicBezTo>
                    <a:cubicBezTo>
                      <a:pt x="312" y="223"/>
                      <a:pt x="312" y="223"/>
                      <a:pt x="312" y="223"/>
                    </a:cubicBezTo>
                    <a:cubicBezTo>
                      <a:pt x="312" y="223"/>
                      <a:pt x="316" y="208"/>
                      <a:pt x="296" y="207"/>
                    </a:cubicBezTo>
                    <a:cubicBezTo>
                      <a:pt x="296" y="207"/>
                      <a:pt x="283" y="212"/>
                      <a:pt x="279" y="201"/>
                    </a:cubicBezTo>
                    <a:cubicBezTo>
                      <a:pt x="279" y="201"/>
                      <a:pt x="289" y="193"/>
                      <a:pt x="253" y="188"/>
                    </a:cubicBezTo>
                    <a:cubicBezTo>
                      <a:pt x="253" y="188"/>
                      <a:pt x="257" y="172"/>
                      <a:pt x="231" y="149"/>
                    </a:cubicBezTo>
                    <a:cubicBezTo>
                      <a:pt x="231" y="149"/>
                      <a:pt x="233" y="141"/>
                      <a:pt x="215" y="140"/>
                    </a:cubicBezTo>
                    <a:cubicBezTo>
                      <a:pt x="216" y="124"/>
                      <a:pt x="205" y="130"/>
                      <a:pt x="206" y="117"/>
                    </a:cubicBezTo>
                    <a:cubicBezTo>
                      <a:pt x="206" y="117"/>
                      <a:pt x="198" y="113"/>
                      <a:pt x="204" y="96"/>
                    </a:cubicBezTo>
                    <a:cubicBezTo>
                      <a:pt x="211" y="92"/>
                      <a:pt x="198" y="88"/>
                      <a:pt x="202" y="83"/>
                    </a:cubicBezTo>
                    <a:cubicBezTo>
                      <a:pt x="202" y="83"/>
                      <a:pt x="214" y="81"/>
                      <a:pt x="195" y="67"/>
                    </a:cubicBezTo>
                    <a:cubicBezTo>
                      <a:pt x="195" y="67"/>
                      <a:pt x="198" y="54"/>
                      <a:pt x="181" y="54"/>
                    </a:cubicBezTo>
                    <a:cubicBezTo>
                      <a:pt x="181" y="54"/>
                      <a:pt x="159" y="55"/>
                      <a:pt x="172" y="46"/>
                    </a:cubicBezTo>
                    <a:cubicBezTo>
                      <a:pt x="182" y="43"/>
                      <a:pt x="170" y="39"/>
                      <a:pt x="172" y="30"/>
                    </a:cubicBezTo>
                    <a:cubicBezTo>
                      <a:pt x="172" y="30"/>
                      <a:pt x="175" y="11"/>
                      <a:pt x="161" y="18"/>
                    </a:cubicBezTo>
                    <a:cubicBezTo>
                      <a:pt x="161" y="18"/>
                      <a:pt x="151" y="20"/>
                      <a:pt x="153" y="14"/>
                    </a:cubicBezTo>
                    <a:cubicBezTo>
                      <a:pt x="153" y="14"/>
                      <a:pt x="155" y="7"/>
                      <a:pt x="145" y="6"/>
                    </a:cubicBezTo>
                    <a:cubicBezTo>
                      <a:pt x="138" y="11"/>
                      <a:pt x="122" y="9"/>
                      <a:pt x="122" y="9"/>
                    </a:cubicBezTo>
                    <a:cubicBezTo>
                      <a:pt x="111" y="0"/>
                      <a:pt x="106" y="14"/>
                      <a:pt x="106" y="14"/>
                    </a:cubicBezTo>
                    <a:cubicBezTo>
                      <a:pt x="103" y="20"/>
                      <a:pt x="117" y="12"/>
                      <a:pt x="117" y="19"/>
                    </a:cubicBezTo>
                    <a:cubicBezTo>
                      <a:pt x="117" y="28"/>
                      <a:pt x="102" y="33"/>
                      <a:pt x="102" y="33"/>
                    </a:cubicBezTo>
                    <a:cubicBezTo>
                      <a:pt x="84" y="47"/>
                      <a:pt x="84" y="55"/>
                      <a:pt x="84" y="55"/>
                    </a:cubicBezTo>
                    <a:cubicBezTo>
                      <a:pt x="90" y="66"/>
                      <a:pt x="78" y="70"/>
                      <a:pt x="78" y="70"/>
                    </a:cubicBezTo>
                    <a:cubicBezTo>
                      <a:pt x="65" y="76"/>
                      <a:pt x="70" y="87"/>
                      <a:pt x="70" y="87"/>
                    </a:cubicBezTo>
                    <a:cubicBezTo>
                      <a:pt x="64" y="80"/>
                      <a:pt x="58" y="86"/>
                      <a:pt x="58" y="86"/>
                    </a:cubicBezTo>
                    <a:cubicBezTo>
                      <a:pt x="47" y="91"/>
                      <a:pt x="52" y="97"/>
                      <a:pt x="52" y="97"/>
                    </a:cubicBezTo>
                    <a:cubicBezTo>
                      <a:pt x="44" y="97"/>
                      <a:pt x="37" y="91"/>
                      <a:pt x="37" y="91"/>
                    </a:cubicBezTo>
                    <a:cubicBezTo>
                      <a:pt x="34" y="92"/>
                      <a:pt x="33" y="101"/>
                      <a:pt x="28" y="98"/>
                    </a:cubicBezTo>
                    <a:cubicBezTo>
                      <a:pt x="13" y="91"/>
                      <a:pt x="15" y="104"/>
                      <a:pt x="15" y="104"/>
                    </a:cubicBezTo>
                    <a:cubicBezTo>
                      <a:pt x="14" y="113"/>
                      <a:pt x="22" y="110"/>
                      <a:pt x="19" y="127"/>
                    </a:cubicBezTo>
                    <a:cubicBezTo>
                      <a:pt x="19" y="127"/>
                      <a:pt x="19" y="127"/>
                      <a:pt x="19" y="127"/>
                    </a:cubicBezTo>
                    <a:close/>
                  </a:path>
                </a:pathLst>
              </a:custGeom>
              <a:pattFill prst="wdUp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black"/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41" name="Freeform 42"/>
              <p:cNvSpPr>
                <a:spLocks/>
              </p:cNvSpPr>
              <p:nvPr/>
            </p:nvSpPr>
            <p:spPr bwMode="auto">
              <a:xfrm>
                <a:off x="4613" y="4858"/>
                <a:ext cx="1031" cy="679"/>
              </a:xfrm>
              <a:custGeom>
                <a:avLst/>
                <a:gdLst/>
                <a:ahLst/>
                <a:cxnLst>
                  <a:cxn ang="0">
                    <a:pos x="429" y="234"/>
                  </a:cxn>
                  <a:cxn ang="0">
                    <a:pos x="404" y="236"/>
                  </a:cxn>
                  <a:cxn ang="0">
                    <a:pos x="382" y="229"/>
                  </a:cxn>
                  <a:cxn ang="0">
                    <a:pos x="374" y="196"/>
                  </a:cxn>
                  <a:cxn ang="0">
                    <a:pos x="354" y="196"/>
                  </a:cxn>
                  <a:cxn ang="0">
                    <a:pos x="317" y="192"/>
                  </a:cxn>
                  <a:cxn ang="0">
                    <a:pos x="272" y="192"/>
                  </a:cxn>
                  <a:cxn ang="0">
                    <a:pos x="262" y="192"/>
                  </a:cxn>
                  <a:cxn ang="0">
                    <a:pos x="229" y="206"/>
                  </a:cxn>
                  <a:cxn ang="0">
                    <a:pos x="238" y="224"/>
                  </a:cxn>
                  <a:cxn ang="0">
                    <a:pos x="239" y="247"/>
                  </a:cxn>
                  <a:cxn ang="0">
                    <a:pos x="242" y="287"/>
                  </a:cxn>
                  <a:cxn ang="0">
                    <a:pos x="220" y="298"/>
                  </a:cxn>
                  <a:cxn ang="0">
                    <a:pos x="175" y="309"/>
                  </a:cxn>
                  <a:cxn ang="0">
                    <a:pos x="136" y="314"/>
                  </a:cxn>
                  <a:cxn ang="0">
                    <a:pos x="110" y="313"/>
                  </a:cxn>
                  <a:cxn ang="0">
                    <a:pos x="66" y="308"/>
                  </a:cxn>
                  <a:cxn ang="0">
                    <a:pos x="46" y="309"/>
                  </a:cxn>
                  <a:cxn ang="0">
                    <a:pos x="20" y="302"/>
                  </a:cxn>
                  <a:cxn ang="0">
                    <a:pos x="14" y="275"/>
                  </a:cxn>
                  <a:cxn ang="0">
                    <a:pos x="12" y="239"/>
                  </a:cxn>
                  <a:cxn ang="0">
                    <a:pos x="35" y="207"/>
                  </a:cxn>
                  <a:cxn ang="0">
                    <a:pos x="66" y="162"/>
                  </a:cxn>
                  <a:cxn ang="0">
                    <a:pos x="69" y="121"/>
                  </a:cxn>
                  <a:cxn ang="0">
                    <a:pos x="86" y="115"/>
                  </a:cxn>
                  <a:cxn ang="0">
                    <a:pos x="99" y="100"/>
                  </a:cxn>
                  <a:cxn ang="0">
                    <a:pos x="80" y="79"/>
                  </a:cxn>
                  <a:cxn ang="0">
                    <a:pos x="100" y="82"/>
                  </a:cxn>
                  <a:cxn ang="0">
                    <a:pos x="110" y="65"/>
                  </a:cxn>
                  <a:cxn ang="0">
                    <a:pos x="154" y="79"/>
                  </a:cxn>
                  <a:cxn ang="0">
                    <a:pos x="161" y="42"/>
                  </a:cxn>
                  <a:cxn ang="0">
                    <a:pos x="206" y="8"/>
                  </a:cxn>
                  <a:cxn ang="0">
                    <a:pos x="267" y="15"/>
                  </a:cxn>
                  <a:cxn ang="0">
                    <a:pos x="335" y="37"/>
                  </a:cxn>
                  <a:cxn ang="0">
                    <a:pos x="378" y="71"/>
                  </a:cxn>
                  <a:cxn ang="0">
                    <a:pos x="398" y="99"/>
                  </a:cxn>
                  <a:cxn ang="0">
                    <a:pos x="431" y="89"/>
                  </a:cxn>
                  <a:cxn ang="0">
                    <a:pos x="455" y="97"/>
                  </a:cxn>
                  <a:cxn ang="0">
                    <a:pos x="473" y="97"/>
                  </a:cxn>
                  <a:cxn ang="0">
                    <a:pos x="469" y="142"/>
                  </a:cxn>
                  <a:cxn ang="0">
                    <a:pos x="477" y="167"/>
                  </a:cxn>
                  <a:cxn ang="0">
                    <a:pos x="463" y="192"/>
                  </a:cxn>
                  <a:cxn ang="0">
                    <a:pos x="443" y="206"/>
                  </a:cxn>
                  <a:cxn ang="0">
                    <a:pos x="444" y="233"/>
                  </a:cxn>
                </a:cxnLst>
                <a:rect l="0" t="0" r="r" b="b"/>
                <a:pathLst>
                  <a:path w="484" h="320">
                    <a:moveTo>
                      <a:pt x="444" y="233"/>
                    </a:moveTo>
                    <a:cubicBezTo>
                      <a:pt x="433" y="228"/>
                      <a:pt x="429" y="234"/>
                      <a:pt x="429" y="234"/>
                    </a:cubicBezTo>
                    <a:cubicBezTo>
                      <a:pt x="425" y="239"/>
                      <a:pt x="417" y="233"/>
                      <a:pt x="417" y="233"/>
                    </a:cubicBezTo>
                    <a:cubicBezTo>
                      <a:pt x="405" y="243"/>
                      <a:pt x="404" y="236"/>
                      <a:pt x="404" y="236"/>
                    </a:cubicBezTo>
                    <a:cubicBezTo>
                      <a:pt x="395" y="226"/>
                      <a:pt x="393" y="233"/>
                      <a:pt x="393" y="233"/>
                    </a:cubicBezTo>
                    <a:cubicBezTo>
                      <a:pt x="382" y="238"/>
                      <a:pt x="382" y="229"/>
                      <a:pt x="382" y="229"/>
                    </a:cubicBezTo>
                    <a:cubicBezTo>
                      <a:pt x="396" y="219"/>
                      <a:pt x="379" y="215"/>
                      <a:pt x="379" y="215"/>
                    </a:cubicBezTo>
                    <a:cubicBezTo>
                      <a:pt x="370" y="203"/>
                      <a:pt x="374" y="196"/>
                      <a:pt x="374" y="196"/>
                    </a:cubicBezTo>
                    <a:cubicBezTo>
                      <a:pt x="369" y="205"/>
                      <a:pt x="366" y="199"/>
                      <a:pt x="366" y="199"/>
                    </a:cubicBezTo>
                    <a:cubicBezTo>
                      <a:pt x="365" y="186"/>
                      <a:pt x="354" y="196"/>
                      <a:pt x="354" y="196"/>
                    </a:cubicBezTo>
                    <a:cubicBezTo>
                      <a:pt x="343" y="196"/>
                      <a:pt x="337" y="190"/>
                      <a:pt x="337" y="190"/>
                    </a:cubicBezTo>
                    <a:cubicBezTo>
                      <a:pt x="327" y="181"/>
                      <a:pt x="317" y="192"/>
                      <a:pt x="317" y="192"/>
                    </a:cubicBezTo>
                    <a:cubicBezTo>
                      <a:pt x="306" y="199"/>
                      <a:pt x="297" y="192"/>
                      <a:pt x="297" y="192"/>
                    </a:cubicBezTo>
                    <a:cubicBezTo>
                      <a:pt x="279" y="188"/>
                      <a:pt x="272" y="192"/>
                      <a:pt x="272" y="192"/>
                    </a:cubicBezTo>
                    <a:cubicBezTo>
                      <a:pt x="270" y="193"/>
                      <a:pt x="269" y="192"/>
                      <a:pt x="267" y="191"/>
                    </a:cubicBezTo>
                    <a:cubicBezTo>
                      <a:pt x="265" y="190"/>
                      <a:pt x="264" y="191"/>
                      <a:pt x="262" y="192"/>
                    </a:cubicBezTo>
                    <a:cubicBezTo>
                      <a:pt x="249" y="188"/>
                      <a:pt x="246" y="199"/>
                      <a:pt x="246" y="199"/>
                    </a:cubicBezTo>
                    <a:cubicBezTo>
                      <a:pt x="228" y="197"/>
                      <a:pt x="229" y="206"/>
                      <a:pt x="229" y="206"/>
                    </a:cubicBezTo>
                    <a:cubicBezTo>
                      <a:pt x="231" y="210"/>
                      <a:pt x="225" y="215"/>
                      <a:pt x="225" y="215"/>
                    </a:cubicBezTo>
                    <a:cubicBezTo>
                      <a:pt x="232" y="215"/>
                      <a:pt x="238" y="224"/>
                      <a:pt x="238" y="224"/>
                    </a:cubicBezTo>
                    <a:cubicBezTo>
                      <a:pt x="245" y="227"/>
                      <a:pt x="227" y="226"/>
                      <a:pt x="227" y="236"/>
                    </a:cubicBezTo>
                    <a:cubicBezTo>
                      <a:pt x="227" y="240"/>
                      <a:pt x="239" y="247"/>
                      <a:pt x="239" y="247"/>
                    </a:cubicBezTo>
                    <a:cubicBezTo>
                      <a:pt x="235" y="267"/>
                      <a:pt x="253" y="261"/>
                      <a:pt x="244" y="273"/>
                    </a:cubicBezTo>
                    <a:cubicBezTo>
                      <a:pt x="242" y="277"/>
                      <a:pt x="242" y="287"/>
                      <a:pt x="242" y="287"/>
                    </a:cubicBezTo>
                    <a:cubicBezTo>
                      <a:pt x="246" y="305"/>
                      <a:pt x="237" y="302"/>
                      <a:pt x="237" y="302"/>
                    </a:cubicBezTo>
                    <a:cubicBezTo>
                      <a:pt x="221" y="303"/>
                      <a:pt x="220" y="298"/>
                      <a:pt x="220" y="298"/>
                    </a:cubicBezTo>
                    <a:cubicBezTo>
                      <a:pt x="203" y="291"/>
                      <a:pt x="192" y="300"/>
                      <a:pt x="192" y="300"/>
                    </a:cubicBezTo>
                    <a:cubicBezTo>
                      <a:pt x="187" y="306"/>
                      <a:pt x="175" y="309"/>
                      <a:pt x="175" y="309"/>
                    </a:cubicBezTo>
                    <a:cubicBezTo>
                      <a:pt x="165" y="309"/>
                      <a:pt x="160" y="314"/>
                      <a:pt x="160" y="314"/>
                    </a:cubicBezTo>
                    <a:cubicBezTo>
                      <a:pt x="150" y="315"/>
                      <a:pt x="136" y="314"/>
                      <a:pt x="136" y="314"/>
                    </a:cubicBezTo>
                    <a:cubicBezTo>
                      <a:pt x="127" y="317"/>
                      <a:pt x="126" y="312"/>
                      <a:pt x="126" y="312"/>
                    </a:cubicBezTo>
                    <a:cubicBezTo>
                      <a:pt x="115" y="306"/>
                      <a:pt x="110" y="313"/>
                      <a:pt x="110" y="313"/>
                    </a:cubicBezTo>
                    <a:cubicBezTo>
                      <a:pt x="82" y="319"/>
                      <a:pt x="85" y="309"/>
                      <a:pt x="85" y="309"/>
                    </a:cubicBezTo>
                    <a:cubicBezTo>
                      <a:pt x="75" y="294"/>
                      <a:pt x="66" y="308"/>
                      <a:pt x="66" y="308"/>
                    </a:cubicBezTo>
                    <a:cubicBezTo>
                      <a:pt x="64" y="312"/>
                      <a:pt x="55" y="306"/>
                      <a:pt x="55" y="313"/>
                    </a:cubicBezTo>
                    <a:cubicBezTo>
                      <a:pt x="52" y="320"/>
                      <a:pt x="46" y="309"/>
                      <a:pt x="46" y="309"/>
                    </a:cubicBezTo>
                    <a:cubicBezTo>
                      <a:pt x="44" y="305"/>
                      <a:pt x="33" y="306"/>
                      <a:pt x="33" y="306"/>
                    </a:cubicBezTo>
                    <a:cubicBezTo>
                      <a:pt x="28" y="299"/>
                      <a:pt x="20" y="302"/>
                      <a:pt x="20" y="302"/>
                    </a:cubicBezTo>
                    <a:cubicBezTo>
                      <a:pt x="6" y="298"/>
                      <a:pt x="11" y="289"/>
                      <a:pt x="11" y="289"/>
                    </a:cubicBezTo>
                    <a:cubicBezTo>
                      <a:pt x="0" y="273"/>
                      <a:pt x="14" y="275"/>
                      <a:pt x="14" y="275"/>
                    </a:cubicBezTo>
                    <a:cubicBezTo>
                      <a:pt x="21" y="270"/>
                      <a:pt x="15" y="254"/>
                      <a:pt x="15" y="254"/>
                    </a:cubicBezTo>
                    <a:cubicBezTo>
                      <a:pt x="19" y="243"/>
                      <a:pt x="12" y="239"/>
                      <a:pt x="12" y="239"/>
                    </a:cubicBezTo>
                    <a:cubicBezTo>
                      <a:pt x="8" y="232"/>
                      <a:pt x="11" y="225"/>
                      <a:pt x="11" y="225"/>
                    </a:cubicBezTo>
                    <a:cubicBezTo>
                      <a:pt x="18" y="210"/>
                      <a:pt x="35" y="207"/>
                      <a:pt x="35" y="207"/>
                    </a:cubicBezTo>
                    <a:cubicBezTo>
                      <a:pt x="37" y="192"/>
                      <a:pt x="52" y="192"/>
                      <a:pt x="52" y="192"/>
                    </a:cubicBezTo>
                    <a:cubicBezTo>
                      <a:pt x="75" y="180"/>
                      <a:pt x="66" y="162"/>
                      <a:pt x="66" y="162"/>
                    </a:cubicBezTo>
                    <a:cubicBezTo>
                      <a:pt x="66" y="145"/>
                      <a:pt x="62" y="141"/>
                      <a:pt x="62" y="141"/>
                    </a:cubicBezTo>
                    <a:cubicBezTo>
                      <a:pt x="53" y="129"/>
                      <a:pt x="69" y="121"/>
                      <a:pt x="69" y="121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98" y="108"/>
                      <a:pt x="99" y="100"/>
                      <a:pt x="99" y="100"/>
                    </a:cubicBezTo>
                    <a:cubicBezTo>
                      <a:pt x="96" y="93"/>
                      <a:pt x="80" y="94"/>
                      <a:pt x="80" y="94"/>
                    </a:cubicBezTo>
                    <a:cubicBezTo>
                      <a:pt x="53" y="79"/>
                      <a:pt x="80" y="79"/>
                      <a:pt x="80" y="79"/>
                    </a:cubicBezTo>
                    <a:cubicBezTo>
                      <a:pt x="96" y="72"/>
                      <a:pt x="100" y="82"/>
                      <a:pt x="100" y="82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8" y="69"/>
                      <a:pt x="133" y="76"/>
                      <a:pt x="133" y="76"/>
                    </a:cubicBezTo>
                    <a:cubicBezTo>
                      <a:pt x="151" y="89"/>
                      <a:pt x="154" y="79"/>
                      <a:pt x="154" y="79"/>
                    </a:cubicBezTo>
                    <a:cubicBezTo>
                      <a:pt x="154" y="79"/>
                      <a:pt x="161" y="72"/>
                      <a:pt x="157" y="59"/>
                    </a:cubicBezTo>
                    <a:cubicBezTo>
                      <a:pt x="157" y="59"/>
                      <a:pt x="147" y="56"/>
                      <a:pt x="161" y="42"/>
                    </a:cubicBezTo>
                    <a:cubicBezTo>
                      <a:pt x="161" y="42"/>
                      <a:pt x="164" y="22"/>
                      <a:pt x="176" y="23"/>
                    </a:cubicBezTo>
                    <a:cubicBezTo>
                      <a:pt x="189" y="9"/>
                      <a:pt x="202" y="12"/>
                      <a:pt x="206" y="8"/>
                    </a:cubicBezTo>
                    <a:cubicBezTo>
                      <a:pt x="213" y="1"/>
                      <a:pt x="224" y="9"/>
                      <a:pt x="234" y="4"/>
                    </a:cubicBezTo>
                    <a:cubicBezTo>
                      <a:pt x="236" y="9"/>
                      <a:pt x="257" y="0"/>
                      <a:pt x="267" y="15"/>
                    </a:cubicBezTo>
                    <a:cubicBezTo>
                      <a:pt x="285" y="31"/>
                      <a:pt x="293" y="40"/>
                      <a:pt x="305" y="37"/>
                    </a:cubicBezTo>
                    <a:cubicBezTo>
                      <a:pt x="319" y="39"/>
                      <a:pt x="335" y="37"/>
                      <a:pt x="335" y="37"/>
                    </a:cubicBezTo>
                    <a:cubicBezTo>
                      <a:pt x="362" y="21"/>
                      <a:pt x="360" y="53"/>
                      <a:pt x="360" y="53"/>
                    </a:cubicBezTo>
                    <a:cubicBezTo>
                      <a:pt x="383" y="63"/>
                      <a:pt x="378" y="71"/>
                      <a:pt x="378" y="71"/>
                    </a:cubicBezTo>
                    <a:cubicBezTo>
                      <a:pt x="381" y="82"/>
                      <a:pt x="388" y="83"/>
                      <a:pt x="388" y="83"/>
                    </a:cubicBezTo>
                    <a:cubicBezTo>
                      <a:pt x="400" y="88"/>
                      <a:pt x="398" y="99"/>
                      <a:pt x="398" y="99"/>
                    </a:cubicBezTo>
                    <a:cubicBezTo>
                      <a:pt x="400" y="119"/>
                      <a:pt x="411" y="99"/>
                      <a:pt x="411" y="99"/>
                    </a:cubicBezTo>
                    <a:cubicBezTo>
                      <a:pt x="418" y="80"/>
                      <a:pt x="431" y="89"/>
                      <a:pt x="431" y="89"/>
                    </a:cubicBezTo>
                    <a:cubicBezTo>
                      <a:pt x="433" y="98"/>
                      <a:pt x="448" y="89"/>
                      <a:pt x="448" y="89"/>
                    </a:cubicBezTo>
                    <a:cubicBezTo>
                      <a:pt x="463" y="93"/>
                      <a:pt x="455" y="97"/>
                      <a:pt x="455" y="97"/>
                    </a:cubicBezTo>
                    <a:cubicBezTo>
                      <a:pt x="449" y="103"/>
                      <a:pt x="459" y="107"/>
                      <a:pt x="460" y="99"/>
                    </a:cubicBezTo>
                    <a:cubicBezTo>
                      <a:pt x="466" y="93"/>
                      <a:pt x="473" y="97"/>
                      <a:pt x="473" y="97"/>
                    </a:cubicBezTo>
                    <a:cubicBezTo>
                      <a:pt x="473" y="100"/>
                      <a:pt x="462" y="106"/>
                      <a:pt x="466" y="117"/>
                    </a:cubicBezTo>
                    <a:cubicBezTo>
                      <a:pt x="461" y="142"/>
                      <a:pt x="469" y="142"/>
                      <a:pt x="469" y="142"/>
                    </a:cubicBezTo>
                    <a:cubicBezTo>
                      <a:pt x="479" y="144"/>
                      <a:pt x="480" y="155"/>
                      <a:pt x="480" y="155"/>
                    </a:cubicBezTo>
                    <a:cubicBezTo>
                      <a:pt x="484" y="164"/>
                      <a:pt x="477" y="167"/>
                      <a:pt x="477" y="167"/>
                    </a:cubicBezTo>
                    <a:cubicBezTo>
                      <a:pt x="469" y="168"/>
                      <a:pt x="477" y="182"/>
                      <a:pt x="477" y="182"/>
                    </a:cubicBezTo>
                    <a:cubicBezTo>
                      <a:pt x="484" y="199"/>
                      <a:pt x="463" y="192"/>
                      <a:pt x="463" y="192"/>
                    </a:cubicBezTo>
                    <a:cubicBezTo>
                      <a:pt x="450" y="177"/>
                      <a:pt x="443" y="188"/>
                      <a:pt x="443" y="188"/>
                    </a:cubicBezTo>
                    <a:cubicBezTo>
                      <a:pt x="434" y="199"/>
                      <a:pt x="443" y="206"/>
                      <a:pt x="443" y="206"/>
                    </a:cubicBezTo>
                    <a:cubicBezTo>
                      <a:pt x="453" y="214"/>
                      <a:pt x="443" y="217"/>
                      <a:pt x="443" y="217"/>
                    </a:cubicBezTo>
                    <a:cubicBezTo>
                      <a:pt x="429" y="219"/>
                      <a:pt x="444" y="233"/>
                      <a:pt x="444" y="233"/>
                    </a:cubicBezTo>
                    <a:cubicBezTo>
                      <a:pt x="444" y="233"/>
                      <a:pt x="444" y="233"/>
                      <a:pt x="444" y="23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black"/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42" name="Freeform 41"/>
              <p:cNvSpPr>
                <a:spLocks/>
              </p:cNvSpPr>
              <p:nvPr/>
            </p:nvSpPr>
            <p:spPr bwMode="auto">
              <a:xfrm>
                <a:off x="3740" y="4479"/>
                <a:ext cx="843" cy="700"/>
              </a:xfrm>
              <a:custGeom>
                <a:avLst/>
                <a:gdLst/>
                <a:ahLst/>
                <a:cxnLst>
                  <a:cxn ang="0">
                    <a:pos x="385" y="177"/>
                  </a:cxn>
                  <a:cxn ang="0">
                    <a:pos x="389" y="206"/>
                  </a:cxn>
                  <a:cxn ang="0">
                    <a:pos x="389" y="228"/>
                  </a:cxn>
                  <a:cxn ang="0">
                    <a:pos x="372" y="230"/>
                  </a:cxn>
                  <a:cxn ang="0">
                    <a:pos x="355" y="235"/>
                  </a:cxn>
                  <a:cxn ang="0">
                    <a:pos x="342" y="217"/>
                  </a:cxn>
                  <a:cxn ang="0">
                    <a:pos x="332" y="209"/>
                  </a:cxn>
                  <a:cxn ang="0">
                    <a:pos x="319" y="221"/>
                  </a:cxn>
                  <a:cxn ang="0">
                    <a:pos x="311" y="233"/>
                  </a:cxn>
                  <a:cxn ang="0">
                    <a:pos x="301" y="242"/>
                  </a:cxn>
                  <a:cxn ang="0">
                    <a:pos x="288" y="244"/>
                  </a:cxn>
                  <a:cxn ang="0">
                    <a:pos x="275" y="243"/>
                  </a:cxn>
                  <a:cxn ang="0">
                    <a:pos x="250" y="240"/>
                  </a:cxn>
                  <a:cxn ang="0">
                    <a:pos x="238" y="252"/>
                  </a:cxn>
                  <a:cxn ang="0">
                    <a:pos x="230" y="270"/>
                  </a:cxn>
                  <a:cxn ang="0">
                    <a:pos x="209" y="274"/>
                  </a:cxn>
                  <a:cxn ang="0">
                    <a:pos x="192" y="273"/>
                  </a:cxn>
                  <a:cxn ang="0">
                    <a:pos x="178" y="273"/>
                  </a:cxn>
                  <a:cxn ang="0">
                    <a:pos x="139" y="272"/>
                  </a:cxn>
                  <a:cxn ang="0">
                    <a:pos x="127" y="286"/>
                  </a:cxn>
                  <a:cxn ang="0">
                    <a:pos x="122" y="300"/>
                  </a:cxn>
                  <a:cxn ang="0">
                    <a:pos x="115" y="306"/>
                  </a:cxn>
                  <a:cxn ang="0">
                    <a:pos x="87" y="320"/>
                  </a:cxn>
                  <a:cxn ang="0">
                    <a:pos x="59" y="330"/>
                  </a:cxn>
                  <a:cxn ang="0">
                    <a:pos x="56" y="318"/>
                  </a:cxn>
                  <a:cxn ang="0">
                    <a:pos x="51" y="301"/>
                  </a:cxn>
                  <a:cxn ang="0">
                    <a:pos x="44" y="286"/>
                  </a:cxn>
                  <a:cxn ang="0">
                    <a:pos x="33" y="265"/>
                  </a:cxn>
                  <a:cxn ang="0">
                    <a:pos x="23" y="253"/>
                  </a:cxn>
                  <a:cxn ang="0">
                    <a:pos x="21" y="241"/>
                  </a:cxn>
                  <a:cxn ang="0">
                    <a:pos x="16" y="224"/>
                  </a:cxn>
                  <a:cxn ang="0">
                    <a:pos x="15" y="213"/>
                  </a:cxn>
                  <a:cxn ang="0">
                    <a:pos x="20" y="187"/>
                  </a:cxn>
                  <a:cxn ang="0">
                    <a:pos x="31" y="193"/>
                  </a:cxn>
                  <a:cxn ang="0">
                    <a:pos x="47" y="185"/>
                  </a:cxn>
                  <a:cxn ang="0">
                    <a:pos x="68" y="177"/>
                  </a:cxn>
                  <a:cxn ang="0">
                    <a:pos x="82" y="177"/>
                  </a:cxn>
                  <a:cxn ang="0">
                    <a:pos x="99" y="183"/>
                  </a:cxn>
                  <a:cxn ang="0">
                    <a:pos x="104" y="173"/>
                  </a:cxn>
                  <a:cxn ang="0">
                    <a:pos x="114" y="167"/>
                  </a:cxn>
                  <a:cxn ang="0">
                    <a:pos x="144" y="166"/>
                  </a:cxn>
                  <a:cxn ang="0">
                    <a:pos x="169" y="153"/>
                  </a:cxn>
                  <a:cxn ang="0">
                    <a:pos x="187" y="135"/>
                  </a:cxn>
                  <a:cxn ang="0">
                    <a:pos x="188" y="118"/>
                  </a:cxn>
                  <a:cxn ang="0">
                    <a:pos x="194" y="90"/>
                  </a:cxn>
                  <a:cxn ang="0">
                    <a:pos x="209" y="70"/>
                  </a:cxn>
                  <a:cxn ang="0">
                    <a:pos x="227" y="69"/>
                  </a:cxn>
                  <a:cxn ang="0">
                    <a:pos x="251" y="72"/>
                  </a:cxn>
                  <a:cxn ang="0">
                    <a:pos x="268" y="46"/>
                  </a:cxn>
                  <a:cxn ang="0">
                    <a:pos x="273" y="30"/>
                  </a:cxn>
                  <a:cxn ang="0">
                    <a:pos x="284" y="17"/>
                  </a:cxn>
                  <a:cxn ang="0">
                    <a:pos x="301" y="0"/>
                  </a:cxn>
                  <a:cxn ang="0">
                    <a:pos x="316" y="16"/>
                  </a:cxn>
                  <a:cxn ang="0">
                    <a:pos x="325" y="36"/>
                  </a:cxn>
                  <a:cxn ang="0">
                    <a:pos x="335" y="47"/>
                  </a:cxn>
                  <a:cxn ang="0">
                    <a:pos x="337" y="65"/>
                  </a:cxn>
                  <a:cxn ang="0">
                    <a:pos x="344" y="80"/>
                  </a:cxn>
                  <a:cxn ang="0">
                    <a:pos x="359" y="98"/>
                  </a:cxn>
                  <a:cxn ang="0">
                    <a:pos x="374" y="111"/>
                  </a:cxn>
                  <a:cxn ang="0">
                    <a:pos x="375" y="125"/>
                  </a:cxn>
                  <a:cxn ang="0">
                    <a:pos x="376" y="147"/>
                  </a:cxn>
                  <a:cxn ang="0">
                    <a:pos x="385" y="177"/>
                  </a:cxn>
                  <a:cxn ang="0">
                    <a:pos x="385" y="177"/>
                  </a:cxn>
                </a:cxnLst>
                <a:rect l="0" t="0" r="r" b="b"/>
                <a:pathLst>
                  <a:path w="396" h="330">
                    <a:moveTo>
                      <a:pt x="385" y="177"/>
                    </a:moveTo>
                    <a:cubicBezTo>
                      <a:pt x="374" y="195"/>
                      <a:pt x="385" y="191"/>
                      <a:pt x="389" y="206"/>
                    </a:cubicBezTo>
                    <a:cubicBezTo>
                      <a:pt x="389" y="206"/>
                      <a:pt x="396" y="220"/>
                      <a:pt x="389" y="228"/>
                    </a:cubicBezTo>
                    <a:cubicBezTo>
                      <a:pt x="380" y="238"/>
                      <a:pt x="380" y="226"/>
                      <a:pt x="372" y="230"/>
                    </a:cubicBezTo>
                    <a:cubicBezTo>
                      <a:pt x="372" y="230"/>
                      <a:pt x="365" y="239"/>
                      <a:pt x="355" y="235"/>
                    </a:cubicBezTo>
                    <a:cubicBezTo>
                      <a:pt x="355" y="235"/>
                      <a:pt x="354" y="224"/>
                      <a:pt x="342" y="217"/>
                    </a:cubicBezTo>
                    <a:cubicBezTo>
                      <a:pt x="342" y="217"/>
                      <a:pt x="335" y="217"/>
                      <a:pt x="332" y="209"/>
                    </a:cubicBezTo>
                    <a:cubicBezTo>
                      <a:pt x="332" y="209"/>
                      <a:pt x="325" y="217"/>
                      <a:pt x="319" y="221"/>
                    </a:cubicBezTo>
                    <a:cubicBezTo>
                      <a:pt x="319" y="221"/>
                      <a:pt x="310" y="223"/>
                      <a:pt x="311" y="233"/>
                    </a:cubicBezTo>
                    <a:cubicBezTo>
                      <a:pt x="311" y="233"/>
                      <a:pt x="313" y="248"/>
                      <a:pt x="301" y="242"/>
                    </a:cubicBezTo>
                    <a:cubicBezTo>
                      <a:pt x="301" y="242"/>
                      <a:pt x="296" y="232"/>
                      <a:pt x="288" y="244"/>
                    </a:cubicBezTo>
                    <a:cubicBezTo>
                      <a:pt x="288" y="244"/>
                      <a:pt x="279" y="259"/>
                      <a:pt x="275" y="243"/>
                    </a:cubicBezTo>
                    <a:cubicBezTo>
                      <a:pt x="275" y="243"/>
                      <a:pt x="260" y="234"/>
                      <a:pt x="250" y="240"/>
                    </a:cubicBezTo>
                    <a:cubicBezTo>
                      <a:pt x="250" y="240"/>
                      <a:pt x="232" y="234"/>
                      <a:pt x="238" y="252"/>
                    </a:cubicBezTo>
                    <a:cubicBezTo>
                      <a:pt x="238" y="252"/>
                      <a:pt x="229" y="261"/>
                      <a:pt x="230" y="270"/>
                    </a:cubicBezTo>
                    <a:cubicBezTo>
                      <a:pt x="230" y="270"/>
                      <a:pt x="212" y="282"/>
                      <a:pt x="209" y="274"/>
                    </a:cubicBezTo>
                    <a:cubicBezTo>
                      <a:pt x="209" y="274"/>
                      <a:pt x="205" y="265"/>
                      <a:pt x="192" y="273"/>
                    </a:cubicBezTo>
                    <a:cubicBezTo>
                      <a:pt x="192" y="273"/>
                      <a:pt x="182" y="281"/>
                      <a:pt x="178" y="273"/>
                    </a:cubicBezTo>
                    <a:cubicBezTo>
                      <a:pt x="178" y="273"/>
                      <a:pt x="161" y="268"/>
                      <a:pt x="139" y="272"/>
                    </a:cubicBezTo>
                    <a:cubicBezTo>
                      <a:pt x="139" y="272"/>
                      <a:pt x="128" y="268"/>
                      <a:pt x="127" y="286"/>
                    </a:cubicBezTo>
                    <a:cubicBezTo>
                      <a:pt x="127" y="286"/>
                      <a:pt x="118" y="296"/>
                      <a:pt x="122" y="300"/>
                    </a:cubicBezTo>
                    <a:cubicBezTo>
                      <a:pt x="122" y="300"/>
                      <a:pt x="127" y="309"/>
                      <a:pt x="115" y="306"/>
                    </a:cubicBezTo>
                    <a:cubicBezTo>
                      <a:pt x="115" y="306"/>
                      <a:pt x="102" y="302"/>
                      <a:pt x="87" y="320"/>
                    </a:cubicBezTo>
                    <a:cubicBezTo>
                      <a:pt x="81" y="325"/>
                      <a:pt x="76" y="311"/>
                      <a:pt x="59" y="330"/>
                    </a:cubicBezTo>
                    <a:cubicBezTo>
                      <a:pt x="44" y="325"/>
                      <a:pt x="56" y="318"/>
                      <a:pt x="56" y="318"/>
                    </a:cubicBezTo>
                    <a:cubicBezTo>
                      <a:pt x="62" y="303"/>
                      <a:pt x="51" y="301"/>
                      <a:pt x="51" y="301"/>
                    </a:cubicBezTo>
                    <a:cubicBezTo>
                      <a:pt x="46" y="300"/>
                      <a:pt x="58" y="285"/>
                      <a:pt x="44" y="286"/>
                    </a:cubicBezTo>
                    <a:cubicBezTo>
                      <a:pt x="35" y="283"/>
                      <a:pt x="45" y="274"/>
                      <a:pt x="33" y="265"/>
                    </a:cubicBezTo>
                    <a:cubicBezTo>
                      <a:pt x="21" y="263"/>
                      <a:pt x="31" y="250"/>
                      <a:pt x="23" y="253"/>
                    </a:cubicBezTo>
                    <a:cubicBezTo>
                      <a:pt x="17" y="252"/>
                      <a:pt x="21" y="241"/>
                      <a:pt x="21" y="241"/>
                    </a:cubicBezTo>
                    <a:cubicBezTo>
                      <a:pt x="10" y="239"/>
                      <a:pt x="16" y="224"/>
                      <a:pt x="16" y="224"/>
                    </a:cubicBezTo>
                    <a:cubicBezTo>
                      <a:pt x="0" y="224"/>
                      <a:pt x="11" y="211"/>
                      <a:pt x="15" y="213"/>
                    </a:cubicBezTo>
                    <a:cubicBezTo>
                      <a:pt x="26" y="199"/>
                      <a:pt x="20" y="187"/>
                      <a:pt x="20" y="187"/>
                    </a:cubicBezTo>
                    <a:cubicBezTo>
                      <a:pt x="31" y="182"/>
                      <a:pt x="24" y="195"/>
                      <a:pt x="31" y="193"/>
                    </a:cubicBezTo>
                    <a:cubicBezTo>
                      <a:pt x="40" y="195"/>
                      <a:pt x="47" y="185"/>
                      <a:pt x="47" y="185"/>
                    </a:cubicBezTo>
                    <a:cubicBezTo>
                      <a:pt x="51" y="176"/>
                      <a:pt x="68" y="177"/>
                      <a:pt x="68" y="177"/>
                    </a:cubicBezTo>
                    <a:cubicBezTo>
                      <a:pt x="73" y="162"/>
                      <a:pt x="82" y="177"/>
                      <a:pt x="82" y="177"/>
                    </a:cubicBezTo>
                    <a:cubicBezTo>
                      <a:pt x="93" y="177"/>
                      <a:pt x="99" y="183"/>
                      <a:pt x="99" y="183"/>
                    </a:cubicBezTo>
                    <a:cubicBezTo>
                      <a:pt x="106" y="188"/>
                      <a:pt x="104" y="173"/>
                      <a:pt x="104" y="173"/>
                    </a:cubicBezTo>
                    <a:cubicBezTo>
                      <a:pt x="104" y="155"/>
                      <a:pt x="114" y="167"/>
                      <a:pt x="114" y="167"/>
                    </a:cubicBezTo>
                    <a:cubicBezTo>
                      <a:pt x="137" y="158"/>
                      <a:pt x="144" y="166"/>
                      <a:pt x="144" y="166"/>
                    </a:cubicBezTo>
                    <a:cubicBezTo>
                      <a:pt x="167" y="166"/>
                      <a:pt x="169" y="153"/>
                      <a:pt x="169" y="153"/>
                    </a:cubicBezTo>
                    <a:cubicBezTo>
                      <a:pt x="170" y="144"/>
                      <a:pt x="187" y="135"/>
                      <a:pt x="187" y="135"/>
                    </a:cubicBezTo>
                    <a:cubicBezTo>
                      <a:pt x="187" y="126"/>
                      <a:pt x="188" y="118"/>
                      <a:pt x="188" y="118"/>
                    </a:cubicBezTo>
                    <a:cubicBezTo>
                      <a:pt x="195" y="107"/>
                      <a:pt x="194" y="90"/>
                      <a:pt x="194" y="90"/>
                    </a:cubicBezTo>
                    <a:cubicBezTo>
                      <a:pt x="194" y="63"/>
                      <a:pt x="209" y="70"/>
                      <a:pt x="209" y="70"/>
                    </a:cubicBezTo>
                    <a:cubicBezTo>
                      <a:pt x="217" y="58"/>
                      <a:pt x="227" y="69"/>
                      <a:pt x="227" y="69"/>
                    </a:cubicBezTo>
                    <a:cubicBezTo>
                      <a:pt x="234" y="76"/>
                      <a:pt x="251" y="72"/>
                      <a:pt x="251" y="72"/>
                    </a:cubicBezTo>
                    <a:cubicBezTo>
                      <a:pt x="266" y="74"/>
                      <a:pt x="268" y="46"/>
                      <a:pt x="268" y="46"/>
                    </a:cubicBezTo>
                    <a:cubicBezTo>
                      <a:pt x="279" y="43"/>
                      <a:pt x="273" y="30"/>
                      <a:pt x="273" y="30"/>
                    </a:cubicBezTo>
                    <a:cubicBezTo>
                      <a:pt x="274" y="22"/>
                      <a:pt x="287" y="22"/>
                      <a:pt x="284" y="17"/>
                    </a:cubicBezTo>
                    <a:cubicBezTo>
                      <a:pt x="282" y="5"/>
                      <a:pt x="301" y="0"/>
                      <a:pt x="301" y="0"/>
                    </a:cubicBezTo>
                    <a:cubicBezTo>
                      <a:pt x="302" y="15"/>
                      <a:pt x="316" y="16"/>
                      <a:pt x="316" y="16"/>
                    </a:cubicBezTo>
                    <a:cubicBezTo>
                      <a:pt x="316" y="38"/>
                      <a:pt x="325" y="36"/>
                      <a:pt x="325" y="36"/>
                    </a:cubicBezTo>
                    <a:cubicBezTo>
                      <a:pt x="333" y="36"/>
                      <a:pt x="335" y="47"/>
                      <a:pt x="335" y="47"/>
                    </a:cubicBezTo>
                    <a:cubicBezTo>
                      <a:pt x="341" y="52"/>
                      <a:pt x="337" y="65"/>
                      <a:pt x="337" y="65"/>
                    </a:cubicBezTo>
                    <a:cubicBezTo>
                      <a:pt x="324" y="67"/>
                      <a:pt x="344" y="80"/>
                      <a:pt x="344" y="80"/>
                    </a:cubicBezTo>
                    <a:cubicBezTo>
                      <a:pt x="359" y="86"/>
                      <a:pt x="359" y="98"/>
                      <a:pt x="359" y="98"/>
                    </a:cubicBezTo>
                    <a:cubicBezTo>
                      <a:pt x="376" y="100"/>
                      <a:pt x="374" y="111"/>
                      <a:pt x="374" y="111"/>
                    </a:cubicBezTo>
                    <a:cubicBezTo>
                      <a:pt x="388" y="124"/>
                      <a:pt x="375" y="125"/>
                      <a:pt x="375" y="125"/>
                    </a:cubicBezTo>
                    <a:cubicBezTo>
                      <a:pt x="366" y="136"/>
                      <a:pt x="376" y="147"/>
                      <a:pt x="376" y="147"/>
                    </a:cubicBezTo>
                    <a:cubicBezTo>
                      <a:pt x="386" y="159"/>
                      <a:pt x="385" y="177"/>
                      <a:pt x="385" y="177"/>
                    </a:cubicBezTo>
                    <a:cubicBezTo>
                      <a:pt x="385" y="177"/>
                      <a:pt x="385" y="177"/>
                      <a:pt x="385" y="177"/>
                    </a:cubicBezTo>
                    <a:close/>
                  </a:path>
                </a:pathLst>
              </a:custGeom>
              <a:pattFill prst="wdUp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43" name="Freeform 40"/>
              <p:cNvSpPr>
                <a:spLocks/>
              </p:cNvSpPr>
              <p:nvPr/>
            </p:nvSpPr>
            <p:spPr bwMode="auto">
              <a:xfrm>
                <a:off x="3778" y="4855"/>
                <a:ext cx="1069" cy="604"/>
              </a:xfrm>
              <a:custGeom>
                <a:avLst/>
                <a:gdLst/>
                <a:ahLst/>
                <a:cxnLst>
                  <a:cxn ang="0">
                    <a:pos x="375" y="231"/>
                  </a:cxn>
                  <a:cxn ang="0">
                    <a:pos x="328" y="267"/>
                  </a:cxn>
                  <a:cxn ang="0">
                    <a:pos x="289" y="271"/>
                  </a:cxn>
                  <a:cxn ang="0">
                    <a:pos x="263" y="256"/>
                  </a:cxn>
                  <a:cxn ang="0">
                    <a:pos x="246" y="225"/>
                  </a:cxn>
                  <a:cxn ang="0">
                    <a:pos x="218" y="219"/>
                  </a:cxn>
                  <a:cxn ang="0">
                    <a:pos x="181" y="201"/>
                  </a:cxn>
                  <a:cxn ang="0">
                    <a:pos x="119" y="200"/>
                  </a:cxn>
                  <a:cxn ang="0">
                    <a:pos x="74" y="204"/>
                  </a:cxn>
                  <a:cxn ang="0">
                    <a:pos x="26" y="190"/>
                  </a:cxn>
                  <a:cxn ang="0">
                    <a:pos x="10" y="166"/>
                  </a:cxn>
                  <a:cxn ang="0">
                    <a:pos x="41" y="154"/>
                  </a:cxn>
                  <a:cxn ang="0">
                    <a:pos x="97" y="129"/>
                  </a:cxn>
                  <a:cxn ang="0">
                    <a:pos x="109" y="109"/>
                  </a:cxn>
                  <a:cxn ang="0">
                    <a:pos x="160" y="96"/>
                  </a:cxn>
                  <a:cxn ang="0">
                    <a:pos x="191" y="97"/>
                  </a:cxn>
                  <a:cxn ang="0">
                    <a:pos x="220" y="75"/>
                  </a:cxn>
                  <a:cxn ang="0">
                    <a:pos x="257" y="66"/>
                  </a:cxn>
                  <a:cxn ang="0">
                    <a:pos x="283" y="65"/>
                  </a:cxn>
                  <a:cxn ang="0">
                    <a:pos x="301" y="44"/>
                  </a:cxn>
                  <a:cxn ang="0">
                    <a:pos x="324" y="40"/>
                  </a:cxn>
                  <a:cxn ang="0">
                    <a:pos x="354" y="53"/>
                  </a:cxn>
                  <a:cxn ang="0">
                    <a:pos x="371" y="29"/>
                  </a:cxn>
                  <a:cxn ang="0">
                    <a:pos x="379" y="9"/>
                  </a:cxn>
                  <a:cxn ang="0">
                    <a:pos x="419" y="33"/>
                  </a:cxn>
                  <a:cxn ang="0">
                    <a:pos x="451" y="58"/>
                  </a:cxn>
                  <a:cxn ang="0">
                    <a:pos x="502" y="67"/>
                  </a:cxn>
                  <a:cxn ang="0">
                    <a:pos x="492" y="84"/>
                  </a:cxn>
                  <a:cxn ang="0">
                    <a:pos x="472" y="81"/>
                  </a:cxn>
                  <a:cxn ang="0">
                    <a:pos x="491" y="102"/>
                  </a:cxn>
                  <a:cxn ang="0">
                    <a:pos x="478" y="117"/>
                  </a:cxn>
                  <a:cxn ang="0">
                    <a:pos x="461" y="123"/>
                  </a:cxn>
                  <a:cxn ang="0">
                    <a:pos x="458" y="164"/>
                  </a:cxn>
                  <a:cxn ang="0">
                    <a:pos x="427" y="209"/>
                  </a:cxn>
                  <a:cxn ang="0">
                    <a:pos x="403" y="227"/>
                  </a:cxn>
                </a:cxnLst>
                <a:rect l="0" t="0" r="r" b="b"/>
                <a:pathLst>
                  <a:path w="502" h="285">
                    <a:moveTo>
                      <a:pt x="403" y="227"/>
                    </a:moveTo>
                    <a:cubicBezTo>
                      <a:pt x="385" y="209"/>
                      <a:pt x="389" y="236"/>
                      <a:pt x="375" y="231"/>
                    </a:cubicBezTo>
                    <a:cubicBezTo>
                      <a:pt x="375" y="231"/>
                      <a:pt x="358" y="223"/>
                      <a:pt x="358" y="249"/>
                    </a:cubicBezTo>
                    <a:cubicBezTo>
                      <a:pt x="358" y="249"/>
                      <a:pt x="365" y="273"/>
                      <a:pt x="328" y="267"/>
                    </a:cubicBezTo>
                    <a:cubicBezTo>
                      <a:pt x="328" y="267"/>
                      <a:pt x="310" y="253"/>
                      <a:pt x="304" y="267"/>
                    </a:cubicBezTo>
                    <a:cubicBezTo>
                      <a:pt x="304" y="267"/>
                      <a:pt x="292" y="285"/>
                      <a:pt x="289" y="271"/>
                    </a:cubicBezTo>
                    <a:cubicBezTo>
                      <a:pt x="289" y="271"/>
                      <a:pt x="282" y="257"/>
                      <a:pt x="272" y="267"/>
                    </a:cubicBezTo>
                    <a:cubicBezTo>
                      <a:pt x="272" y="267"/>
                      <a:pt x="255" y="273"/>
                      <a:pt x="263" y="256"/>
                    </a:cubicBezTo>
                    <a:cubicBezTo>
                      <a:pt x="263" y="256"/>
                      <a:pt x="263" y="244"/>
                      <a:pt x="253" y="240"/>
                    </a:cubicBezTo>
                    <a:cubicBezTo>
                      <a:pt x="253" y="240"/>
                      <a:pt x="235" y="228"/>
                      <a:pt x="246" y="225"/>
                    </a:cubicBezTo>
                    <a:cubicBezTo>
                      <a:pt x="246" y="225"/>
                      <a:pt x="259" y="214"/>
                      <a:pt x="237" y="212"/>
                    </a:cubicBezTo>
                    <a:cubicBezTo>
                      <a:pt x="237" y="212"/>
                      <a:pt x="232" y="204"/>
                      <a:pt x="218" y="219"/>
                    </a:cubicBezTo>
                    <a:cubicBezTo>
                      <a:pt x="218" y="219"/>
                      <a:pt x="223" y="206"/>
                      <a:pt x="202" y="209"/>
                    </a:cubicBezTo>
                    <a:cubicBezTo>
                      <a:pt x="202" y="209"/>
                      <a:pt x="184" y="214"/>
                      <a:pt x="181" y="201"/>
                    </a:cubicBezTo>
                    <a:cubicBezTo>
                      <a:pt x="181" y="201"/>
                      <a:pt x="173" y="181"/>
                      <a:pt x="151" y="197"/>
                    </a:cubicBezTo>
                    <a:cubicBezTo>
                      <a:pt x="142" y="210"/>
                      <a:pt x="143" y="193"/>
                      <a:pt x="119" y="200"/>
                    </a:cubicBezTo>
                    <a:cubicBezTo>
                      <a:pt x="112" y="199"/>
                      <a:pt x="109" y="208"/>
                      <a:pt x="103" y="201"/>
                    </a:cubicBezTo>
                    <a:cubicBezTo>
                      <a:pt x="103" y="201"/>
                      <a:pt x="84" y="192"/>
                      <a:pt x="74" y="204"/>
                    </a:cubicBezTo>
                    <a:cubicBezTo>
                      <a:pt x="74" y="204"/>
                      <a:pt x="63" y="207"/>
                      <a:pt x="54" y="204"/>
                    </a:cubicBezTo>
                    <a:cubicBezTo>
                      <a:pt x="44" y="208"/>
                      <a:pt x="38" y="190"/>
                      <a:pt x="26" y="190"/>
                    </a:cubicBezTo>
                    <a:cubicBezTo>
                      <a:pt x="26" y="190"/>
                      <a:pt x="23" y="197"/>
                      <a:pt x="11" y="194"/>
                    </a:cubicBezTo>
                    <a:cubicBezTo>
                      <a:pt x="0" y="181"/>
                      <a:pt x="10" y="166"/>
                      <a:pt x="10" y="166"/>
                    </a:cubicBezTo>
                    <a:cubicBezTo>
                      <a:pt x="16" y="150"/>
                      <a:pt x="23" y="156"/>
                      <a:pt x="23" y="156"/>
                    </a:cubicBezTo>
                    <a:cubicBezTo>
                      <a:pt x="31" y="169"/>
                      <a:pt x="41" y="154"/>
                      <a:pt x="41" y="154"/>
                    </a:cubicBezTo>
                    <a:cubicBezTo>
                      <a:pt x="57" y="135"/>
                      <a:pt x="63" y="148"/>
                      <a:pt x="69" y="143"/>
                    </a:cubicBezTo>
                    <a:cubicBezTo>
                      <a:pt x="84" y="125"/>
                      <a:pt x="97" y="129"/>
                      <a:pt x="97" y="129"/>
                    </a:cubicBezTo>
                    <a:cubicBezTo>
                      <a:pt x="109" y="132"/>
                      <a:pt x="104" y="123"/>
                      <a:pt x="104" y="123"/>
                    </a:cubicBezTo>
                    <a:cubicBezTo>
                      <a:pt x="100" y="119"/>
                      <a:pt x="109" y="109"/>
                      <a:pt x="109" y="109"/>
                    </a:cubicBezTo>
                    <a:cubicBezTo>
                      <a:pt x="110" y="91"/>
                      <a:pt x="121" y="95"/>
                      <a:pt x="121" y="95"/>
                    </a:cubicBezTo>
                    <a:cubicBezTo>
                      <a:pt x="143" y="91"/>
                      <a:pt x="160" y="96"/>
                      <a:pt x="160" y="96"/>
                    </a:cubicBezTo>
                    <a:cubicBezTo>
                      <a:pt x="164" y="104"/>
                      <a:pt x="174" y="96"/>
                      <a:pt x="174" y="96"/>
                    </a:cubicBezTo>
                    <a:cubicBezTo>
                      <a:pt x="187" y="88"/>
                      <a:pt x="191" y="97"/>
                      <a:pt x="191" y="97"/>
                    </a:cubicBezTo>
                    <a:cubicBezTo>
                      <a:pt x="194" y="105"/>
                      <a:pt x="212" y="93"/>
                      <a:pt x="212" y="93"/>
                    </a:cubicBezTo>
                    <a:cubicBezTo>
                      <a:pt x="211" y="84"/>
                      <a:pt x="220" y="75"/>
                      <a:pt x="220" y="75"/>
                    </a:cubicBezTo>
                    <a:cubicBezTo>
                      <a:pt x="214" y="57"/>
                      <a:pt x="232" y="63"/>
                      <a:pt x="232" y="63"/>
                    </a:cubicBezTo>
                    <a:cubicBezTo>
                      <a:pt x="242" y="57"/>
                      <a:pt x="257" y="66"/>
                      <a:pt x="257" y="66"/>
                    </a:cubicBezTo>
                    <a:cubicBezTo>
                      <a:pt x="261" y="82"/>
                      <a:pt x="270" y="67"/>
                      <a:pt x="270" y="67"/>
                    </a:cubicBezTo>
                    <a:cubicBezTo>
                      <a:pt x="278" y="55"/>
                      <a:pt x="283" y="65"/>
                      <a:pt x="283" y="65"/>
                    </a:cubicBezTo>
                    <a:cubicBezTo>
                      <a:pt x="295" y="71"/>
                      <a:pt x="293" y="56"/>
                      <a:pt x="293" y="56"/>
                    </a:cubicBezTo>
                    <a:cubicBezTo>
                      <a:pt x="292" y="46"/>
                      <a:pt x="301" y="44"/>
                      <a:pt x="301" y="44"/>
                    </a:cubicBezTo>
                    <a:cubicBezTo>
                      <a:pt x="307" y="40"/>
                      <a:pt x="314" y="32"/>
                      <a:pt x="314" y="32"/>
                    </a:cubicBezTo>
                    <a:cubicBezTo>
                      <a:pt x="317" y="40"/>
                      <a:pt x="324" y="40"/>
                      <a:pt x="324" y="40"/>
                    </a:cubicBezTo>
                    <a:cubicBezTo>
                      <a:pt x="336" y="47"/>
                      <a:pt x="337" y="58"/>
                      <a:pt x="337" y="58"/>
                    </a:cubicBezTo>
                    <a:cubicBezTo>
                      <a:pt x="347" y="62"/>
                      <a:pt x="354" y="53"/>
                      <a:pt x="354" y="53"/>
                    </a:cubicBezTo>
                    <a:cubicBezTo>
                      <a:pt x="362" y="49"/>
                      <a:pt x="362" y="61"/>
                      <a:pt x="371" y="51"/>
                    </a:cubicBezTo>
                    <a:cubicBezTo>
                      <a:pt x="378" y="43"/>
                      <a:pt x="371" y="29"/>
                      <a:pt x="371" y="29"/>
                    </a:cubicBezTo>
                    <a:cubicBezTo>
                      <a:pt x="367" y="14"/>
                      <a:pt x="356" y="18"/>
                      <a:pt x="367" y="0"/>
                    </a:cubicBezTo>
                    <a:cubicBezTo>
                      <a:pt x="375" y="2"/>
                      <a:pt x="379" y="9"/>
                      <a:pt x="379" y="9"/>
                    </a:cubicBezTo>
                    <a:cubicBezTo>
                      <a:pt x="403" y="10"/>
                      <a:pt x="409" y="20"/>
                      <a:pt x="409" y="20"/>
                    </a:cubicBezTo>
                    <a:cubicBezTo>
                      <a:pt x="415" y="26"/>
                      <a:pt x="419" y="33"/>
                      <a:pt x="419" y="33"/>
                    </a:cubicBezTo>
                    <a:cubicBezTo>
                      <a:pt x="435" y="33"/>
                      <a:pt x="433" y="44"/>
                      <a:pt x="433" y="44"/>
                    </a:cubicBezTo>
                    <a:cubicBezTo>
                      <a:pt x="437" y="64"/>
                      <a:pt x="445" y="52"/>
                      <a:pt x="451" y="58"/>
                    </a:cubicBezTo>
                    <a:cubicBezTo>
                      <a:pt x="458" y="62"/>
                      <a:pt x="468" y="59"/>
                      <a:pt x="468" y="59"/>
                    </a:cubicBezTo>
                    <a:cubicBezTo>
                      <a:pt x="498" y="54"/>
                      <a:pt x="502" y="67"/>
                      <a:pt x="502" y="67"/>
                    </a:cubicBezTo>
                    <a:cubicBezTo>
                      <a:pt x="502" y="67"/>
                      <a:pt x="502" y="67"/>
                      <a:pt x="502" y="67"/>
                    </a:cubicBezTo>
                    <a:cubicBezTo>
                      <a:pt x="492" y="84"/>
                      <a:pt x="492" y="84"/>
                      <a:pt x="492" y="84"/>
                    </a:cubicBezTo>
                    <a:cubicBezTo>
                      <a:pt x="492" y="84"/>
                      <a:pt x="492" y="84"/>
                      <a:pt x="492" y="84"/>
                    </a:cubicBezTo>
                    <a:cubicBezTo>
                      <a:pt x="492" y="84"/>
                      <a:pt x="488" y="74"/>
                      <a:pt x="472" y="81"/>
                    </a:cubicBezTo>
                    <a:cubicBezTo>
                      <a:pt x="472" y="81"/>
                      <a:pt x="445" y="81"/>
                      <a:pt x="472" y="96"/>
                    </a:cubicBezTo>
                    <a:cubicBezTo>
                      <a:pt x="472" y="96"/>
                      <a:pt x="488" y="95"/>
                      <a:pt x="491" y="102"/>
                    </a:cubicBezTo>
                    <a:cubicBezTo>
                      <a:pt x="491" y="102"/>
                      <a:pt x="490" y="110"/>
                      <a:pt x="478" y="117"/>
                    </a:cubicBezTo>
                    <a:cubicBezTo>
                      <a:pt x="478" y="117"/>
                      <a:pt x="478" y="117"/>
                      <a:pt x="478" y="117"/>
                    </a:cubicBezTo>
                    <a:cubicBezTo>
                      <a:pt x="461" y="123"/>
                      <a:pt x="461" y="123"/>
                      <a:pt x="461" y="123"/>
                    </a:cubicBezTo>
                    <a:cubicBezTo>
                      <a:pt x="461" y="123"/>
                      <a:pt x="461" y="123"/>
                      <a:pt x="461" y="123"/>
                    </a:cubicBezTo>
                    <a:cubicBezTo>
                      <a:pt x="461" y="123"/>
                      <a:pt x="445" y="131"/>
                      <a:pt x="454" y="143"/>
                    </a:cubicBezTo>
                    <a:cubicBezTo>
                      <a:pt x="454" y="143"/>
                      <a:pt x="458" y="147"/>
                      <a:pt x="458" y="164"/>
                    </a:cubicBezTo>
                    <a:cubicBezTo>
                      <a:pt x="458" y="164"/>
                      <a:pt x="467" y="182"/>
                      <a:pt x="444" y="194"/>
                    </a:cubicBezTo>
                    <a:cubicBezTo>
                      <a:pt x="444" y="194"/>
                      <a:pt x="429" y="194"/>
                      <a:pt x="427" y="209"/>
                    </a:cubicBezTo>
                    <a:cubicBezTo>
                      <a:pt x="427" y="209"/>
                      <a:pt x="409" y="212"/>
                      <a:pt x="403" y="227"/>
                    </a:cubicBezTo>
                    <a:cubicBezTo>
                      <a:pt x="403" y="227"/>
                      <a:pt x="403" y="227"/>
                      <a:pt x="403" y="227"/>
                    </a:cubicBezTo>
                    <a:close/>
                  </a:path>
                </a:pathLst>
              </a:custGeom>
              <a:pattFill prst="wdUp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44" name="Freeform 39"/>
              <p:cNvSpPr>
                <a:spLocks/>
              </p:cNvSpPr>
              <p:nvPr/>
            </p:nvSpPr>
            <p:spPr bwMode="auto">
              <a:xfrm>
                <a:off x="3359" y="5255"/>
                <a:ext cx="854" cy="1158"/>
              </a:xfrm>
              <a:custGeom>
                <a:avLst/>
                <a:gdLst/>
                <a:ahLst/>
                <a:cxnLst>
                  <a:cxn ang="0">
                    <a:pos x="117" y="19"/>
                  </a:cxn>
                  <a:cxn ang="0">
                    <a:pos x="156" y="23"/>
                  </a:cxn>
                  <a:cxn ang="0">
                    <a:pos x="195" y="16"/>
                  </a:cxn>
                  <a:cxn ang="0">
                    <a:pos x="223" y="1"/>
                  </a:cxn>
                  <a:cxn ang="0">
                    <a:pos x="269" y="15"/>
                  </a:cxn>
                  <a:cxn ang="0">
                    <a:pos x="264" y="47"/>
                  </a:cxn>
                  <a:cxn ang="0">
                    <a:pos x="281" y="93"/>
                  </a:cxn>
                  <a:cxn ang="0">
                    <a:pos x="331" y="118"/>
                  </a:cxn>
                  <a:cxn ang="0">
                    <a:pos x="337" y="166"/>
                  </a:cxn>
                  <a:cxn ang="0">
                    <a:pos x="368" y="190"/>
                  </a:cxn>
                  <a:cxn ang="0">
                    <a:pos x="373" y="228"/>
                  </a:cxn>
                  <a:cxn ang="0">
                    <a:pos x="366" y="247"/>
                  </a:cxn>
                  <a:cxn ang="0">
                    <a:pos x="380" y="286"/>
                  </a:cxn>
                  <a:cxn ang="0">
                    <a:pos x="336" y="299"/>
                  </a:cxn>
                  <a:cxn ang="0">
                    <a:pos x="317" y="342"/>
                  </a:cxn>
                  <a:cxn ang="0">
                    <a:pos x="296" y="379"/>
                  </a:cxn>
                  <a:cxn ang="0">
                    <a:pos x="283" y="357"/>
                  </a:cxn>
                  <a:cxn ang="0">
                    <a:pos x="272" y="346"/>
                  </a:cxn>
                  <a:cxn ang="0">
                    <a:pos x="251" y="351"/>
                  </a:cxn>
                  <a:cxn ang="0">
                    <a:pos x="265" y="360"/>
                  </a:cxn>
                  <a:cxn ang="0">
                    <a:pos x="280" y="379"/>
                  </a:cxn>
                  <a:cxn ang="0">
                    <a:pos x="278" y="405"/>
                  </a:cxn>
                  <a:cxn ang="0">
                    <a:pos x="248" y="426"/>
                  </a:cxn>
                  <a:cxn ang="0">
                    <a:pos x="234" y="434"/>
                  </a:cxn>
                  <a:cxn ang="0">
                    <a:pos x="206" y="450"/>
                  </a:cxn>
                  <a:cxn ang="0">
                    <a:pos x="191" y="463"/>
                  </a:cxn>
                  <a:cxn ang="0">
                    <a:pos x="190" y="448"/>
                  </a:cxn>
                  <a:cxn ang="0">
                    <a:pos x="187" y="438"/>
                  </a:cxn>
                  <a:cxn ang="0">
                    <a:pos x="183" y="485"/>
                  </a:cxn>
                  <a:cxn ang="0">
                    <a:pos x="199" y="519"/>
                  </a:cxn>
                  <a:cxn ang="0">
                    <a:pos x="180" y="517"/>
                  </a:cxn>
                  <a:cxn ang="0">
                    <a:pos x="119" y="513"/>
                  </a:cxn>
                  <a:cxn ang="0">
                    <a:pos x="91" y="531"/>
                  </a:cxn>
                  <a:cxn ang="0">
                    <a:pos x="80" y="522"/>
                  </a:cxn>
                  <a:cxn ang="0">
                    <a:pos x="47" y="534"/>
                  </a:cxn>
                  <a:cxn ang="0">
                    <a:pos x="7" y="497"/>
                  </a:cxn>
                  <a:cxn ang="0">
                    <a:pos x="19" y="485"/>
                  </a:cxn>
                  <a:cxn ang="0">
                    <a:pos x="42" y="462"/>
                  </a:cxn>
                  <a:cxn ang="0">
                    <a:pos x="64" y="431"/>
                  </a:cxn>
                  <a:cxn ang="0">
                    <a:pos x="89" y="402"/>
                  </a:cxn>
                  <a:cxn ang="0">
                    <a:pos x="103" y="375"/>
                  </a:cxn>
                  <a:cxn ang="0">
                    <a:pos x="97" y="347"/>
                  </a:cxn>
                  <a:cxn ang="0">
                    <a:pos x="108" y="310"/>
                  </a:cxn>
                  <a:cxn ang="0">
                    <a:pos x="135" y="320"/>
                  </a:cxn>
                  <a:cxn ang="0">
                    <a:pos x="150" y="319"/>
                  </a:cxn>
                  <a:cxn ang="0">
                    <a:pos x="178" y="324"/>
                  </a:cxn>
                  <a:cxn ang="0">
                    <a:pos x="210" y="331"/>
                  </a:cxn>
                  <a:cxn ang="0">
                    <a:pos x="248" y="330"/>
                  </a:cxn>
                  <a:cxn ang="0">
                    <a:pos x="219" y="303"/>
                  </a:cxn>
                  <a:cxn ang="0">
                    <a:pos x="226" y="265"/>
                  </a:cxn>
                  <a:cxn ang="0">
                    <a:pos x="183" y="226"/>
                  </a:cxn>
                  <a:cxn ang="0">
                    <a:pos x="185" y="206"/>
                  </a:cxn>
                  <a:cxn ang="0">
                    <a:pos x="174" y="197"/>
                  </a:cxn>
                  <a:cxn ang="0">
                    <a:pos x="172" y="158"/>
                  </a:cxn>
                  <a:cxn ang="0">
                    <a:pos x="132" y="138"/>
                  </a:cxn>
                  <a:cxn ang="0">
                    <a:pos x="135" y="96"/>
                  </a:cxn>
                  <a:cxn ang="0">
                    <a:pos x="138" y="71"/>
                  </a:cxn>
                  <a:cxn ang="0">
                    <a:pos x="120" y="41"/>
                  </a:cxn>
                  <a:cxn ang="0">
                    <a:pos x="101" y="35"/>
                  </a:cxn>
                </a:cxnLst>
                <a:rect l="0" t="0" r="r" b="b"/>
                <a:pathLst>
                  <a:path w="401" h="546">
                    <a:moveTo>
                      <a:pt x="101" y="35"/>
                    </a:moveTo>
                    <a:cubicBezTo>
                      <a:pt x="113" y="32"/>
                      <a:pt x="117" y="19"/>
                      <a:pt x="117" y="19"/>
                    </a:cubicBezTo>
                    <a:cubicBezTo>
                      <a:pt x="120" y="0"/>
                      <a:pt x="128" y="17"/>
                      <a:pt x="128" y="17"/>
                    </a:cubicBezTo>
                    <a:cubicBezTo>
                      <a:pt x="138" y="27"/>
                      <a:pt x="156" y="23"/>
                      <a:pt x="156" y="23"/>
                    </a:cubicBezTo>
                    <a:cubicBezTo>
                      <a:pt x="167" y="13"/>
                      <a:pt x="174" y="24"/>
                      <a:pt x="174" y="24"/>
                    </a:cubicBezTo>
                    <a:cubicBezTo>
                      <a:pt x="195" y="27"/>
                      <a:pt x="195" y="16"/>
                      <a:pt x="195" y="16"/>
                    </a:cubicBezTo>
                    <a:cubicBezTo>
                      <a:pt x="193" y="5"/>
                      <a:pt x="208" y="5"/>
                      <a:pt x="208" y="5"/>
                    </a:cubicBezTo>
                    <a:cubicBezTo>
                      <a:pt x="220" y="8"/>
                      <a:pt x="223" y="1"/>
                      <a:pt x="223" y="1"/>
                    </a:cubicBezTo>
                    <a:cubicBezTo>
                      <a:pt x="235" y="1"/>
                      <a:pt x="241" y="19"/>
                      <a:pt x="251" y="15"/>
                    </a:cubicBezTo>
                    <a:cubicBezTo>
                      <a:pt x="260" y="18"/>
                      <a:pt x="269" y="15"/>
                      <a:pt x="269" y="15"/>
                    </a:cubicBezTo>
                    <a:cubicBezTo>
                      <a:pt x="274" y="24"/>
                      <a:pt x="265" y="23"/>
                      <a:pt x="265" y="23"/>
                    </a:cubicBezTo>
                    <a:cubicBezTo>
                      <a:pt x="252" y="32"/>
                      <a:pt x="264" y="47"/>
                      <a:pt x="264" y="47"/>
                    </a:cubicBezTo>
                    <a:cubicBezTo>
                      <a:pt x="274" y="53"/>
                      <a:pt x="272" y="77"/>
                      <a:pt x="272" y="77"/>
                    </a:cubicBezTo>
                    <a:cubicBezTo>
                      <a:pt x="282" y="76"/>
                      <a:pt x="281" y="93"/>
                      <a:pt x="281" y="93"/>
                    </a:cubicBezTo>
                    <a:cubicBezTo>
                      <a:pt x="278" y="118"/>
                      <a:pt x="304" y="110"/>
                      <a:pt x="304" y="110"/>
                    </a:cubicBezTo>
                    <a:cubicBezTo>
                      <a:pt x="321" y="112"/>
                      <a:pt x="331" y="104"/>
                      <a:pt x="331" y="118"/>
                    </a:cubicBezTo>
                    <a:cubicBezTo>
                      <a:pt x="344" y="133"/>
                      <a:pt x="333" y="142"/>
                      <a:pt x="333" y="142"/>
                    </a:cubicBezTo>
                    <a:cubicBezTo>
                      <a:pt x="332" y="152"/>
                      <a:pt x="337" y="166"/>
                      <a:pt x="337" y="166"/>
                    </a:cubicBezTo>
                    <a:cubicBezTo>
                      <a:pt x="339" y="178"/>
                      <a:pt x="359" y="176"/>
                      <a:pt x="359" y="176"/>
                    </a:cubicBezTo>
                    <a:cubicBezTo>
                      <a:pt x="384" y="172"/>
                      <a:pt x="366" y="187"/>
                      <a:pt x="368" y="190"/>
                    </a:cubicBezTo>
                    <a:cubicBezTo>
                      <a:pt x="369" y="196"/>
                      <a:pt x="387" y="196"/>
                      <a:pt x="388" y="203"/>
                    </a:cubicBezTo>
                    <a:cubicBezTo>
                      <a:pt x="401" y="225"/>
                      <a:pt x="373" y="228"/>
                      <a:pt x="373" y="228"/>
                    </a:cubicBezTo>
                    <a:cubicBezTo>
                      <a:pt x="353" y="228"/>
                      <a:pt x="359" y="236"/>
                      <a:pt x="359" y="236"/>
                    </a:cubicBezTo>
                    <a:cubicBezTo>
                      <a:pt x="356" y="243"/>
                      <a:pt x="366" y="247"/>
                      <a:pt x="366" y="247"/>
                    </a:cubicBezTo>
                    <a:cubicBezTo>
                      <a:pt x="376" y="255"/>
                      <a:pt x="373" y="269"/>
                      <a:pt x="373" y="269"/>
                    </a:cubicBezTo>
                    <a:cubicBezTo>
                      <a:pt x="370" y="286"/>
                      <a:pt x="380" y="286"/>
                      <a:pt x="380" y="286"/>
                    </a:cubicBezTo>
                    <a:cubicBezTo>
                      <a:pt x="373" y="293"/>
                      <a:pt x="360" y="294"/>
                      <a:pt x="360" y="294"/>
                    </a:cubicBezTo>
                    <a:cubicBezTo>
                      <a:pt x="355" y="298"/>
                      <a:pt x="336" y="299"/>
                      <a:pt x="336" y="299"/>
                    </a:cubicBezTo>
                    <a:cubicBezTo>
                      <a:pt x="326" y="297"/>
                      <a:pt x="333" y="319"/>
                      <a:pt x="333" y="319"/>
                    </a:cubicBezTo>
                    <a:cubicBezTo>
                      <a:pt x="331" y="336"/>
                      <a:pt x="317" y="342"/>
                      <a:pt x="317" y="342"/>
                    </a:cubicBezTo>
                    <a:cubicBezTo>
                      <a:pt x="319" y="353"/>
                      <a:pt x="309" y="361"/>
                      <a:pt x="309" y="361"/>
                    </a:cubicBezTo>
                    <a:cubicBezTo>
                      <a:pt x="303" y="378"/>
                      <a:pt x="296" y="379"/>
                      <a:pt x="296" y="379"/>
                    </a:cubicBezTo>
                    <a:cubicBezTo>
                      <a:pt x="284" y="371"/>
                      <a:pt x="283" y="357"/>
                      <a:pt x="283" y="357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72" y="346"/>
                      <a:pt x="272" y="346"/>
                      <a:pt x="272" y="346"/>
                    </a:cubicBezTo>
                    <a:cubicBezTo>
                      <a:pt x="272" y="346"/>
                      <a:pt x="272" y="346"/>
                      <a:pt x="272" y="346"/>
                    </a:cubicBezTo>
                    <a:cubicBezTo>
                      <a:pt x="271" y="337"/>
                      <a:pt x="260" y="329"/>
                      <a:pt x="250" y="337"/>
                    </a:cubicBezTo>
                    <a:cubicBezTo>
                      <a:pt x="238" y="346"/>
                      <a:pt x="251" y="351"/>
                      <a:pt x="251" y="351"/>
                    </a:cubicBezTo>
                    <a:cubicBezTo>
                      <a:pt x="251" y="351"/>
                      <a:pt x="251" y="351"/>
                      <a:pt x="251" y="351"/>
                    </a:cubicBezTo>
                    <a:cubicBezTo>
                      <a:pt x="265" y="360"/>
                      <a:pt x="265" y="360"/>
                      <a:pt x="265" y="360"/>
                    </a:cubicBezTo>
                    <a:cubicBezTo>
                      <a:pt x="265" y="360"/>
                      <a:pt x="265" y="360"/>
                      <a:pt x="265" y="360"/>
                    </a:cubicBezTo>
                    <a:cubicBezTo>
                      <a:pt x="278" y="366"/>
                      <a:pt x="280" y="379"/>
                      <a:pt x="280" y="379"/>
                    </a:cubicBezTo>
                    <a:cubicBezTo>
                      <a:pt x="293" y="397"/>
                      <a:pt x="278" y="405"/>
                      <a:pt x="278" y="405"/>
                    </a:cubicBezTo>
                    <a:cubicBezTo>
                      <a:pt x="278" y="405"/>
                      <a:pt x="278" y="405"/>
                      <a:pt x="278" y="405"/>
                    </a:cubicBezTo>
                    <a:cubicBezTo>
                      <a:pt x="248" y="437"/>
                      <a:pt x="248" y="437"/>
                      <a:pt x="248" y="437"/>
                    </a:cubicBezTo>
                    <a:cubicBezTo>
                      <a:pt x="248" y="426"/>
                      <a:pt x="248" y="426"/>
                      <a:pt x="248" y="426"/>
                    </a:cubicBezTo>
                    <a:cubicBezTo>
                      <a:pt x="234" y="434"/>
                      <a:pt x="234" y="434"/>
                      <a:pt x="234" y="434"/>
                    </a:cubicBezTo>
                    <a:cubicBezTo>
                      <a:pt x="234" y="434"/>
                      <a:pt x="234" y="434"/>
                      <a:pt x="234" y="434"/>
                    </a:cubicBezTo>
                    <a:cubicBezTo>
                      <a:pt x="219" y="434"/>
                      <a:pt x="220" y="448"/>
                      <a:pt x="220" y="448"/>
                    </a:cubicBezTo>
                    <a:cubicBezTo>
                      <a:pt x="216" y="453"/>
                      <a:pt x="206" y="450"/>
                      <a:pt x="206" y="450"/>
                    </a:cubicBezTo>
                    <a:cubicBezTo>
                      <a:pt x="203" y="456"/>
                      <a:pt x="214" y="457"/>
                      <a:pt x="210" y="466"/>
                    </a:cubicBezTo>
                    <a:cubicBezTo>
                      <a:pt x="199" y="475"/>
                      <a:pt x="191" y="463"/>
                      <a:pt x="191" y="463"/>
                    </a:cubicBezTo>
                    <a:cubicBezTo>
                      <a:pt x="191" y="463"/>
                      <a:pt x="191" y="463"/>
                      <a:pt x="191" y="463"/>
                    </a:cubicBezTo>
                    <a:cubicBezTo>
                      <a:pt x="190" y="448"/>
                      <a:pt x="190" y="448"/>
                      <a:pt x="190" y="448"/>
                    </a:cubicBezTo>
                    <a:cubicBezTo>
                      <a:pt x="187" y="438"/>
                      <a:pt x="187" y="438"/>
                      <a:pt x="187" y="438"/>
                    </a:cubicBezTo>
                    <a:cubicBezTo>
                      <a:pt x="187" y="438"/>
                      <a:pt x="187" y="438"/>
                      <a:pt x="187" y="438"/>
                    </a:cubicBezTo>
                    <a:cubicBezTo>
                      <a:pt x="179" y="443"/>
                      <a:pt x="183" y="458"/>
                      <a:pt x="183" y="458"/>
                    </a:cubicBezTo>
                    <a:cubicBezTo>
                      <a:pt x="175" y="474"/>
                      <a:pt x="183" y="485"/>
                      <a:pt x="183" y="485"/>
                    </a:cubicBezTo>
                    <a:cubicBezTo>
                      <a:pt x="179" y="505"/>
                      <a:pt x="189" y="500"/>
                      <a:pt x="189" y="500"/>
                    </a:cubicBezTo>
                    <a:cubicBezTo>
                      <a:pt x="201" y="498"/>
                      <a:pt x="199" y="519"/>
                      <a:pt x="199" y="519"/>
                    </a:cubicBezTo>
                    <a:cubicBezTo>
                      <a:pt x="197" y="544"/>
                      <a:pt x="185" y="544"/>
                      <a:pt x="185" y="544"/>
                    </a:cubicBezTo>
                    <a:cubicBezTo>
                      <a:pt x="185" y="544"/>
                      <a:pt x="190" y="525"/>
                      <a:pt x="180" y="517"/>
                    </a:cubicBezTo>
                    <a:cubicBezTo>
                      <a:pt x="180" y="517"/>
                      <a:pt x="179" y="506"/>
                      <a:pt x="158" y="503"/>
                    </a:cubicBezTo>
                    <a:cubicBezTo>
                      <a:pt x="158" y="503"/>
                      <a:pt x="131" y="498"/>
                      <a:pt x="119" y="513"/>
                    </a:cubicBezTo>
                    <a:cubicBezTo>
                      <a:pt x="119" y="513"/>
                      <a:pt x="98" y="514"/>
                      <a:pt x="91" y="531"/>
                    </a:cubicBezTo>
                    <a:cubicBezTo>
                      <a:pt x="91" y="531"/>
                      <a:pt x="91" y="531"/>
                      <a:pt x="91" y="531"/>
                    </a:cubicBezTo>
                    <a:cubicBezTo>
                      <a:pt x="80" y="522"/>
                      <a:pt x="80" y="522"/>
                      <a:pt x="80" y="522"/>
                    </a:cubicBezTo>
                    <a:cubicBezTo>
                      <a:pt x="80" y="522"/>
                      <a:pt x="80" y="522"/>
                      <a:pt x="80" y="522"/>
                    </a:cubicBezTo>
                    <a:cubicBezTo>
                      <a:pt x="80" y="522"/>
                      <a:pt x="69" y="525"/>
                      <a:pt x="73" y="532"/>
                    </a:cubicBezTo>
                    <a:cubicBezTo>
                      <a:pt x="73" y="532"/>
                      <a:pt x="73" y="546"/>
                      <a:pt x="47" y="534"/>
                    </a:cubicBezTo>
                    <a:cubicBezTo>
                      <a:pt x="36" y="522"/>
                      <a:pt x="25" y="529"/>
                      <a:pt x="18" y="519"/>
                    </a:cubicBezTo>
                    <a:cubicBezTo>
                      <a:pt x="18" y="519"/>
                      <a:pt x="7" y="514"/>
                      <a:pt x="7" y="497"/>
                    </a:cubicBezTo>
                    <a:cubicBezTo>
                      <a:pt x="7" y="497"/>
                      <a:pt x="1" y="498"/>
                      <a:pt x="0" y="492"/>
                    </a:cubicBezTo>
                    <a:cubicBezTo>
                      <a:pt x="0" y="492"/>
                      <a:pt x="8" y="477"/>
                      <a:pt x="19" y="485"/>
                    </a:cubicBezTo>
                    <a:cubicBezTo>
                      <a:pt x="19" y="485"/>
                      <a:pt x="25" y="481"/>
                      <a:pt x="33" y="485"/>
                    </a:cubicBezTo>
                    <a:cubicBezTo>
                      <a:pt x="33" y="485"/>
                      <a:pt x="47" y="489"/>
                      <a:pt x="42" y="462"/>
                    </a:cubicBezTo>
                    <a:cubicBezTo>
                      <a:pt x="42" y="462"/>
                      <a:pt x="27" y="459"/>
                      <a:pt x="51" y="444"/>
                    </a:cubicBezTo>
                    <a:cubicBezTo>
                      <a:pt x="51" y="444"/>
                      <a:pt x="63" y="440"/>
                      <a:pt x="64" y="431"/>
                    </a:cubicBezTo>
                    <a:cubicBezTo>
                      <a:pt x="64" y="431"/>
                      <a:pt x="76" y="434"/>
                      <a:pt x="73" y="417"/>
                    </a:cubicBezTo>
                    <a:cubicBezTo>
                      <a:pt x="73" y="417"/>
                      <a:pt x="65" y="404"/>
                      <a:pt x="89" y="402"/>
                    </a:cubicBezTo>
                    <a:cubicBezTo>
                      <a:pt x="89" y="402"/>
                      <a:pt x="102" y="401"/>
                      <a:pt x="100" y="390"/>
                    </a:cubicBezTo>
                    <a:cubicBezTo>
                      <a:pt x="100" y="390"/>
                      <a:pt x="93" y="382"/>
                      <a:pt x="103" y="375"/>
                    </a:cubicBezTo>
                    <a:cubicBezTo>
                      <a:pt x="103" y="375"/>
                      <a:pt x="117" y="366"/>
                      <a:pt x="103" y="358"/>
                    </a:cubicBezTo>
                    <a:cubicBezTo>
                      <a:pt x="103" y="358"/>
                      <a:pt x="97" y="357"/>
                      <a:pt x="97" y="347"/>
                    </a:cubicBezTo>
                    <a:cubicBezTo>
                      <a:pt x="97" y="347"/>
                      <a:pt x="105" y="342"/>
                      <a:pt x="97" y="330"/>
                    </a:cubicBezTo>
                    <a:cubicBezTo>
                      <a:pt x="97" y="330"/>
                      <a:pt x="93" y="319"/>
                      <a:pt x="108" y="310"/>
                    </a:cubicBezTo>
                    <a:cubicBezTo>
                      <a:pt x="108" y="310"/>
                      <a:pt x="118" y="310"/>
                      <a:pt x="124" y="303"/>
                    </a:cubicBezTo>
                    <a:cubicBezTo>
                      <a:pt x="124" y="303"/>
                      <a:pt x="135" y="294"/>
                      <a:pt x="135" y="320"/>
                    </a:cubicBezTo>
                    <a:cubicBezTo>
                      <a:pt x="128" y="337"/>
                      <a:pt x="145" y="331"/>
                      <a:pt x="143" y="324"/>
                    </a:cubicBezTo>
                    <a:cubicBezTo>
                      <a:pt x="143" y="324"/>
                      <a:pt x="145" y="310"/>
                      <a:pt x="150" y="319"/>
                    </a:cubicBezTo>
                    <a:cubicBezTo>
                      <a:pt x="150" y="319"/>
                      <a:pt x="152" y="324"/>
                      <a:pt x="161" y="316"/>
                    </a:cubicBezTo>
                    <a:cubicBezTo>
                      <a:pt x="168" y="306"/>
                      <a:pt x="166" y="324"/>
                      <a:pt x="178" y="324"/>
                    </a:cubicBezTo>
                    <a:cubicBezTo>
                      <a:pt x="178" y="337"/>
                      <a:pt x="191" y="337"/>
                      <a:pt x="191" y="326"/>
                    </a:cubicBezTo>
                    <a:cubicBezTo>
                      <a:pt x="191" y="326"/>
                      <a:pt x="202" y="310"/>
                      <a:pt x="210" y="331"/>
                    </a:cubicBezTo>
                    <a:cubicBezTo>
                      <a:pt x="210" y="331"/>
                      <a:pt x="210" y="348"/>
                      <a:pt x="220" y="332"/>
                    </a:cubicBezTo>
                    <a:cubicBezTo>
                      <a:pt x="220" y="332"/>
                      <a:pt x="244" y="335"/>
                      <a:pt x="248" y="330"/>
                    </a:cubicBezTo>
                    <a:cubicBezTo>
                      <a:pt x="248" y="330"/>
                      <a:pt x="241" y="318"/>
                      <a:pt x="234" y="320"/>
                    </a:cubicBezTo>
                    <a:cubicBezTo>
                      <a:pt x="232" y="312"/>
                      <a:pt x="216" y="309"/>
                      <a:pt x="219" y="303"/>
                    </a:cubicBezTo>
                    <a:cubicBezTo>
                      <a:pt x="219" y="303"/>
                      <a:pt x="229" y="304"/>
                      <a:pt x="226" y="286"/>
                    </a:cubicBezTo>
                    <a:cubicBezTo>
                      <a:pt x="226" y="286"/>
                      <a:pt x="230" y="271"/>
                      <a:pt x="226" y="265"/>
                    </a:cubicBezTo>
                    <a:cubicBezTo>
                      <a:pt x="226" y="265"/>
                      <a:pt x="230" y="248"/>
                      <a:pt x="201" y="243"/>
                    </a:cubicBezTo>
                    <a:cubicBezTo>
                      <a:pt x="193" y="231"/>
                      <a:pt x="186" y="236"/>
                      <a:pt x="183" y="226"/>
                    </a:cubicBezTo>
                    <a:cubicBezTo>
                      <a:pt x="183" y="226"/>
                      <a:pt x="183" y="226"/>
                      <a:pt x="183" y="226"/>
                    </a:cubicBezTo>
                    <a:cubicBezTo>
                      <a:pt x="185" y="206"/>
                      <a:pt x="185" y="206"/>
                      <a:pt x="185" y="206"/>
                    </a:cubicBezTo>
                    <a:cubicBezTo>
                      <a:pt x="185" y="206"/>
                      <a:pt x="185" y="206"/>
                      <a:pt x="185" y="206"/>
                    </a:cubicBezTo>
                    <a:cubicBezTo>
                      <a:pt x="185" y="206"/>
                      <a:pt x="165" y="201"/>
                      <a:pt x="174" y="197"/>
                    </a:cubicBezTo>
                    <a:cubicBezTo>
                      <a:pt x="183" y="198"/>
                      <a:pt x="175" y="179"/>
                      <a:pt x="181" y="175"/>
                    </a:cubicBezTo>
                    <a:cubicBezTo>
                      <a:pt x="181" y="175"/>
                      <a:pt x="189" y="153"/>
                      <a:pt x="172" y="158"/>
                    </a:cubicBezTo>
                    <a:cubicBezTo>
                      <a:pt x="172" y="166"/>
                      <a:pt x="156" y="174"/>
                      <a:pt x="155" y="156"/>
                    </a:cubicBezTo>
                    <a:cubicBezTo>
                      <a:pt x="155" y="156"/>
                      <a:pt x="151" y="137"/>
                      <a:pt x="132" y="138"/>
                    </a:cubicBezTo>
                    <a:cubicBezTo>
                      <a:pt x="132" y="138"/>
                      <a:pt x="125" y="132"/>
                      <a:pt x="128" y="115"/>
                    </a:cubicBezTo>
                    <a:cubicBezTo>
                      <a:pt x="128" y="115"/>
                      <a:pt x="139" y="108"/>
                      <a:pt x="135" y="96"/>
                    </a:cubicBezTo>
                    <a:cubicBezTo>
                      <a:pt x="135" y="96"/>
                      <a:pt x="134" y="86"/>
                      <a:pt x="139" y="84"/>
                    </a:cubicBezTo>
                    <a:cubicBezTo>
                      <a:pt x="139" y="84"/>
                      <a:pt x="148" y="80"/>
                      <a:pt x="138" y="71"/>
                    </a:cubicBezTo>
                    <a:cubicBezTo>
                      <a:pt x="135" y="64"/>
                      <a:pt x="150" y="70"/>
                      <a:pt x="135" y="49"/>
                    </a:cubicBezTo>
                    <a:cubicBezTo>
                      <a:pt x="135" y="49"/>
                      <a:pt x="133" y="33"/>
                      <a:pt x="120" y="41"/>
                    </a:cubicBezTo>
                    <a:cubicBezTo>
                      <a:pt x="120" y="41"/>
                      <a:pt x="118" y="60"/>
                      <a:pt x="101" y="35"/>
                    </a:cubicBezTo>
                    <a:cubicBezTo>
                      <a:pt x="101" y="35"/>
                      <a:pt x="101" y="35"/>
                      <a:pt x="101" y="3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45" name="Freeform 38"/>
              <p:cNvSpPr>
                <a:spLocks/>
              </p:cNvSpPr>
              <p:nvPr/>
            </p:nvSpPr>
            <p:spPr bwMode="auto">
              <a:xfrm>
                <a:off x="3896" y="5238"/>
                <a:ext cx="781" cy="645"/>
              </a:xfrm>
              <a:custGeom>
                <a:avLst/>
                <a:gdLst/>
                <a:ahLst/>
                <a:cxnLst>
                  <a:cxn ang="0">
                    <a:pos x="121" y="277"/>
                  </a:cxn>
                  <a:cxn ang="0">
                    <a:pos x="107" y="244"/>
                  </a:cxn>
                  <a:cxn ang="0">
                    <a:pos x="136" y="211"/>
                  </a:cxn>
                  <a:cxn ang="0">
                    <a:pos x="107" y="184"/>
                  </a:cxn>
                  <a:cxn ang="0">
                    <a:pos x="81" y="150"/>
                  </a:cxn>
                  <a:cxn ang="0">
                    <a:pos x="52" y="118"/>
                  </a:cxn>
                  <a:cxn ang="0">
                    <a:pos x="20" y="85"/>
                  </a:cxn>
                  <a:cxn ang="0">
                    <a:pos x="13" y="31"/>
                  </a:cxn>
                  <a:cxn ang="0">
                    <a:pos x="48" y="20"/>
                  </a:cxn>
                  <a:cxn ang="0">
                    <a:pos x="96" y="16"/>
                  </a:cxn>
                  <a:cxn ang="0">
                    <a:pos x="147" y="28"/>
                  </a:cxn>
                  <a:cxn ang="0">
                    <a:pos x="182" y="31"/>
                  </a:cxn>
                  <a:cxn ang="0">
                    <a:pos x="198" y="59"/>
                  </a:cxn>
                  <a:cxn ang="0">
                    <a:pos x="217" y="86"/>
                  </a:cxn>
                  <a:cxn ang="0">
                    <a:pos x="249" y="86"/>
                  </a:cxn>
                  <a:cxn ang="0">
                    <a:pos x="303" y="68"/>
                  </a:cxn>
                  <a:cxn ang="0">
                    <a:pos x="348" y="46"/>
                  </a:cxn>
                  <a:cxn ang="0">
                    <a:pos x="352" y="75"/>
                  </a:cxn>
                  <a:cxn ang="0">
                    <a:pos x="348" y="110"/>
                  </a:cxn>
                  <a:cxn ang="0">
                    <a:pos x="361" y="140"/>
                  </a:cxn>
                  <a:cxn ang="0">
                    <a:pos x="348" y="156"/>
                  </a:cxn>
                  <a:cxn ang="0">
                    <a:pos x="362" y="181"/>
                  </a:cxn>
                  <a:cxn ang="0">
                    <a:pos x="340" y="215"/>
                  </a:cxn>
                  <a:cxn ang="0">
                    <a:pos x="341" y="233"/>
                  </a:cxn>
                  <a:cxn ang="0">
                    <a:pos x="327" y="250"/>
                  </a:cxn>
                  <a:cxn ang="0">
                    <a:pos x="312" y="258"/>
                  </a:cxn>
                  <a:cxn ang="0">
                    <a:pos x="269" y="266"/>
                  </a:cxn>
                  <a:cxn ang="0">
                    <a:pos x="224" y="280"/>
                  </a:cxn>
                  <a:cxn ang="0">
                    <a:pos x="214" y="273"/>
                  </a:cxn>
                  <a:cxn ang="0">
                    <a:pos x="191" y="294"/>
                  </a:cxn>
                  <a:cxn ang="0">
                    <a:pos x="166" y="299"/>
                  </a:cxn>
                  <a:cxn ang="0">
                    <a:pos x="174" y="274"/>
                  </a:cxn>
                  <a:cxn ang="0">
                    <a:pos x="127" y="294"/>
                  </a:cxn>
                </a:cxnLst>
                <a:rect l="0" t="0" r="r" b="b"/>
                <a:pathLst>
                  <a:path w="367" h="304">
                    <a:moveTo>
                      <a:pt x="127" y="294"/>
                    </a:moveTo>
                    <a:cubicBezTo>
                      <a:pt x="127" y="294"/>
                      <a:pt x="118" y="294"/>
                      <a:pt x="121" y="277"/>
                    </a:cubicBezTo>
                    <a:cubicBezTo>
                      <a:pt x="121" y="277"/>
                      <a:pt x="124" y="263"/>
                      <a:pt x="114" y="255"/>
                    </a:cubicBezTo>
                    <a:cubicBezTo>
                      <a:pt x="114" y="255"/>
                      <a:pt x="104" y="251"/>
                      <a:pt x="107" y="244"/>
                    </a:cubicBezTo>
                    <a:cubicBezTo>
                      <a:pt x="107" y="244"/>
                      <a:pt x="101" y="236"/>
                      <a:pt x="121" y="236"/>
                    </a:cubicBezTo>
                    <a:cubicBezTo>
                      <a:pt x="121" y="236"/>
                      <a:pt x="149" y="233"/>
                      <a:pt x="136" y="211"/>
                    </a:cubicBezTo>
                    <a:cubicBezTo>
                      <a:pt x="135" y="204"/>
                      <a:pt x="117" y="204"/>
                      <a:pt x="116" y="198"/>
                    </a:cubicBezTo>
                    <a:cubicBezTo>
                      <a:pt x="114" y="195"/>
                      <a:pt x="132" y="180"/>
                      <a:pt x="107" y="184"/>
                    </a:cubicBezTo>
                    <a:cubicBezTo>
                      <a:pt x="107" y="184"/>
                      <a:pt x="87" y="186"/>
                      <a:pt x="85" y="174"/>
                    </a:cubicBezTo>
                    <a:cubicBezTo>
                      <a:pt x="85" y="174"/>
                      <a:pt x="80" y="160"/>
                      <a:pt x="81" y="150"/>
                    </a:cubicBezTo>
                    <a:cubicBezTo>
                      <a:pt x="81" y="150"/>
                      <a:pt x="92" y="141"/>
                      <a:pt x="79" y="126"/>
                    </a:cubicBezTo>
                    <a:cubicBezTo>
                      <a:pt x="79" y="112"/>
                      <a:pt x="69" y="120"/>
                      <a:pt x="52" y="118"/>
                    </a:cubicBezTo>
                    <a:cubicBezTo>
                      <a:pt x="52" y="118"/>
                      <a:pt x="26" y="126"/>
                      <a:pt x="29" y="101"/>
                    </a:cubicBezTo>
                    <a:cubicBezTo>
                      <a:pt x="29" y="101"/>
                      <a:pt x="30" y="84"/>
                      <a:pt x="20" y="85"/>
                    </a:cubicBezTo>
                    <a:cubicBezTo>
                      <a:pt x="20" y="85"/>
                      <a:pt x="22" y="61"/>
                      <a:pt x="12" y="55"/>
                    </a:cubicBezTo>
                    <a:cubicBezTo>
                      <a:pt x="12" y="55"/>
                      <a:pt x="0" y="40"/>
                      <a:pt x="13" y="31"/>
                    </a:cubicBezTo>
                    <a:cubicBezTo>
                      <a:pt x="13" y="31"/>
                      <a:pt x="22" y="33"/>
                      <a:pt x="18" y="24"/>
                    </a:cubicBezTo>
                    <a:cubicBezTo>
                      <a:pt x="28" y="12"/>
                      <a:pt x="48" y="20"/>
                      <a:pt x="48" y="20"/>
                    </a:cubicBezTo>
                    <a:cubicBezTo>
                      <a:pt x="54" y="27"/>
                      <a:pt x="57" y="18"/>
                      <a:pt x="64" y="19"/>
                    </a:cubicBezTo>
                    <a:cubicBezTo>
                      <a:pt x="88" y="12"/>
                      <a:pt x="87" y="29"/>
                      <a:pt x="96" y="16"/>
                    </a:cubicBezTo>
                    <a:cubicBezTo>
                      <a:pt x="118" y="0"/>
                      <a:pt x="126" y="20"/>
                      <a:pt x="126" y="20"/>
                    </a:cubicBezTo>
                    <a:cubicBezTo>
                      <a:pt x="129" y="33"/>
                      <a:pt x="147" y="28"/>
                      <a:pt x="147" y="28"/>
                    </a:cubicBezTo>
                    <a:cubicBezTo>
                      <a:pt x="168" y="25"/>
                      <a:pt x="163" y="38"/>
                      <a:pt x="163" y="38"/>
                    </a:cubicBezTo>
                    <a:cubicBezTo>
                      <a:pt x="177" y="23"/>
                      <a:pt x="182" y="31"/>
                      <a:pt x="182" y="31"/>
                    </a:cubicBezTo>
                    <a:cubicBezTo>
                      <a:pt x="204" y="33"/>
                      <a:pt x="191" y="44"/>
                      <a:pt x="191" y="44"/>
                    </a:cubicBezTo>
                    <a:cubicBezTo>
                      <a:pt x="180" y="47"/>
                      <a:pt x="198" y="59"/>
                      <a:pt x="198" y="59"/>
                    </a:cubicBezTo>
                    <a:cubicBezTo>
                      <a:pt x="208" y="63"/>
                      <a:pt x="208" y="75"/>
                      <a:pt x="208" y="75"/>
                    </a:cubicBezTo>
                    <a:cubicBezTo>
                      <a:pt x="200" y="92"/>
                      <a:pt x="217" y="86"/>
                      <a:pt x="217" y="86"/>
                    </a:cubicBezTo>
                    <a:cubicBezTo>
                      <a:pt x="227" y="76"/>
                      <a:pt x="234" y="90"/>
                      <a:pt x="234" y="90"/>
                    </a:cubicBezTo>
                    <a:cubicBezTo>
                      <a:pt x="237" y="104"/>
                      <a:pt x="249" y="86"/>
                      <a:pt x="249" y="86"/>
                    </a:cubicBezTo>
                    <a:cubicBezTo>
                      <a:pt x="255" y="72"/>
                      <a:pt x="273" y="86"/>
                      <a:pt x="273" y="86"/>
                    </a:cubicBezTo>
                    <a:cubicBezTo>
                      <a:pt x="310" y="92"/>
                      <a:pt x="303" y="68"/>
                      <a:pt x="303" y="68"/>
                    </a:cubicBezTo>
                    <a:cubicBezTo>
                      <a:pt x="303" y="42"/>
                      <a:pt x="320" y="50"/>
                      <a:pt x="320" y="50"/>
                    </a:cubicBezTo>
                    <a:cubicBezTo>
                      <a:pt x="334" y="55"/>
                      <a:pt x="330" y="28"/>
                      <a:pt x="348" y="46"/>
                    </a:cubicBezTo>
                    <a:cubicBezTo>
                      <a:pt x="348" y="46"/>
                      <a:pt x="345" y="53"/>
                      <a:pt x="349" y="60"/>
                    </a:cubicBezTo>
                    <a:cubicBezTo>
                      <a:pt x="349" y="60"/>
                      <a:pt x="356" y="64"/>
                      <a:pt x="352" y="75"/>
                    </a:cubicBezTo>
                    <a:cubicBezTo>
                      <a:pt x="352" y="75"/>
                      <a:pt x="358" y="91"/>
                      <a:pt x="351" y="96"/>
                    </a:cubicBezTo>
                    <a:cubicBezTo>
                      <a:pt x="351" y="96"/>
                      <a:pt x="337" y="94"/>
                      <a:pt x="348" y="110"/>
                    </a:cubicBezTo>
                    <a:cubicBezTo>
                      <a:pt x="348" y="110"/>
                      <a:pt x="343" y="119"/>
                      <a:pt x="357" y="123"/>
                    </a:cubicBezTo>
                    <a:cubicBezTo>
                      <a:pt x="356" y="132"/>
                      <a:pt x="365" y="133"/>
                      <a:pt x="361" y="140"/>
                    </a:cubicBezTo>
                    <a:cubicBezTo>
                      <a:pt x="361" y="140"/>
                      <a:pt x="367" y="154"/>
                      <a:pt x="353" y="149"/>
                    </a:cubicBezTo>
                    <a:cubicBezTo>
                      <a:pt x="353" y="149"/>
                      <a:pt x="348" y="150"/>
                      <a:pt x="348" y="156"/>
                    </a:cubicBezTo>
                    <a:cubicBezTo>
                      <a:pt x="348" y="156"/>
                      <a:pt x="360" y="157"/>
                      <a:pt x="361" y="161"/>
                    </a:cubicBezTo>
                    <a:cubicBezTo>
                      <a:pt x="361" y="161"/>
                      <a:pt x="363" y="171"/>
                      <a:pt x="362" y="181"/>
                    </a:cubicBezTo>
                    <a:cubicBezTo>
                      <a:pt x="362" y="181"/>
                      <a:pt x="367" y="194"/>
                      <a:pt x="348" y="196"/>
                    </a:cubicBezTo>
                    <a:cubicBezTo>
                      <a:pt x="348" y="196"/>
                      <a:pt x="334" y="202"/>
                      <a:pt x="340" y="215"/>
                    </a:cubicBezTo>
                    <a:cubicBezTo>
                      <a:pt x="338" y="218"/>
                      <a:pt x="356" y="218"/>
                      <a:pt x="356" y="225"/>
                    </a:cubicBezTo>
                    <a:cubicBezTo>
                      <a:pt x="357" y="237"/>
                      <a:pt x="338" y="225"/>
                      <a:pt x="341" y="233"/>
                    </a:cubicBezTo>
                    <a:cubicBezTo>
                      <a:pt x="341" y="233"/>
                      <a:pt x="351" y="236"/>
                      <a:pt x="346" y="240"/>
                    </a:cubicBezTo>
                    <a:cubicBezTo>
                      <a:pt x="346" y="240"/>
                      <a:pt x="340" y="247"/>
                      <a:pt x="327" y="250"/>
                    </a:cubicBezTo>
                    <a:cubicBezTo>
                      <a:pt x="327" y="250"/>
                      <a:pt x="348" y="252"/>
                      <a:pt x="331" y="257"/>
                    </a:cubicBezTo>
                    <a:cubicBezTo>
                      <a:pt x="331" y="257"/>
                      <a:pt x="317" y="263"/>
                      <a:pt x="312" y="258"/>
                    </a:cubicBezTo>
                    <a:cubicBezTo>
                      <a:pt x="312" y="258"/>
                      <a:pt x="295" y="249"/>
                      <a:pt x="290" y="262"/>
                    </a:cubicBezTo>
                    <a:cubicBezTo>
                      <a:pt x="280" y="266"/>
                      <a:pt x="273" y="253"/>
                      <a:pt x="269" y="266"/>
                    </a:cubicBezTo>
                    <a:cubicBezTo>
                      <a:pt x="269" y="266"/>
                      <a:pt x="257" y="258"/>
                      <a:pt x="246" y="277"/>
                    </a:cubicBezTo>
                    <a:cubicBezTo>
                      <a:pt x="246" y="277"/>
                      <a:pt x="227" y="275"/>
                      <a:pt x="224" y="280"/>
                    </a:cubicBezTo>
                    <a:cubicBezTo>
                      <a:pt x="218" y="257"/>
                      <a:pt x="229" y="240"/>
                      <a:pt x="229" y="240"/>
                    </a:cubicBezTo>
                    <a:cubicBezTo>
                      <a:pt x="209" y="264"/>
                      <a:pt x="214" y="273"/>
                      <a:pt x="214" y="273"/>
                    </a:cubicBezTo>
                    <a:cubicBezTo>
                      <a:pt x="222" y="304"/>
                      <a:pt x="210" y="300"/>
                      <a:pt x="210" y="300"/>
                    </a:cubicBezTo>
                    <a:cubicBezTo>
                      <a:pt x="204" y="302"/>
                      <a:pt x="191" y="294"/>
                      <a:pt x="191" y="294"/>
                    </a:cubicBezTo>
                    <a:cubicBezTo>
                      <a:pt x="180" y="298"/>
                      <a:pt x="166" y="299"/>
                      <a:pt x="166" y="299"/>
                    </a:cubicBezTo>
                    <a:cubicBezTo>
                      <a:pt x="166" y="299"/>
                      <a:pt x="166" y="299"/>
                      <a:pt x="166" y="299"/>
                    </a:cubicBezTo>
                    <a:cubicBezTo>
                      <a:pt x="174" y="274"/>
                      <a:pt x="174" y="274"/>
                      <a:pt x="174" y="274"/>
                    </a:cubicBezTo>
                    <a:cubicBezTo>
                      <a:pt x="174" y="274"/>
                      <a:pt x="174" y="274"/>
                      <a:pt x="174" y="274"/>
                    </a:cubicBezTo>
                    <a:cubicBezTo>
                      <a:pt x="165" y="292"/>
                      <a:pt x="152" y="301"/>
                      <a:pt x="152" y="301"/>
                    </a:cubicBezTo>
                    <a:cubicBezTo>
                      <a:pt x="142" y="304"/>
                      <a:pt x="127" y="294"/>
                      <a:pt x="127" y="294"/>
                    </a:cubicBezTo>
                    <a:cubicBezTo>
                      <a:pt x="127" y="294"/>
                      <a:pt x="127" y="294"/>
                      <a:pt x="127" y="294"/>
                    </a:cubicBezTo>
                    <a:close/>
                  </a:path>
                </a:pathLst>
              </a:custGeom>
              <a:pattFill prst="wdUp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46" name="Freeform 37"/>
              <p:cNvSpPr>
                <a:spLocks/>
              </p:cNvSpPr>
              <p:nvPr/>
            </p:nvSpPr>
            <p:spPr bwMode="auto">
              <a:xfrm>
                <a:off x="4955" y="5242"/>
                <a:ext cx="792" cy="730"/>
              </a:xfrm>
              <a:custGeom>
                <a:avLst/>
                <a:gdLst/>
                <a:ahLst/>
                <a:cxnLst>
                  <a:cxn ang="0">
                    <a:pos x="15" y="128"/>
                  </a:cxn>
                  <a:cxn ang="0">
                    <a:pos x="60" y="117"/>
                  </a:cxn>
                  <a:cxn ang="0">
                    <a:pos x="82" y="106"/>
                  </a:cxn>
                  <a:cxn ang="0">
                    <a:pos x="79" y="66"/>
                  </a:cxn>
                  <a:cxn ang="0">
                    <a:pos x="78" y="43"/>
                  </a:cxn>
                  <a:cxn ang="0">
                    <a:pos x="69" y="25"/>
                  </a:cxn>
                  <a:cxn ang="0">
                    <a:pos x="102" y="11"/>
                  </a:cxn>
                  <a:cxn ang="0">
                    <a:pos x="112" y="11"/>
                  </a:cxn>
                  <a:cxn ang="0">
                    <a:pos x="157" y="11"/>
                  </a:cxn>
                  <a:cxn ang="0">
                    <a:pos x="194" y="15"/>
                  </a:cxn>
                  <a:cxn ang="0">
                    <a:pos x="214" y="15"/>
                  </a:cxn>
                  <a:cxn ang="0">
                    <a:pos x="222" y="48"/>
                  </a:cxn>
                  <a:cxn ang="0">
                    <a:pos x="245" y="55"/>
                  </a:cxn>
                  <a:cxn ang="0">
                    <a:pos x="269" y="53"/>
                  </a:cxn>
                  <a:cxn ang="0">
                    <a:pos x="290" y="59"/>
                  </a:cxn>
                  <a:cxn ang="0">
                    <a:pos x="308" y="89"/>
                  </a:cxn>
                  <a:cxn ang="0">
                    <a:pos x="338" y="100"/>
                  </a:cxn>
                  <a:cxn ang="0">
                    <a:pos x="366" y="121"/>
                  </a:cxn>
                  <a:cxn ang="0">
                    <a:pos x="354" y="135"/>
                  </a:cxn>
                  <a:cxn ang="0">
                    <a:pos x="334" y="154"/>
                  </a:cxn>
                  <a:cxn ang="0">
                    <a:pos x="347" y="186"/>
                  </a:cxn>
                  <a:cxn ang="0">
                    <a:pos x="358" y="204"/>
                  </a:cxn>
                  <a:cxn ang="0">
                    <a:pos x="328" y="245"/>
                  </a:cxn>
                  <a:cxn ang="0">
                    <a:pos x="234" y="267"/>
                  </a:cxn>
                  <a:cxn ang="0">
                    <a:pos x="178" y="309"/>
                  </a:cxn>
                  <a:cxn ang="0">
                    <a:pos x="152" y="333"/>
                  </a:cxn>
                  <a:cxn ang="0">
                    <a:pos x="145" y="322"/>
                  </a:cxn>
                  <a:cxn ang="0">
                    <a:pos x="125" y="343"/>
                  </a:cxn>
                  <a:cxn ang="0">
                    <a:pos x="101" y="311"/>
                  </a:cxn>
                  <a:cxn ang="0">
                    <a:pos x="72" y="287"/>
                  </a:cxn>
                  <a:cxn ang="0">
                    <a:pos x="65" y="264"/>
                  </a:cxn>
                  <a:cxn ang="0">
                    <a:pos x="70" y="237"/>
                  </a:cxn>
                  <a:cxn ang="0">
                    <a:pos x="50" y="220"/>
                  </a:cxn>
                  <a:cxn ang="0">
                    <a:pos x="37" y="176"/>
                  </a:cxn>
                  <a:cxn ang="0">
                    <a:pos x="9" y="158"/>
                  </a:cxn>
                  <a:cxn ang="0">
                    <a:pos x="0" y="133"/>
                  </a:cxn>
                </a:cxnLst>
                <a:rect l="0" t="0" r="r" b="b"/>
                <a:pathLst>
                  <a:path w="372" h="344">
                    <a:moveTo>
                      <a:pt x="0" y="133"/>
                    </a:moveTo>
                    <a:cubicBezTo>
                      <a:pt x="0" y="133"/>
                      <a:pt x="5" y="128"/>
                      <a:pt x="15" y="128"/>
                    </a:cubicBezTo>
                    <a:cubicBezTo>
                      <a:pt x="15" y="128"/>
                      <a:pt x="27" y="125"/>
                      <a:pt x="32" y="119"/>
                    </a:cubicBezTo>
                    <a:cubicBezTo>
                      <a:pt x="32" y="119"/>
                      <a:pt x="43" y="110"/>
                      <a:pt x="60" y="117"/>
                    </a:cubicBezTo>
                    <a:cubicBezTo>
                      <a:pt x="60" y="117"/>
                      <a:pt x="61" y="122"/>
                      <a:pt x="77" y="121"/>
                    </a:cubicBezTo>
                    <a:cubicBezTo>
                      <a:pt x="77" y="121"/>
                      <a:pt x="86" y="124"/>
                      <a:pt x="82" y="106"/>
                    </a:cubicBezTo>
                    <a:cubicBezTo>
                      <a:pt x="82" y="106"/>
                      <a:pt x="82" y="96"/>
                      <a:pt x="84" y="92"/>
                    </a:cubicBezTo>
                    <a:cubicBezTo>
                      <a:pt x="93" y="80"/>
                      <a:pt x="75" y="86"/>
                      <a:pt x="79" y="66"/>
                    </a:cubicBezTo>
                    <a:cubicBezTo>
                      <a:pt x="79" y="66"/>
                      <a:pt x="67" y="59"/>
                      <a:pt x="67" y="55"/>
                    </a:cubicBezTo>
                    <a:cubicBezTo>
                      <a:pt x="67" y="45"/>
                      <a:pt x="85" y="46"/>
                      <a:pt x="78" y="43"/>
                    </a:cubicBezTo>
                    <a:cubicBezTo>
                      <a:pt x="78" y="43"/>
                      <a:pt x="72" y="34"/>
                      <a:pt x="65" y="34"/>
                    </a:cubicBezTo>
                    <a:cubicBezTo>
                      <a:pt x="65" y="34"/>
                      <a:pt x="71" y="29"/>
                      <a:pt x="69" y="25"/>
                    </a:cubicBezTo>
                    <a:cubicBezTo>
                      <a:pt x="69" y="25"/>
                      <a:pt x="68" y="16"/>
                      <a:pt x="86" y="18"/>
                    </a:cubicBezTo>
                    <a:cubicBezTo>
                      <a:pt x="86" y="18"/>
                      <a:pt x="89" y="7"/>
                      <a:pt x="102" y="11"/>
                    </a:cubicBezTo>
                    <a:cubicBezTo>
                      <a:pt x="104" y="10"/>
                      <a:pt x="105" y="9"/>
                      <a:pt x="107" y="10"/>
                    </a:cubicBezTo>
                    <a:cubicBezTo>
                      <a:pt x="109" y="11"/>
                      <a:pt x="110" y="12"/>
                      <a:pt x="112" y="11"/>
                    </a:cubicBezTo>
                    <a:cubicBezTo>
                      <a:pt x="112" y="11"/>
                      <a:pt x="119" y="7"/>
                      <a:pt x="137" y="11"/>
                    </a:cubicBezTo>
                    <a:cubicBezTo>
                      <a:pt x="137" y="11"/>
                      <a:pt x="146" y="18"/>
                      <a:pt x="157" y="11"/>
                    </a:cubicBezTo>
                    <a:cubicBezTo>
                      <a:pt x="157" y="11"/>
                      <a:pt x="167" y="0"/>
                      <a:pt x="177" y="9"/>
                    </a:cubicBezTo>
                    <a:cubicBezTo>
                      <a:pt x="177" y="9"/>
                      <a:pt x="183" y="15"/>
                      <a:pt x="194" y="15"/>
                    </a:cubicBezTo>
                    <a:cubicBezTo>
                      <a:pt x="194" y="15"/>
                      <a:pt x="205" y="5"/>
                      <a:pt x="206" y="18"/>
                    </a:cubicBezTo>
                    <a:cubicBezTo>
                      <a:pt x="206" y="18"/>
                      <a:pt x="209" y="24"/>
                      <a:pt x="214" y="15"/>
                    </a:cubicBezTo>
                    <a:cubicBezTo>
                      <a:pt x="214" y="15"/>
                      <a:pt x="210" y="22"/>
                      <a:pt x="219" y="34"/>
                    </a:cubicBezTo>
                    <a:cubicBezTo>
                      <a:pt x="219" y="34"/>
                      <a:pt x="236" y="38"/>
                      <a:pt x="222" y="48"/>
                    </a:cubicBezTo>
                    <a:cubicBezTo>
                      <a:pt x="222" y="48"/>
                      <a:pt x="222" y="57"/>
                      <a:pt x="233" y="52"/>
                    </a:cubicBezTo>
                    <a:cubicBezTo>
                      <a:pt x="233" y="52"/>
                      <a:pt x="235" y="45"/>
                      <a:pt x="245" y="55"/>
                    </a:cubicBezTo>
                    <a:cubicBezTo>
                      <a:pt x="245" y="55"/>
                      <a:pt x="245" y="62"/>
                      <a:pt x="257" y="52"/>
                    </a:cubicBezTo>
                    <a:cubicBezTo>
                      <a:pt x="257" y="52"/>
                      <a:pt x="265" y="58"/>
                      <a:pt x="269" y="53"/>
                    </a:cubicBezTo>
                    <a:cubicBezTo>
                      <a:pt x="269" y="53"/>
                      <a:pt x="273" y="47"/>
                      <a:pt x="283" y="51"/>
                    </a:cubicBezTo>
                    <a:cubicBezTo>
                      <a:pt x="284" y="61"/>
                      <a:pt x="290" y="59"/>
                      <a:pt x="290" y="59"/>
                    </a:cubicBezTo>
                    <a:cubicBezTo>
                      <a:pt x="297" y="59"/>
                      <a:pt x="298" y="70"/>
                      <a:pt x="298" y="70"/>
                    </a:cubicBezTo>
                    <a:cubicBezTo>
                      <a:pt x="302" y="78"/>
                      <a:pt x="308" y="89"/>
                      <a:pt x="308" y="89"/>
                    </a:cubicBezTo>
                    <a:cubicBezTo>
                      <a:pt x="318" y="86"/>
                      <a:pt x="323" y="95"/>
                      <a:pt x="323" y="95"/>
                    </a:cubicBezTo>
                    <a:cubicBezTo>
                      <a:pt x="327" y="102"/>
                      <a:pt x="331" y="89"/>
                      <a:pt x="338" y="100"/>
                    </a:cubicBezTo>
                    <a:cubicBezTo>
                      <a:pt x="346" y="101"/>
                      <a:pt x="354" y="111"/>
                      <a:pt x="354" y="111"/>
                    </a:cubicBezTo>
                    <a:cubicBezTo>
                      <a:pt x="372" y="110"/>
                      <a:pt x="366" y="121"/>
                      <a:pt x="366" y="121"/>
                    </a:cubicBezTo>
                    <a:cubicBezTo>
                      <a:pt x="348" y="125"/>
                      <a:pt x="360" y="128"/>
                      <a:pt x="360" y="128"/>
                    </a:cubicBezTo>
                    <a:cubicBezTo>
                      <a:pt x="360" y="128"/>
                      <a:pt x="368" y="132"/>
                      <a:pt x="354" y="135"/>
                    </a:cubicBezTo>
                    <a:cubicBezTo>
                      <a:pt x="347" y="134"/>
                      <a:pt x="356" y="146"/>
                      <a:pt x="344" y="142"/>
                    </a:cubicBezTo>
                    <a:cubicBezTo>
                      <a:pt x="323" y="144"/>
                      <a:pt x="334" y="154"/>
                      <a:pt x="334" y="154"/>
                    </a:cubicBezTo>
                    <a:cubicBezTo>
                      <a:pt x="339" y="161"/>
                      <a:pt x="328" y="166"/>
                      <a:pt x="328" y="166"/>
                    </a:cubicBezTo>
                    <a:cubicBezTo>
                      <a:pt x="347" y="170"/>
                      <a:pt x="347" y="186"/>
                      <a:pt x="347" y="186"/>
                    </a:cubicBezTo>
                    <a:cubicBezTo>
                      <a:pt x="368" y="186"/>
                      <a:pt x="363" y="196"/>
                      <a:pt x="363" y="196"/>
                    </a:cubicBezTo>
                    <a:cubicBezTo>
                      <a:pt x="365" y="203"/>
                      <a:pt x="358" y="204"/>
                      <a:pt x="358" y="204"/>
                    </a:cubicBezTo>
                    <a:cubicBezTo>
                      <a:pt x="341" y="207"/>
                      <a:pt x="356" y="220"/>
                      <a:pt x="356" y="220"/>
                    </a:cubicBezTo>
                    <a:cubicBezTo>
                      <a:pt x="340" y="230"/>
                      <a:pt x="328" y="245"/>
                      <a:pt x="328" y="245"/>
                    </a:cubicBezTo>
                    <a:cubicBezTo>
                      <a:pt x="295" y="231"/>
                      <a:pt x="267" y="272"/>
                      <a:pt x="267" y="272"/>
                    </a:cubicBezTo>
                    <a:cubicBezTo>
                      <a:pt x="250" y="258"/>
                      <a:pt x="234" y="267"/>
                      <a:pt x="234" y="267"/>
                    </a:cubicBezTo>
                    <a:cubicBezTo>
                      <a:pt x="204" y="272"/>
                      <a:pt x="194" y="293"/>
                      <a:pt x="194" y="293"/>
                    </a:cubicBezTo>
                    <a:cubicBezTo>
                      <a:pt x="192" y="303"/>
                      <a:pt x="178" y="309"/>
                      <a:pt x="178" y="309"/>
                    </a:cubicBezTo>
                    <a:cubicBezTo>
                      <a:pt x="178" y="309"/>
                      <a:pt x="178" y="309"/>
                      <a:pt x="178" y="309"/>
                    </a:cubicBezTo>
                    <a:cubicBezTo>
                      <a:pt x="152" y="333"/>
                      <a:pt x="152" y="333"/>
                      <a:pt x="152" y="333"/>
                    </a:cubicBezTo>
                    <a:cubicBezTo>
                      <a:pt x="152" y="333"/>
                      <a:pt x="152" y="333"/>
                      <a:pt x="152" y="333"/>
                    </a:cubicBezTo>
                    <a:cubicBezTo>
                      <a:pt x="139" y="337"/>
                      <a:pt x="145" y="322"/>
                      <a:pt x="145" y="322"/>
                    </a:cubicBezTo>
                    <a:cubicBezTo>
                      <a:pt x="141" y="310"/>
                      <a:pt x="136" y="322"/>
                      <a:pt x="136" y="322"/>
                    </a:cubicBezTo>
                    <a:cubicBezTo>
                      <a:pt x="134" y="332"/>
                      <a:pt x="130" y="338"/>
                      <a:pt x="125" y="343"/>
                    </a:cubicBezTo>
                    <a:cubicBezTo>
                      <a:pt x="110" y="344"/>
                      <a:pt x="113" y="334"/>
                      <a:pt x="113" y="334"/>
                    </a:cubicBezTo>
                    <a:cubicBezTo>
                      <a:pt x="115" y="308"/>
                      <a:pt x="101" y="311"/>
                      <a:pt x="101" y="311"/>
                    </a:cubicBezTo>
                    <a:cubicBezTo>
                      <a:pt x="87" y="309"/>
                      <a:pt x="87" y="300"/>
                      <a:pt x="87" y="300"/>
                    </a:cubicBezTo>
                    <a:cubicBezTo>
                      <a:pt x="68" y="297"/>
                      <a:pt x="72" y="287"/>
                      <a:pt x="72" y="287"/>
                    </a:cubicBezTo>
                    <a:cubicBezTo>
                      <a:pt x="75" y="280"/>
                      <a:pt x="65" y="276"/>
                      <a:pt x="65" y="276"/>
                    </a:cubicBezTo>
                    <a:cubicBezTo>
                      <a:pt x="49" y="275"/>
                      <a:pt x="65" y="264"/>
                      <a:pt x="65" y="264"/>
                    </a:cubicBezTo>
                    <a:cubicBezTo>
                      <a:pt x="74" y="261"/>
                      <a:pt x="70" y="252"/>
                      <a:pt x="70" y="252"/>
                    </a:cubicBezTo>
                    <a:cubicBezTo>
                      <a:pt x="86" y="243"/>
                      <a:pt x="70" y="237"/>
                      <a:pt x="70" y="237"/>
                    </a:cubicBezTo>
                    <a:cubicBezTo>
                      <a:pt x="70" y="227"/>
                      <a:pt x="58" y="229"/>
                      <a:pt x="58" y="229"/>
                    </a:cubicBezTo>
                    <a:cubicBezTo>
                      <a:pt x="52" y="229"/>
                      <a:pt x="50" y="220"/>
                      <a:pt x="50" y="220"/>
                    </a:cubicBezTo>
                    <a:cubicBezTo>
                      <a:pt x="39" y="216"/>
                      <a:pt x="42" y="202"/>
                      <a:pt x="42" y="202"/>
                    </a:cubicBezTo>
                    <a:cubicBezTo>
                      <a:pt x="31" y="195"/>
                      <a:pt x="37" y="176"/>
                      <a:pt x="37" y="176"/>
                    </a:cubicBezTo>
                    <a:cubicBezTo>
                      <a:pt x="29" y="151"/>
                      <a:pt x="23" y="169"/>
                      <a:pt x="23" y="169"/>
                    </a:cubicBezTo>
                    <a:cubicBezTo>
                      <a:pt x="9" y="176"/>
                      <a:pt x="9" y="158"/>
                      <a:pt x="9" y="158"/>
                    </a:cubicBezTo>
                    <a:cubicBezTo>
                      <a:pt x="0" y="148"/>
                      <a:pt x="0" y="133"/>
                      <a:pt x="0" y="133"/>
                    </a:cubicBezTo>
                    <a:cubicBezTo>
                      <a:pt x="0" y="133"/>
                      <a:pt x="0" y="133"/>
                      <a:pt x="0" y="133"/>
                    </a:cubicBezTo>
                    <a:close/>
                  </a:path>
                </a:pathLst>
              </a:custGeom>
              <a:pattFill prst="wdUp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black"/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47" name="Freeform 36"/>
              <p:cNvSpPr>
                <a:spLocks/>
              </p:cNvSpPr>
              <p:nvPr/>
            </p:nvSpPr>
            <p:spPr bwMode="auto">
              <a:xfrm>
                <a:off x="4323" y="5482"/>
                <a:ext cx="898" cy="619"/>
              </a:xfrm>
              <a:custGeom>
                <a:avLst/>
                <a:gdLst/>
                <a:ahLst/>
                <a:cxnLst>
                  <a:cxn ang="0">
                    <a:pos x="45" y="162"/>
                  </a:cxn>
                  <a:cxn ang="0">
                    <a:pos x="89" y="147"/>
                  </a:cxn>
                  <a:cxn ang="0">
                    <a:pos x="130" y="142"/>
                  </a:cxn>
                  <a:cxn ang="0">
                    <a:pos x="145" y="125"/>
                  </a:cxn>
                  <a:cxn ang="0">
                    <a:pos x="155" y="110"/>
                  </a:cxn>
                  <a:cxn ang="0">
                    <a:pos x="147" y="81"/>
                  </a:cxn>
                  <a:cxn ang="0">
                    <a:pos x="160" y="46"/>
                  </a:cxn>
                  <a:cxn ang="0">
                    <a:pos x="152" y="34"/>
                  </a:cxn>
                  <a:cxn ang="0">
                    <a:pos x="156" y="8"/>
                  </a:cxn>
                  <a:cxn ang="0">
                    <a:pos x="182" y="15"/>
                  </a:cxn>
                  <a:cxn ang="0">
                    <a:pos x="202" y="14"/>
                  </a:cxn>
                  <a:cxn ang="0">
                    <a:pos x="246" y="19"/>
                  </a:cxn>
                  <a:cxn ang="0">
                    <a:pos x="272" y="20"/>
                  </a:cxn>
                  <a:cxn ang="0">
                    <a:pos x="305" y="45"/>
                  </a:cxn>
                  <a:cxn ang="0">
                    <a:pos x="333" y="63"/>
                  </a:cxn>
                  <a:cxn ang="0">
                    <a:pos x="346" y="107"/>
                  </a:cxn>
                  <a:cxn ang="0">
                    <a:pos x="366" y="124"/>
                  </a:cxn>
                  <a:cxn ang="0">
                    <a:pos x="361" y="151"/>
                  </a:cxn>
                  <a:cxn ang="0">
                    <a:pos x="368" y="174"/>
                  </a:cxn>
                  <a:cxn ang="0">
                    <a:pos x="397" y="198"/>
                  </a:cxn>
                  <a:cxn ang="0">
                    <a:pos x="421" y="230"/>
                  </a:cxn>
                  <a:cxn ang="0">
                    <a:pos x="386" y="261"/>
                  </a:cxn>
                  <a:cxn ang="0">
                    <a:pos x="360" y="258"/>
                  </a:cxn>
                  <a:cxn ang="0">
                    <a:pos x="316" y="249"/>
                  </a:cxn>
                  <a:cxn ang="0">
                    <a:pos x="291" y="252"/>
                  </a:cxn>
                  <a:cxn ang="0">
                    <a:pos x="277" y="248"/>
                  </a:cxn>
                  <a:cxn ang="0">
                    <a:pos x="250" y="252"/>
                  </a:cxn>
                  <a:cxn ang="0">
                    <a:pos x="234" y="253"/>
                  </a:cxn>
                  <a:cxn ang="0">
                    <a:pos x="227" y="275"/>
                  </a:cxn>
                  <a:cxn ang="0">
                    <a:pos x="184" y="253"/>
                  </a:cxn>
                  <a:cxn ang="0">
                    <a:pos x="126" y="272"/>
                  </a:cxn>
                  <a:cxn ang="0">
                    <a:pos x="63" y="261"/>
                  </a:cxn>
                  <a:cxn ang="0">
                    <a:pos x="16" y="244"/>
                  </a:cxn>
                  <a:cxn ang="0">
                    <a:pos x="0" y="237"/>
                  </a:cxn>
                  <a:cxn ang="0">
                    <a:pos x="20" y="233"/>
                  </a:cxn>
                  <a:cxn ang="0">
                    <a:pos x="16" y="211"/>
                  </a:cxn>
                  <a:cxn ang="0">
                    <a:pos x="9" y="198"/>
                  </a:cxn>
                  <a:cxn ang="0">
                    <a:pos x="46" y="203"/>
                  </a:cxn>
                  <a:cxn ang="0">
                    <a:pos x="71" y="199"/>
                  </a:cxn>
                  <a:cxn ang="0">
                    <a:pos x="82" y="196"/>
                  </a:cxn>
                  <a:cxn ang="0">
                    <a:pos x="62" y="187"/>
                  </a:cxn>
                  <a:cxn ang="0">
                    <a:pos x="41" y="187"/>
                  </a:cxn>
                  <a:cxn ang="0">
                    <a:pos x="23" y="165"/>
                  </a:cxn>
                </a:cxnLst>
                <a:rect l="0" t="0" r="r" b="b"/>
                <a:pathLst>
                  <a:path w="421" h="292">
                    <a:moveTo>
                      <a:pt x="23" y="165"/>
                    </a:moveTo>
                    <a:cubicBezTo>
                      <a:pt x="26" y="160"/>
                      <a:pt x="45" y="162"/>
                      <a:pt x="45" y="162"/>
                    </a:cubicBezTo>
                    <a:cubicBezTo>
                      <a:pt x="56" y="143"/>
                      <a:pt x="68" y="151"/>
                      <a:pt x="68" y="151"/>
                    </a:cubicBezTo>
                    <a:cubicBezTo>
                      <a:pt x="72" y="138"/>
                      <a:pt x="79" y="151"/>
                      <a:pt x="89" y="147"/>
                    </a:cubicBezTo>
                    <a:cubicBezTo>
                      <a:pt x="94" y="134"/>
                      <a:pt x="111" y="143"/>
                      <a:pt x="111" y="143"/>
                    </a:cubicBezTo>
                    <a:cubicBezTo>
                      <a:pt x="116" y="148"/>
                      <a:pt x="130" y="142"/>
                      <a:pt x="130" y="142"/>
                    </a:cubicBezTo>
                    <a:cubicBezTo>
                      <a:pt x="147" y="137"/>
                      <a:pt x="126" y="135"/>
                      <a:pt x="126" y="135"/>
                    </a:cubicBezTo>
                    <a:cubicBezTo>
                      <a:pt x="139" y="132"/>
                      <a:pt x="145" y="125"/>
                      <a:pt x="145" y="125"/>
                    </a:cubicBezTo>
                    <a:cubicBezTo>
                      <a:pt x="150" y="121"/>
                      <a:pt x="140" y="118"/>
                      <a:pt x="140" y="118"/>
                    </a:cubicBezTo>
                    <a:cubicBezTo>
                      <a:pt x="137" y="110"/>
                      <a:pt x="156" y="122"/>
                      <a:pt x="155" y="110"/>
                    </a:cubicBezTo>
                    <a:cubicBezTo>
                      <a:pt x="155" y="103"/>
                      <a:pt x="137" y="103"/>
                      <a:pt x="139" y="100"/>
                    </a:cubicBezTo>
                    <a:cubicBezTo>
                      <a:pt x="133" y="87"/>
                      <a:pt x="147" y="81"/>
                      <a:pt x="147" y="81"/>
                    </a:cubicBezTo>
                    <a:cubicBezTo>
                      <a:pt x="166" y="79"/>
                      <a:pt x="161" y="66"/>
                      <a:pt x="161" y="66"/>
                    </a:cubicBezTo>
                    <a:cubicBezTo>
                      <a:pt x="162" y="56"/>
                      <a:pt x="160" y="46"/>
                      <a:pt x="160" y="46"/>
                    </a:cubicBezTo>
                    <a:cubicBezTo>
                      <a:pt x="159" y="42"/>
                      <a:pt x="147" y="41"/>
                      <a:pt x="147" y="41"/>
                    </a:cubicBezTo>
                    <a:cubicBezTo>
                      <a:pt x="147" y="35"/>
                      <a:pt x="152" y="34"/>
                      <a:pt x="152" y="34"/>
                    </a:cubicBezTo>
                    <a:cubicBezTo>
                      <a:pt x="166" y="39"/>
                      <a:pt x="160" y="25"/>
                      <a:pt x="160" y="25"/>
                    </a:cubicBezTo>
                    <a:cubicBezTo>
                      <a:pt x="164" y="18"/>
                      <a:pt x="155" y="17"/>
                      <a:pt x="156" y="8"/>
                    </a:cubicBezTo>
                    <a:cubicBezTo>
                      <a:pt x="156" y="8"/>
                      <a:pt x="165" y="5"/>
                      <a:pt x="170" y="12"/>
                    </a:cubicBezTo>
                    <a:cubicBezTo>
                      <a:pt x="170" y="12"/>
                      <a:pt x="180" y="11"/>
                      <a:pt x="182" y="15"/>
                    </a:cubicBezTo>
                    <a:cubicBezTo>
                      <a:pt x="182" y="15"/>
                      <a:pt x="188" y="26"/>
                      <a:pt x="191" y="19"/>
                    </a:cubicBezTo>
                    <a:cubicBezTo>
                      <a:pt x="191" y="12"/>
                      <a:pt x="200" y="18"/>
                      <a:pt x="202" y="14"/>
                    </a:cubicBezTo>
                    <a:cubicBezTo>
                      <a:pt x="202" y="14"/>
                      <a:pt x="211" y="0"/>
                      <a:pt x="221" y="15"/>
                    </a:cubicBezTo>
                    <a:cubicBezTo>
                      <a:pt x="221" y="15"/>
                      <a:pt x="218" y="25"/>
                      <a:pt x="246" y="19"/>
                    </a:cubicBezTo>
                    <a:cubicBezTo>
                      <a:pt x="246" y="19"/>
                      <a:pt x="251" y="12"/>
                      <a:pt x="262" y="18"/>
                    </a:cubicBezTo>
                    <a:cubicBezTo>
                      <a:pt x="262" y="18"/>
                      <a:pt x="263" y="23"/>
                      <a:pt x="272" y="20"/>
                    </a:cubicBezTo>
                    <a:cubicBezTo>
                      <a:pt x="272" y="20"/>
                      <a:pt x="287" y="21"/>
                      <a:pt x="297" y="20"/>
                    </a:cubicBezTo>
                    <a:cubicBezTo>
                      <a:pt x="297" y="20"/>
                      <a:pt x="296" y="35"/>
                      <a:pt x="305" y="45"/>
                    </a:cubicBezTo>
                    <a:cubicBezTo>
                      <a:pt x="305" y="45"/>
                      <a:pt x="305" y="63"/>
                      <a:pt x="319" y="56"/>
                    </a:cubicBezTo>
                    <a:cubicBezTo>
                      <a:pt x="319" y="56"/>
                      <a:pt x="325" y="38"/>
                      <a:pt x="333" y="63"/>
                    </a:cubicBezTo>
                    <a:cubicBezTo>
                      <a:pt x="333" y="63"/>
                      <a:pt x="327" y="82"/>
                      <a:pt x="338" y="89"/>
                    </a:cubicBezTo>
                    <a:cubicBezTo>
                      <a:pt x="338" y="89"/>
                      <a:pt x="335" y="103"/>
                      <a:pt x="346" y="107"/>
                    </a:cubicBezTo>
                    <a:cubicBezTo>
                      <a:pt x="346" y="107"/>
                      <a:pt x="348" y="116"/>
                      <a:pt x="354" y="116"/>
                    </a:cubicBezTo>
                    <a:cubicBezTo>
                      <a:pt x="354" y="116"/>
                      <a:pt x="366" y="114"/>
                      <a:pt x="366" y="124"/>
                    </a:cubicBezTo>
                    <a:cubicBezTo>
                      <a:pt x="366" y="124"/>
                      <a:pt x="382" y="130"/>
                      <a:pt x="366" y="139"/>
                    </a:cubicBezTo>
                    <a:cubicBezTo>
                      <a:pt x="366" y="139"/>
                      <a:pt x="370" y="148"/>
                      <a:pt x="361" y="151"/>
                    </a:cubicBezTo>
                    <a:cubicBezTo>
                      <a:pt x="361" y="151"/>
                      <a:pt x="345" y="162"/>
                      <a:pt x="361" y="163"/>
                    </a:cubicBezTo>
                    <a:cubicBezTo>
                      <a:pt x="361" y="163"/>
                      <a:pt x="371" y="167"/>
                      <a:pt x="368" y="174"/>
                    </a:cubicBezTo>
                    <a:cubicBezTo>
                      <a:pt x="368" y="174"/>
                      <a:pt x="364" y="184"/>
                      <a:pt x="383" y="187"/>
                    </a:cubicBezTo>
                    <a:cubicBezTo>
                      <a:pt x="383" y="187"/>
                      <a:pt x="383" y="196"/>
                      <a:pt x="397" y="198"/>
                    </a:cubicBezTo>
                    <a:cubicBezTo>
                      <a:pt x="397" y="198"/>
                      <a:pt x="411" y="195"/>
                      <a:pt x="409" y="221"/>
                    </a:cubicBezTo>
                    <a:cubicBezTo>
                      <a:pt x="409" y="221"/>
                      <a:pt x="406" y="231"/>
                      <a:pt x="421" y="230"/>
                    </a:cubicBezTo>
                    <a:cubicBezTo>
                      <a:pt x="410" y="240"/>
                      <a:pt x="396" y="241"/>
                      <a:pt x="396" y="241"/>
                    </a:cubicBezTo>
                    <a:cubicBezTo>
                      <a:pt x="384" y="250"/>
                      <a:pt x="386" y="261"/>
                      <a:pt x="386" y="261"/>
                    </a:cubicBezTo>
                    <a:cubicBezTo>
                      <a:pt x="377" y="252"/>
                      <a:pt x="370" y="253"/>
                      <a:pt x="370" y="253"/>
                    </a:cubicBezTo>
                    <a:cubicBezTo>
                      <a:pt x="364" y="253"/>
                      <a:pt x="360" y="258"/>
                      <a:pt x="360" y="258"/>
                    </a:cubicBezTo>
                    <a:cubicBezTo>
                      <a:pt x="353" y="263"/>
                      <a:pt x="340" y="258"/>
                      <a:pt x="340" y="258"/>
                    </a:cubicBezTo>
                    <a:cubicBezTo>
                      <a:pt x="332" y="258"/>
                      <a:pt x="329" y="247"/>
                      <a:pt x="316" y="249"/>
                    </a:cubicBezTo>
                    <a:cubicBezTo>
                      <a:pt x="309" y="249"/>
                      <a:pt x="308" y="236"/>
                      <a:pt x="301" y="237"/>
                    </a:cubicBezTo>
                    <a:cubicBezTo>
                      <a:pt x="303" y="250"/>
                      <a:pt x="291" y="252"/>
                      <a:pt x="291" y="252"/>
                    </a:cubicBezTo>
                    <a:cubicBezTo>
                      <a:pt x="291" y="252"/>
                      <a:pt x="291" y="252"/>
                      <a:pt x="291" y="252"/>
                    </a:cubicBezTo>
                    <a:cubicBezTo>
                      <a:pt x="277" y="248"/>
                      <a:pt x="277" y="248"/>
                      <a:pt x="277" y="248"/>
                    </a:cubicBezTo>
                    <a:cubicBezTo>
                      <a:pt x="250" y="252"/>
                      <a:pt x="250" y="252"/>
                      <a:pt x="250" y="252"/>
                    </a:cubicBezTo>
                    <a:cubicBezTo>
                      <a:pt x="250" y="252"/>
                      <a:pt x="250" y="252"/>
                      <a:pt x="250" y="252"/>
                    </a:cubicBezTo>
                    <a:cubicBezTo>
                      <a:pt x="249" y="253"/>
                      <a:pt x="248" y="255"/>
                      <a:pt x="248" y="257"/>
                    </a:cubicBezTo>
                    <a:cubicBezTo>
                      <a:pt x="248" y="257"/>
                      <a:pt x="242" y="251"/>
                      <a:pt x="234" y="253"/>
                    </a:cubicBezTo>
                    <a:cubicBezTo>
                      <a:pt x="234" y="253"/>
                      <a:pt x="235" y="261"/>
                      <a:pt x="232" y="265"/>
                    </a:cubicBezTo>
                    <a:cubicBezTo>
                      <a:pt x="228" y="264"/>
                      <a:pt x="227" y="275"/>
                      <a:pt x="227" y="275"/>
                    </a:cubicBezTo>
                    <a:cubicBezTo>
                      <a:pt x="212" y="292"/>
                      <a:pt x="202" y="270"/>
                      <a:pt x="202" y="270"/>
                    </a:cubicBezTo>
                    <a:cubicBezTo>
                      <a:pt x="188" y="272"/>
                      <a:pt x="184" y="253"/>
                      <a:pt x="184" y="253"/>
                    </a:cubicBezTo>
                    <a:cubicBezTo>
                      <a:pt x="180" y="275"/>
                      <a:pt x="163" y="264"/>
                      <a:pt x="163" y="264"/>
                    </a:cubicBezTo>
                    <a:cubicBezTo>
                      <a:pt x="159" y="275"/>
                      <a:pt x="126" y="272"/>
                      <a:pt x="126" y="272"/>
                    </a:cubicBezTo>
                    <a:cubicBezTo>
                      <a:pt x="88" y="285"/>
                      <a:pt x="78" y="276"/>
                      <a:pt x="78" y="276"/>
                    </a:cubicBezTo>
                    <a:cubicBezTo>
                      <a:pt x="66" y="272"/>
                      <a:pt x="63" y="261"/>
                      <a:pt x="63" y="261"/>
                    </a:cubicBezTo>
                    <a:cubicBezTo>
                      <a:pt x="47" y="260"/>
                      <a:pt x="42" y="253"/>
                      <a:pt x="42" y="253"/>
                    </a:cubicBezTo>
                    <a:cubicBezTo>
                      <a:pt x="37" y="246"/>
                      <a:pt x="16" y="244"/>
                      <a:pt x="16" y="244"/>
                    </a:cubicBezTo>
                    <a:cubicBezTo>
                      <a:pt x="2" y="24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0" y="233"/>
                      <a:pt x="20" y="233"/>
                      <a:pt x="20" y="233"/>
                    </a:cubicBezTo>
                    <a:cubicBezTo>
                      <a:pt x="20" y="233"/>
                      <a:pt x="20" y="233"/>
                      <a:pt x="20" y="233"/>
                    </a:cubicBezTo>
                    <a:cubicBezTo>
                      <a:pt x="29" y="237"/>
                      <a:pt x="35" y="224"/>
                      <a:pt x="35" y="224"/>
                    </a:cubicBezTo>
                    <a:cubicBezTo>
                      <a:pt x="30" y="212"/>
                      <a:pt x="16" y="211"/>
                      <a:pt x="16" y="211"/>
                    </a:cubicBezTo>
                    <a:cubicBezTo>
                      <a:pt x="12" y="210"/>
                      <a:pt x="8" y="210"/>
                      <a:pt x="5" y="210"/>
                    </a:cubicBezTo>
                    <a:cubicBezTo>
                      <a:pt x="1" y="206"/>
                      <a:pt x="10" y="203"/>
                      <a:pt x="9" y="198"/>
                    </a:cubicBezTo>
                    <a:cubicBezTo>
                      <a:pt x="19" y="198"/>
                      <a:pt x="24" y="195"/>
                      <a:pt x="24" y="195"/>
                    </a:cubicBezTo>
                    <a:cubicBezTo>
                      <a:pt x="38" y="196"/>
                      <a:pt x="46" y="203"/>
                      <a:pt x="46" y="203"/>
                    </a:cubicBezTo>
                    <a:cubicBezTo>
                      <a:pt x="57" y="211"/>
                      <a:pt x="71" y="199"/>
                      <a:pt x="71" y="199"/>
                    </a:cubicBezTo>
                    <a:cubicBezTo>
                      <a:pt x="71" y="199"/>
                      <a:pt x="71" y="199"/>
                      <a:pt x="71" y="199"/>
                    </a:cubicBezTo>
                    <a:cubicBezTo>
                      <a:pt x="82" y="196"/>
                      <a:pt x="82" y="196"/>
                      <a:pt x="82" y="196"/>
                    </a:cubicBezTo>
                    <a:cubicBezTo>
                      <a:pt x="82" y="196"/>
                      <a:pt x="82" y="196"/>
                      <a:pt x="82" y="196"/>
                    </a:cubicBezTo>
                    <a:cubicBezTo>
                      <a:pt x="79" y="191"/>
                      <a:pt x="62" y="187"/>
                      <a:pt x="62" y="187"/>
                    </a:cubicBezTo>
                    <a:cubicBezTo>
                      <a:pt x="62" y="187"/>
                      <a:pt x="62" y="187"/>
                      <a:pt x="62" y="187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27" y="182"/>
                      <a:pt x="23" y="165"/>
                      <a:pt x="23" y="165"/>
                    </a:cubicBezTo>
                    <a:cubicBezTo>
                      <a:pt x="23" y="165"/>
                      <a:pt x="23" y="165"/>
                      <a:pt x="23" y="165"/>
                    </a:cubicBezTo>
                    <a:close/>
                  </a:path>
                </a:pathLst>
              </a:custGeom>
              <a:pattFill prst="wdUp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48" name="Freeform 35"/>
              <p:cNvSpPr>
                <a:spLocks/>
              </p:cNvSpPr>
              <p:nvPr/>
            </p:nvSpPr>
            <p:spPr bwMode="auto">
              <a:xfrm>
                <a:off x="1854" y="4786"/>
                <a:ext cx="629" cy="506"/>
              </a:xfrm>
              <a:custGeom>
                <a:avLst/>
                <a:gdLst/>
                <a:ahLst/>
                <a:cxnLst>
                  <a:cxn ang="0">
                    <a:pos x="171" y="84"/>
                  </a:cxn>
                  <a:cxn ang="0">
                    <a:pos x="155" y="83"/>
                  </a:cxn>
                  <a:cxn ang="0">
                    <a:pos x="155" y="83"/>
                  </a:cxn>
                  <a:cxn ang="0">
                    <a:pos x="141" y="74"/>
                  </a:cxn>
                  <a:cxn ang="0">
                    <a:pos x="127" y="63"/>
                  </a:cxn>
                  <a:cxn ang="0">
                    <a:pos x="115" y="54"/>
                  </a:cxn>
                  <a:cxn ang="0">
                    <a:pos x="103" y="45"/>
                  </a:cxn>
                  <a:cxn ang="0">
                    <a:pos x="100" y="17"/>
                  </a:cxn>
                  <a:cxn ang="0">
                    <a:pos x="100" y="17"/>
                  </a:cxn>
                  <a:cxn ang="0">
                    <a:pos x="79" y="12"/>
                  </a:cxn>
                  <a:cxn ang="0">
                    <a:pos x="79" y="12"/>
                  </a:cxn>
                  <a:cxn ang="0">
                    <a:pos x="63" y="4"/>
                  </a:cxn>
                  <a:cxn ang="0">
                    <a:pos x="61" y="11"/>
                  </a:cxn>
                  <a:cxn ang="0">
                    <a:pos x="44" y="32"/>
                  </a:cxn>
                  <a:cxn ang="0">
                    <a:pos x="35" y="55"/>
                  </a:cxn>
                  <a:cxn ang="0">
                    <a:pos x="6" y="86"/>
                  </a:cxn>
                  <a:cxn ang="0">
                    <a:pos x="1" y="118"/>
                  </a:cxn>
                  <a:cxn ang="0">
                    <a:pos x="14" y="130"/>
                  </a:cxn>
                  <a:cxn ang="0">
                    <a:pos x="21" y="142"/>
                  </a:cxn>
                  <a:cxn ang="0">
                    <a:pos x="30" y="152"/>
                  </a:cxn>
                  <a:cxn ang="0">
                    <a:pos x="46" y="167"/>
                  </a:cxn>
                  <a:cxn ang="0">
                    <a:pos x="61" y="182"/>
                  </a:cxn>
                  <a:cxn ang="0">
                    <a:pos x="75" y="197"/>
                  </a:cxn>
                  <a:cxn ang="0">
                    <a:pos x="76" y="212"/>
                  </a:cxn>
                  <a:cxn ang="0">
                    <a:pos x="104" y="202"/>
                  </a:cxn>
                  <a:cxn ang="0">
                    <a:pos x="129" y="196"/>
                  </a:cxn>
                  <a:cxn ang="0">
                    <a:pos x="155" y="211"/>
                  </a:cxn>
                  <a:cxn ang="0">
                    <a:pos x="179" y="216"/>
                  </a:cxn>
                  <a:cxn ang="0">
                    <a:pos x="210" y="226"/>
                  </a:cxn>
                  <a:cxn ang="0">
                    <a:pos x="250" y="233"/>
                  </a:cxn>
                  <a:cxn ang="0">
                    <a:pos x="283" y="233"/>
                  </a:cxn>
                  <a:cxn ang="0">
                    <a:pos x="282" y="204"/>
                  </a:cxn>
                  <a:cxn ang="0">
                    <a:pos x="277" y="186"/>
                  </a:cxn>
                  <a:cxn ang="0">
                    <a:pos x="262" y="165"/>
                  </a:cxn>
                  <a:cxn ang="0">
                    <a:pos x="249" y="161"/>
                  </a:cxn>
                  <a:cxn ang="0">
                    <a:pos x="233" y="149"/>
                  </a:cxn>
                  <a:cxn ang="0">
                    <a:pos x="231" y="128"/>
                  </a:cxn>
                  <a:cxn ang="0">
                    <a:pos x="216" y="134"/>
                  </a:cxn>
                  <a:cxn ang="0">
                    <a:pos x="211" y="125"/>
                  </a:cxn>
                  <a:cxn ang="0">
                    <a:pos x="203" y="117"/>
                  </a:cxn>
                  <a:cxn ang="0">
                    <a:pos x="183" y="101"/>
                  </a:cxn>
                  <a:cxn ang="0">
                    <a:pos x="171" y="84"/>
                  </a:cxn>
                  <a:cxn ang="0">
                    <a:pos x="171" y="84"/>
                  </a:cxn>
                </a:cxnLst>
                <a:rect l="0" t="0" r="r" b="b"/>
                <a:pathLst>
                  <a:path w="295" h="238">
                    <a:moveTo>
                      <a:pt x="171" y="84"/>
                    </a:moveTo>
                    <a:cubicBezTo>
                      <a:pt x="155" y="83"/>
                      <a:pt x="155" y="83"/>
                      <a:pt x="155" y="83"/>
                    </a:cubicBezTo>
                    <a:cubicBezTo>
                      <a:pt x="155" y="83"/>
                      <a:pt x="155" y="83"/>
                      <a:pt x="155" y="83"/>
                    </a:cubicBezTo>
                    <a:cubicBezTo>
                      <a:pt x="155" y="83"/>
                      <a:pt x="152" y="74"/>
                      <a:pt x="141" y="74"/>
                    </a:cubicBezTo>
                    <a:cubicBezTo>
                      <a:pt x="141" y="74"/>
                      <a:pt x="129" y="76"/>
                      <a:pt x="127" y="63"/>
                    </a:cubicBezTo>
                    <a:cubicBezTo>
                      <a:pt x="127" y="63"/>
                      <a:pt x="127" y="47"/>
                      <a:pt x="115" y="54"/>
                    </a:cubicBezTo>
                    <a:cubicBezTo>
                      <a:pt x="115" y="54"/>
                      <a:pt x="105" y="53"/>
                      <a:pt x="103" y="45"/>
                    </a:cubicBezTo>
                    <a:cubicBezTo>
                      <a:pt x="103" y="45"/>
                      <a:pt x="97" y="42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1" y="0"/>
                      <a:pt x="66" y="1"/>
                      <a:pt x="63" y="4"/>
                    </a:cubicBezTo>
                    <a:cubicBezTo>
                      <a:pt x="61" y="6"/>
                      <a:pt x="61" y="11"/>
                      <a:pt x="61" y="11"/>
                    </a:cubicBezTo>
                    <a:cubicBezTo>
                      <a:pt x="46" y="19"/>
                      <a:pt x="44" y="32"/>
                      <a:pt x="44" y="32"/>
                    </a:cubicBezTo>
                    <a:cubicBezTo>
                      <a:pt x="35" y="39"/>
                      <a:pt x="35" y="55"/>
                      <a:pt x="35" y="55"/>
                    </a:cubicBezTo>
                    <a:cubicBezTo>
                      <a:pt x="35" y="55"/>
                      <a:pt x="28" y="75"/>
                      <a:pt x="6" y="86"/>
                    </a:cubicBezTo>
                    <a:cubicBezTo>
                      <a:pt x="0" y="98"/>
                      <a:pt x="1" y="118"/>
                      <a:pt x="1" y="118"/>
                    </a:cubicBezTo>
                    <a:cubicBezTo>
                      <a:pt x="16" y="113"/>
                      <a:pt x="14" y="130"/>
                      <a:pt x="14" y="130"/>
                    </a:cubicBezTo>
                    <a:cubicBezTo>
                      <a:pt x="24" y="131"/>
                      <a:pt x="21" y="142"/>
                      <a:pt x="21" y="142"/>
                    </a:cubicBezTo>
                    <a:cubicBezTo>
                      <a:pt x="20" y="154"/>
                      <a:pt x="30" y="152"/>
                      <a:pt x="30" y="152"/>
                    </a:cubicBezTo>
                    <a:cubicBezTo>
                      <a:pt x="45" y="149"/>
                      <a:pt x="35" y="164"/>
                      <a:pt x="46" y="167"/>
                    </a:cubicBezTo>
                    <a:cubicBezTo>
                      <a:pt x="46" y="189"/>
                      <a:pt x="61" y="182"/>
                      <a:pt x="61" y="182"/>
                    </a:cubicBezTo>
                    <a:cubicBezTo>
                      <a:pt x="76" y="175"/>
                      <a:pt x="83" y="195"/>
                      <a:pt x="75" y="197"/>
                    </a:cubicBezTo>
                    <a:cubicBezTo>
                      <a:pt x="72" y="209"/>
                      <a:pt x="76" y="212"/>
                      <a:pt x="76" y="212"/>
                    </a:cubicBezTo>
                    <a:cubicBezTo>
                      <a:pt x="87" y="212"/>
                      <a:pt x="84" y="196"/>
                      <a:pt x="104" y="202"/>
                    </a:cubicBezTo>
                    <a:cubicBezTo>
                      <a:pt x="113" y="175"/>
                      <a:pt x="129" y="196"/>
                      <a:pt x="129" y="196"/>
                    </a:cubicBezTo>
                    <a:cubicBezTo>
                      <a:pt x="139" y="214"/>
                      <a:pt x="155" y="211"/>
                      <a:pt x="155" y="211"/>
                    </a:cubicBezTo>
                    <a:cubicBezTo>
                      <a:pt x="164" y="205"/>
                      <a:pt x="179" y="216"/>
                      <a:pt x="179" y="216"/>
                    </a:cubicBezTo>
                    <a:cubicBezTo>
                      <a:pt x="189" y="215"/>
                      <a:pt x="195" y="230"/>
                      <a:pt x="210" y="226"/>
                    </a:cubicBezTo>
                    <a:cubicBezTo>
                      <a:pt x="220" y="224"/>
                      <a:pt x="230" y="238"/>
                      <a:pt x="250" y="233"/>
                    </a:cubicBezTo>
                    <a:cubicBezTo>
                      <a:pt x="266" y="229"/>
                      <a:pt x="277" y="230"/>
                      <a:pt x="283" y="233"/>
                    </a:cubicBezTo>
                    <a:cubicBezTo>
                      <a:pt x="295" y="212"/>
                      <a:pt x="282" y="204"/>
                      <a:pt x="282" y="204"/>
                    </a:cubicBezTo>
                    <a:cubicBezTo>
                      <a:pt x="273" y="200"/>
                      <a:pt x="284" y="190"/>
                      <a:pt x="277" y="186"/>
                    </a:cubicBezTo>
                    <a:cubicBezTo>
                      <a:pt x="271" y="167"/>
                      <a:pt x="262" y="165"/>
                      <a:pt x="262" y="165"/>
                    </a:cubicBezTo>
                    <a:cubicBezTo>
                      <a:pt x="255" y="149"/>
                      <a:pt x="249" y="161"/>
                      <a:pt x="249" y="161"/>
                    </a:cubicBezTo>
                    <a:cubicBezTo>
                      <a:pt x="224" y="164"/>
                      <a:pt x="233" y="149"/>
                      <a:pt x="233" y="149"/>
                    </a:cubicBezTo>
                    <a:cubicBezTo>
                      <a:pt x="238" y="120"/>
                      <a:pt x="231" y="128"/>
                      <a:pt x="231" y="128"/>
                    </a:cubicBezTo>
                    <a:cubicBezTo>
                      <a:pt x="220" y="127"/>
                      <a:pt x="216" y="134"/>
                      <a:pt x="216" y="134"/>
                    </a:cubicBezTo>
                    <a:cubicBezTo>
                      <a:pt x="203" y="136"/>
                      <a:pt x="211" y="125"/>
                      <a:pt x="211" y="125"/>
                    </a:cubicBezTo>
                    <a:cubicBezTo>
                      <a:pt x="210" y="118"/>
                      <a:pt x="203" y="117"/>
                      <a:pt x="203" y="117"/>
                    </a:cubicBezTo>
                    <a:cubicBezTo>
                      <a:pt x="194" y="115"/>
                      <a:pt x="200" y="100"/>
                      <a:pt x="183" y="101"/>
                    </a:cubicBezTo>
                    <a:cubicBezTo>
                      <a:pt x="184" y="92"/>
                      <a:pt x="171" y="84"/>
                      <a:pt x="171" y="84"/>
                    </a:cubicBezTo>
                    <a:cubicBezTo>
                      <a:pt x="171" y="84"/>
                      <a:pt x="171" y="84"/>
                      <a:pt x="171" y="84"/>
                    </a:cubicBezTo>
                    <a:close/>
                  </a:path>
                </a:pathLst>
              </a:custGeom>
              <a:pattFill prst="wdUp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49" name="Freeform 34"/>
              <p:cNvSpPr>
                <a:spLocks/>
              </p:cNvSpPr>
              <p:nvPr/>
            </p:nvSpPr>
            <p:spPr bwMode="auto">
              <a:xfrm>
                <a:off x="4496" y="6014"/>
                <a:ext cx="1157" cy="715"/>
              </a:xfrm>
              <a:custGeom>
                <a:avLst/>
                <a:gdLst/>
                <a:ahLst/>
                <a:cxnLst>
                  <a:cxn ang="0">
                    <a:pos x="172" y="17"/>
                  </a:cxn>
                  <a:cxn ang="0">
                    <a:pos x="192" y="29"/>
                  </a:cxn>
                  <a:cxn ang="0">
                    <a:pos x="219" y="32"/>
                  </a:cxn>
                  <a:cxn ang="0">
                    <a:pos x="221" y="46"/>
                  </a:cxn>
                  <a:cxn ang="0">
                    <a:pos x="228" y="39"/>
                  </a:cxn>
                  <a:cxn ang="0">
                    <a:pos x="250" y="47"/>
                  </a:cxn>
                  <a:cxn ang="0">
                    <a:pos x="272" y="51"/>
                  </a:cxn>
                  <a:cxn ang="0">
                    <a:pos x="260" y="41"/>
                  </a:cxn>
                  <a:cxn ang="0">
                    <a:pos x="275" y="57"/>
                  </a:cxn>
                  <a:cxn ang="0">
                    <a:pos x="280" y="65"/>
                  </a:cxn>
                  <a:cxn ang="0">
                    <a:pos x="289" y="72"/>
                  </a:cxn>
                  <a:cxn ang="0">
                    <a:pos x="298" y="65"/>
                  </a:cxn>
                  <a:cxn ang="0">
                    <a:pos x="300" y="83"/>
                  </a:cxn>
                  <a:cxn ang="0">
                    <a:pos x="334" y="105"/>
                  </a:cxn>
                  <a:cxn ang="0">
                    <a:pos x="343" y="117"/>
                  </a:cxn>
                  <a:cxn ang="0">
                    <a:pos x="343" y="131"/>
                  </a:cxn>
                  <a:cxn ang="0">
                    <a:pos x="363" y="154"/>
                  </a:cxn>
                  <a:cxn ang="0">
                    <a:pos x="399" y="159"/>
                  </a:cxn>
                  <a:cxn ang="0">
                    <a:pos x="342" y="104"/>
                  </a:cxn>
                  <a:cxn ang="0">
                    <a:pos x="310" y="49"/>
                  </a:cxn>
                  <a:cxn ang="0">
                    <a:pos x="289" y="19"/>
                  </a:cxn>
                  <a:cxn ang="0">
                    <a:pos x="301" y="15"/>
                  </a:cxn>
                  <a:cxn ang="0">
                    <a:pos x="305" y="12"/>
                  </a:cxn>
                  <a:cxn ang="0">
                    <a:pos x="330" y="81"/>
                  </a:cxn>
                  <a:cxn ang="0">
                    <a:pos x="385" y="149"/>
                  </a:cxn>
                  <a:cxn ang="0">
                    <a:pos x="441" y="121"/>
                  </a:cxn>
                  <a:cxn ang="0">
                    <a:pos x="494" y="119"/>
                  </a:cxn>
                  <a:cxn ang="0">
                    <a:pos x="543" y="132"/>
                  </a:cxn>
                  <a:cxn ang="0">
                    <a:pos x="520" y="177"/>
                  </a:cxn>
                  <a:cxn ang="0">
                    <a:pos x="499" y="201"/>
                  </a:cxn>
                  <a:cxn ang="0">
                    <a:pos x="460" y="205"/>
                  </a:cxn>
                  <a:cxn ang="0">
                    <a:pos x="429" y="192"/>
                  </a:cxn>
                  <a:cxn ang="0">
                    <a:pos x="391" y="205"/>
                  </a:cxn>
                  <a:cxn ang="0">
                    <a:pos x="357" y="247"/>
                  </a:cxn>
                  <a:cxn ang="0">
                    <a:pos x="316" y="247"/>
                  </a:cxn>
                  <a:cxn ang="0">
                    <a:pos x="268" y="279"/>
                  </a:cxn>
                  <a:cxn ang="0">
                    <a:pos x="217" y="331"/>
                  </a:cxn>
                  <a:cxn ang="0">
                    <a:pos x="165" y="319"/>
                  </a:cxn>
                  <a:cxn ang="0">
                    <a:pos x="133" y="297"/>
                  </a:cxn>
                  <a:cxn ang="0">
                    <a:pos x="161" y="246"/>
                  </a:cxn>
                  <a:cxn ang="0">
                    <a:pos x="128" y="185"/>
                  </a:cxn>
                  <a:cxn ang="0">
                    <a:pos x="85" y="171"/>
                  </a:cxn>
                  <a:cxn ang="0">
                    <a:pos x="25" y="167"/>
                  </a:cxn>
                  <a:cxn ang="0">
                    <a:pos x="49" y="123"/>
                  </a:cxn>
                  <a:cxn ang="0">
                    <a:pos x="98" y="82"/>
                  </a:cxn>
                  <a:cxn ang="0">
                    <a:pos x="129" y="71"/>
                  </a:cxn>
                  <a:cxn ang="0">
                    <a:pos x="148" y="62"/>
                  </a:cxn>
                  <a:cxn ang="0">
                    <a:pos x="165" y="58"/>
                  </a:cxn>
                  <a:cxn ang="0">
                    <a:pos x="170" y="47"/>
                  </a:cxn>
                  <a:cxn ang="0">
                    <a:pos x="158" y="31"/>
                  </a:cxn>
                  <a:cxn ang="0">
                    <a:pos x="154" y="21"/>
                  </a:cxn>
                  <a:cxn ang="0">
                    <a:pos x="153" y="2"/>
                  </a:cxn>
                  <a:cxn ang="0">
                    <a:pos x="168" y="6"/>
                  </a:cxn>
                </a:cxnLst>
                <a:rect l="0" t="0" r="r" b="b"/>
                <a:pathLst>
                  <a:path w="543" h="337">
                    <a:moveTo>
                      <a:pt x="168" y="6"/>
                    </a:moveTo>
                    <a:cubicBezTo>
                      <a:pt x="168" y="13"/>
                      <a:pt x="172" y="17"/>
                      <a:pt x="172" y="17"/>
                    </a:cubicBezTo>
                    <a:cubicBezTo>
                      <a:pt x="177" y="10"/>
                      <a:pt x="185" y="22"/>
                      <a:pt x="185" y="22"/>
                    </a:cubicBezTo>
                    <a:cubicBezTo>
                      <a:pt x="185" y="35"/>
                      <a:pt x="192" y="29"/>
                      <a:pt x="192" y="29"/>
                    </a:cubicBezTo>
                    <a:cubicBezTo>
                      <a:pt x="192" y="18"/>
                      <a:pt x="200" y="21"/>
                      <a:pt x="200" y="21"/>
                    </a:cubicBezTo>
                    <a:cubicBezTo>
                      <a:pt x="213" y="17"/>
                      <a:pt x="219" y="32"/>
                      <a:pt x="219" y="32"/>
                    </a:cubicBezTo>
                    <a:cubicBezTo>
                      <a:pt x="219" y="32"/>
                      <a:pt x="219" y="32"/>
                      <a:pt x="219" y="32"/>
                    </a:cubicBezTo>
                    <a:cubicBezTo>
                      <a:pt x="221" y="46"/>
                      <a:pt x="221" y="46"/>
                      <a:pt x="221" y="46"/>
                    </a:cubicBezTo>
                    <a:cubicBezTo>
                      <a:pt x="221" y="46"/>
                      <a:pt x="221" y="46"/>
                      <a:pt x="221" y="46"/>
                    </a:cubicBezTo>
                    <a:cubicBezTo>
                      <a:pt x="224" y="36"/>
                      <a:pt x="228" y="39"/>
                      <a:pt x="228" y="39"/>
                    </a:cubicBezTo>
                    <a:cubicBezTo>
                      <a:pt x="228" y="33"/>
                      <a:pt x="237" y="35"/>
                      <a:pt x="237" y="35"/>
                    </a:cubicBezTo>
                    <a:cubicBezTo>
                      <a:pt x="246" y="33"/>
                      <a:pt x="250" y="47"/>
                      <a:pt x="250" y="47"/>
                    </a:cubicBezTo>
                    <a:cubicBezTo>
                      <a:pt x="249" y="60"/>
                      <a:pt x="261" y="61"/>
                      <a:pt x="261" y="61"/>
                    </a:cubicBezTo>
                    <a:cubicBezTo>
                      <a:pt x="267" y="61"/>
                      <a:pt x="272" y="51"/>
                      <a:pt x="272" y="51"/>
                    </a:cubicBezTo>
                    <a:cubicBezTo>
                      <a:pt x="272" y="45"/>
                      <a:pt x="264" y="44"/>
                      <a:pt x="264" y="44"/>
                    </a:cubicBezTo>
                    <a:cubicBezTo>
                      <a:pt x="262" y="43"/>
                      <a:pt x="261" y="43"/>
                      <a:pt x="260" y="41"/>
                    </a:cubicBezTo>
                    <a:cubicBezTo>
                      <a:pt x="266" y="31"/>
                      <a:pt x="279" y="41"/>
                      <a:pt x="279" y="41"/>
                    </a:cubicBezTo>
                    <a:cubicBezTo>
                      <a:pt x="280" y="54"/>
                      <a:pt x="275" y="57"/>
                      <a:pt x="275" y="57"/>
                    </a:cubicBezTo>
                    <a:cubicBezTo>
                      <a:pt x="266" y="68"/>
                      <a:pt x="268" y="76"/>
                      <a:pt x="268" y="76"/>
                    </a:cubicBezTo>
                    <a:cubicBezTo>
                      <a:pt x="275" y="78"/>
                      <a:pt x="280" y="65"/>
                      <a:pt x="280" y="65"/>
                    </a:cubicBezTo>
                    <a:cubicBezTo>
                      <a:pt x="286" y="53"/>
                      <a:pt x="294" y="51"/>
                      <a:pt x="294" y="51"/>
                    </a:cubicBezTo>
                    <a:cubicBezTo>
                      <a:pt x="290" y="63"/>
                      <a:pt x="289" y="72"/>
                      <a:pt x="289" y="72"/>
                    </a:cubicBezTo>
                    <a:cubicBezTo>
                      <a:pt x="289" y="72"/>
                      <a:pt x="289" y="72"/>
                      <a:pt x="289" y="72"/>
                    </a:cubicBezTo>
                    <a:cubicBezTo>
                      <a:pt x="298" y="65"/>
                      <a:pt x="298" y="65"/>
                      <a:pt x="298" y="65"/>
                    </a:cubicBezTo>
                    <a:cubicBezTo>
                      <a:pt x="298" y="65"/>
                      <a:pt x="298" y="65"/>
                      <a:pt x="298" y="65"/>
                    </a:cubicBezTo>
                    <a:cubicBezTo>
                      <a:pt x="302" y="70"/>
                      <a:pt x="300" y="83"/>
                      <a:pt x="300" y="83"/>
                    </a:cubicBezTo>
                    <a:cubicBezTo>
                      <a:pt x="315" y="83"/>
                      <a:pt x="319" y="92"/>
                      <a:pt x="319" y="92"/>
                    </a:cubicBezTo>
                    <a:cubicBezTo>
                      <a:pt x="330" y="93"/>
                      <a:pt x="334" y="105"/>
                      <a:pt x="334" y="105"/>
                    </a:cubicBezTo>
                    <a:cubicBezTo>
                      <a:pt x="343" y="110"/>
                      <a:pt x="343" y="117"/>
                      <a:pt x="343" y="117"/>
                    </a:cubicBezTo>
                    <a:cubicBezTo>
                      <a:pt x="343" y="117"/>
                      <a:pt x="343" y="117"/>
                      <a:pt x="343" y="117"/>
                    </a:cubicBezTo>
                    <a:cubicBezTo>
                      <a:pt x="343" y="131"/>
                      <a:pt x="343" y="131"/>
                      <a:pt x="343" y="131"/>
                    </a:cubicBezTo>
                    <a:cubicBezTo>
                      <a:pt x="343" y="131"/>
                      <a:pt x="343" y="131"/>
                      <a:pt x="343" y="131"/>
                    </a:cubicBezTo>
                    <a:cubicBezTo>
                      <a:pt x="338" y="141"/>
                      <a:pt x="346" y="147"/>
                      <a:pt x="346" y="147"/>
                    </a:cubicBezTo>
                    <a:cubicBezTo>
                      <a:pt x="356" y="148"/>
                      <a:pt x="363" y="154"/>
                      <a:pt x="363" y="154"/>
                    </a:cubicBezTo>
                    <a:cubicBezTo>
                      <a:pt x="378" y="157"/>
                      <a:pt x="390" y="166"/>
                      <a:pt x="390" y="166"/>
                    </a:cubicBezTo>
                    <a:cubicBezTo>
                      <a:pt x="392" y="161"/>
                      <a:pt x="399" y="159"/>
                      <a:pt x="399" y="159"/>
                    </a:cubicBezTo>
                    <a:cubicBezTo>
                      <a:pt x="385" y="160"/>
                      <a:pt x="374" y="144"/>
                      <a:pt x="374" y="144"/>
                    </a:cubicBezTo>
                    <a:cubicBezTo>
                      <a:pt x="360" y="127"/>
                      <a:pt x="342" y="104"/>
                      <a:pt x="342" y="104"/>
                    </a:cubicBezTo>
                    <a:cubicBezTo>
                      <a:pt x="327" y="84"/>
                      <a:pt x="319" y="65"/>
                      <a:pt x="319" y="65"/>
                    </a:cubicBezTo>
                    <a:cubicBezTo>
                      <a:pt x="305" y="75"/>
                      <a:pt x="310" y="49"/>
                      <a:pt x="310" y="49"/>
                    </a:cubicBezTo>
                    <a:cubicBezTo>
                      <a:pt x="302" y="46"/>
                      <a:pt x="307" y="32"/>
                      <a:pt x="307" y="32"/>
                    </a:cubicBezTo>
                    <a:cubicBezTo>
                      <a:pt x="295" y="32"/>
                      <a:pt x="289" y="19"/>
                      <a:pt x="289" y="19"/>
                    </a:cubicBezTo>
                    <a:cubicBezTo>
                      <a:pt x="287" y="13"/>
                      <a:pt x="301" y="15"/>
                      <a:pt x="301" y="15"/>
                    </a:cubicBezTo>
                    <a:cubicBezTo>
                      <a:pt x="301" y="15"/>
                      <a:pt x="301" y="15"/>
                      <a:pt x="301" y="15"/>
                    </a:cubicBezTo>
                    <a:cubicBezTo>
                      <a:pt x="305" y="12"/>
                      <a:pt x="305" y="12"/>
                      <a:pt x="305" y="12"/>
                    </a:cubicBezTo>
                    <a:cubicBezTo>
                      <a:pt x="305" y="12"/>
                      <a:pt x="305" y="12"/>
                      <a:pt x="305" y="12"/>
                    </a:cubicBezTo>
                    <a:cubicBezTo>
                      <a:pt x="305" y="26"/>
                      <a:pt x="312" y="35"/>
                      <a:pt x="312" y="35"/>
                    </a:cubicBezTo>
                    <a:cubicBezTo>
                      <a:pt x="313" y="50"/>
                      <a:pt x="330" y="81"/>
                      <a:pt x="330" y="81"/>
                    </a:cubicBezTo>
                    <a:cubicBezTo>
                      <a:pt x="335" y="87"/>
                      <a:pt x="355" y="115"/>
                      <a:pt x="355" y="115"/>
                    </a:cubicBezTo>
                    <a:cubicBezTo>
                      <a:pt x="369" y="134"/>
                      <a:pt x="385" y="149"/>
                      <a:pt x="385" y="149"/>
                    </a:cubicBezTo>
                    <a:cubicBezTo>
                      <a:pt x="393" y="161"/>
                      <a:pt x="423" y="147"/>
                      <a:pt x="423" y="147"/>
                    </a:cubicBezTo>
                    <a:cubicBezTo>
                      <a:pt x="430" y="144"/>
                      <a:pt x="441" y="121"/>
                      <a:pt x="441" y="121"/>
                    </a:cubicBezTo>
                    <a:cubicBezTo>
                      <a:pt x="455" y="146"/>
                      <a:pt x="470" y="132"/>
                      <a:pt x="470" y="132"/>
                    </a:cubicBezTo>
                    <a:cubicBezTo>
                      <a:pt x="474" y="116"/>
                      <a:pt x="494" y="119"/>
                      <a:pt x="494" y="119"/>
                    </a:cubicBezTo>
                    <a:cubicBezTo>
                      <a:pt x="512" y="115"/>
                      <a:pt x="527" y="120"/>
                      <a:pt x="527" y="120"/>
                    </a:cubicBezTo>
                    <a:cubicBezTo>
                      <a:pt x="541" y="122"/>
                      <a:pt x="543" y="132"/>
                      <a:pt x="543" y="132"/>
                    </a:cubicBezTo>
                    <a:cubicBezTo>
                      <a:pt x="540" y="144"/>
                      <a:pt x="521" y="153"/>
                      <a:pt x="521" y="153"/>
                    </a:cubicBezTo>
                    <a:cubicBezTo>
                      <a:pt x="517" y="159"/>
                      <a:pt x="520" y="177"/>
                      <a:pt x="520" y="177"/>
                    </a:cubicBezTo>
                    <a:cubicBezTo>
                      <a:pt x="536" y="190"/>
                      <a:pt x="513" y="193"/>
                      <a:pt x="513" y="193"/>
                    </a:cubicBezTo>
                    <a:cubicBezTo>
                      <a:pt x="501" y="191"/>
                      <a:pt x="499" y="201"/>
                      <a:pt x="499" y="201"/>
                    </a:cubicBezTo>
                    <a:cubicBezTo>
                      <a:pt x="492" y="204"/>
                      <a:pt x="472" y="197"/>
                      <a:pt x="472" y="197"/>
                    </a:cubicBezTo>
                    <a:cubicBezTo>
                      <a:pt x="469" y="207"/>
                      <a:pt x="460" y="205"/>
                      <a:pt x="460" y="205"/>
                    </a:cubicBezTo>
                    <a:cubicBezTo>
                      <a:pt x="451" y="215"/>
                      <a:pt x="441" y="200"/>
                      <a:pt x="441" y="200"/>
                    </a:cubicBezTo>
                    <a:cubicBezTo>
                      <a:pt x="438" y="193"/>
                      <a:pt x="429" y="192"/>
                      <a:pt x="429" y="192"/>
                    </a:cubicBezTo>
                    <a:cubicBezTo>
                      <a:pt x="420" y="179"/>
                      <a:pt x="399" y="189"/>
                      <a:pt x="399" y="189"/>
                    </a:cubicBezTo>
                    <a:cubicBezTo>
                      <a:pt x="391" y="199"/>
                      <a:pt x="391" y="205"/>
                      <a:pt x="391" y="205"/>
                    </a:cubicBezTo>
                    <a:cubicBezTo>
                      <a:pt x="385" y="216"/>
                      <a:pt x="373" y="222"/>
                      <a:pt x="373" y="222"/>
                    </a:cubicBezTo>
                    <a:cubicBezTo>
                      <a:pt x="356" y="226"/>
                      <a:pt x="357" y="247"/>
                      <a:pt x="357" y="247"/>
                    </a:cubicBezTo>
                    <a:cubicBezTo>
                      <a:pt x="351" y="257"/>
                      <a:pt x="338" y="240"/>
                      <a:pt x="338" y="240"/>
                    </a:cubicBezTo>
                    <a:cubicBezTo>
                      <a:pt x="327" y="250"/>
                      <a:pt x="316" y="247"/>
                      <a:pt x="316" y="247"/>
                    </a:cubicBezTo>
                    <a:cubicBezTo>
                      <a:pt x="302" y="247"/>
                      <a:pt x="296" y="259"/>
                      <a:pt x="296" y="259"/>
                    </a:cubicBezTo>
                    <a:cubicBezTo>
                      <a:pt x="286" y="255"/>
                      <a:pt x="268" y="279"/>
                      <a:pt x="268" y="279"/>
                    </a:cubicBezTo>
                    <a:cubicBezTo>
                      <a:pt x="258" y="285"/>
                      <a:pt x="267" y="303"/>
                      <a:pt x="249" y="302"/>
                    </a:cubicBezTo>
                    <a:cubicBezTo>
                      <a:pt x="240" y="315"/>
                      <a:pt x="229" y="327"/>
                      <a:pt x="217" y="331"/>
                    </a:cubicBezTo>
                    <a:cubicBezTo>
                      <a:pt x="195" y="337"/>
                      <a:pt x="176" y="331"/>
                      <a:pt x="176" y="331"/>
                    </a:cubicBezTo>
                    <a:cubicBezTo>
                      <a:pt x="171" y="324"/>
                      <a:pt x="165" y="319"/>
                      <a:pt x="165" y="319"/>
                    </a:cubicBezTo>
                    <a:cubicBezTo>
                      <a:pt x="163" y="310"/>
                      <a:pt x="148" y="314"/>
                      <a:pt x="148" y="314"/>
                    </a:cubicBezTo>
                    <a:cubicBezTo>
                      <a:pt x="138" y="311"/>
                      <a:pt x="133" y="297"/>
                      <a:pt x="133" y="297"/>
                    </a:cubicBezTo>
                    <a:cubicBezTo>
                      <a:pt x="134" y="291"/>
                      <a:pt x="143" y="296"/>
                      <a:pt x="154" y="285"/>
                    </a:cubicBezTo>
                    <a:cubicBezTo>
                      <a:pt x="154" y="274"/>
                      <a:pt x="140" y="267"/>
                      <a:pt x="161" y="246"/>
                    </a:cubicBezTo>
                    <a:cubicBezTo>
                      <a:pt x="165" y="226"/>
                      <a:pt x="153" y="205"/>
                      <a:pt x="153" y="205"/>
                    </a:cubicBezTo>
                    <a:cubicBezTo>
                      <a:pt x="144" y="190"/>
                      <a:pt x="128" y="185"/>
                      <a:pt x="128" y="185"/>
                    </a:cubicBezTo>
                    <a:cubicBezTo>
                      <a:pt x="110" y="202"/>
                      <a:pt x="103" y="189"/>
                      <a:pt x="103" y="189"/>
                    </a:cubicBezTo>
                    <a:cubicBezTo>
                      <a:pt x="101" y="183"/>
                      <a:pt x="85" y="171"/>
                      <a:pt x="85" y="171"/>
                    </a:cubicBezTo>
                    <a:cubicBezTo>
                      <a:pt x="63" y="154"/>
                      <a:pt x="52" y="160"/>
                      <a:pt x="52" y="160"/>
                    </a:cubicBezTo>
                    <a:cubicBezTo>
                      <a:pt x="44" y="158"/>
                      <a:pt x="36" y="173"/>
                      <a:pt x="25" y="167"/>
                    </a:cubicBezTo>
                    <a:cubicBezTo>
                      <a:pt x="0" y="153"/>
                      <a:pt x="25" y="138"/>
                      <a:pt x="25" y="138"/>
                    </a:cubicBezTo>
                    <a:cubicBezTo>
                      <a:pt x="27" y="131"/>
                      <a:pt x="49" y="123"/>
                      <a:pt x="49" y="123"/>
                    </a:cubicBezTo>
                    <a:cubicBezTo>
                      <a:pt x="55" y="110"/>
                      <a:pt x="76" y="101"/>
                      <a:pt x="76" y="101"/>
                    </a:cubicBezTo>
                    <a:cubicBezTo>
                      <a:pt x="84" y="89"/>
                      <a:pt x="98" y="82"/>
                      <a:pt x="98" y="82"/>
                    </a:cubicBezTo>
                    <a:cubicBezTo>
                      <a:pt x="118" y="83"/>
                      <a:pt x="129" y="71"/>
                      <a:pt x="129" y="71"/>
                    </a:cubicBezTo>
                    <a:cubicBezTo>
                      <a:pt x="129" y="71"/>
                      <a:pt x="129" y="71"/>
                      <a:pt x="129" y="71"/>
                    </a:cubicBezTo>
                    <a:cubicBezTo>
                      <a:pt x="148" y="62"/>
                      <a:pt x="148" y="62"/>
                      <a:pt x="148" y="62"/>
                    </a:cubicBezTo>
                    <a:cubicBezTo>
                      <a:pt x="148" y="62"/>
                      <a:pt x="148" y="62"/>
                      <a:pt x="148" y="62"/>
                    </a:cubicBezTo>
                    <a:cubicBezTo>
                      <a:pt x="169" y="6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48" y="61"/>
                      <a:pt x="158" y="31"/>
                      <a:pt x="158" y="31"/>
                    </a:cubicBezTo>
                    <a:cubicBezTo>
                      <a:pt x="158" y="31"/>
                      <a:pt x="158" y="31"/>
                      <a:pt x="158" y="3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17"/>
                      <a:pt x="151" y="15"/>
                      <a:pt x="151" y="14"/>
                    </a:cubicBezTo>
                    <a:cubicBezTo>
                      <a:pt x="155" y="10"/>
                      <a:pt x="153" y="2"/>
                      <a:pt x="153" y="2"/>
                    </a:cubicBezTo>
                    <a:cubicBezTo>
                      <a:pt x="161" y="0"/>
                      <a:pt x="168" y="6"/>
                      <a:pt x="168" y="6"/>
                    </a:cubicBezTo>
                    <a:cubicBezTo>
                      <a:pt x="168" y="6"/>
                      <a:pt x="168" y="6"/>
                      <a:pt x="168" y="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50" name="Line 33"/>
              <p:cNvSpPr>
                <a:spLocks noChangeShapeType="1"/>
              </p:cNvSpPr>
              <p:nvPr/>
            </p:nvSpPr>
            <p:spPr bwMode="auto">
              <a:xfrm flipV="1">
                <a:off x="4006" y="4085"/>
                <a:ext cx="1" cy="23"/>
              </a:xfrm>
              <a:prstGeom prst="line">
                <a:avLst/>
              </a:pr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black"/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51" name="Freeform 29"/>
              <p:cNvSpPr>
                <a:spLocks/>
              </p:cNvSpPr>
              <p:nvPr/>
            </p:nvSpPr>
            <p:spPr bwMode="auto">
              <a:xfrm>
                <a:off x="4709" y="4923"/>
                <a:ext cx="32" cy="12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0" y="0"/>
                  </a:cxn>
                </a:cxnLst>
                <a:rect l="0" t="0" r="r" b="b"/>
                <a:pathLst>
                  <a:path w="15" h="6">
                    <a:moveTo>
                      <a:pt x="15" y="6"/>
                    </a:moveTo>
                    <a:cubicBezTo>
                      <a:pt x="14" y="0"/>
                      <a:pt x="0" y="0"/>
                      <a:pt x="0" y="0"/>
                    </a:cubicBezTo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9"/>
                <a:endParaRPr lang="en-US" sz="1000">
                  <a:solidFill>
                    <a:prstClr val="black"/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19" name="Freeform 164"/>
            <p:cNvSpPr>
              <a:spLocks noChangeAspect="1"/>
            </p:cNvSpPr>
            <p:nvPr/>
          </p:nvSpPr>
          <p:spPr bwMode="auto">
            <a:xfrm>
              <a:off x="7590035" y="3163114"/>
              <a:ext cx="964304" cy="1056277"/>
            </a:xfrm>
            <a:custGeom>
              <a:avLst/>
              <a:gdLst>
                <a:gd name="connsiteX0" fmla="*/ 127000 w 828675"/>
                <a:gd name="connsiteY0" fmla="*/ 885825 h 885825"/>
                <a:gd name="connsiteX1" fmla="*/ 244475 w 828675"/>
                <a:gd name="connsiteY1" fmla="*/ 873125 h 885825"/>
                <a:gd name="connsiteX2" fmla="*/ 234950 w 828675"/>
                <a:gd name="connsiteY2" fmla="*/ 809625 h 885825"/>
                <a:gd name="connsiteX3" fmla="*/ 266700 w 828675"/>
                <a:gd name="connsiteY3" fmla="*/ 774700 h 885825"/>
                <a:gd name="connsiteX4" fmla="*/ 228600 w 828675"/>
                <a:gd name="connsiteY4" fmla="*/ 765175 h 885825"/>
                <a:gd name="connsiteX5" fmla="*/ 247650 w 828675"/>
                <a:gd name="connsiteY5" fmla="*/ 720725 h 885825"/>
                <a:gd name="connsiteX6" fmla="*/ 244475 w 828675"/>
                <a:gd name="connsiteY6" fmla="*/ 622300 h 885825"/>
                <a:gd name="connsiteX7" fmla="*/ 285750 w 828675"/>
                <a:gd name="connsiteY7" fmla="*/ 600075 h 885825"/>
                <a:gd name="connsiteX8" fmla="*/ 361950 w 828675"/>
                <a:gd name="connsiteY8" fmla="*/ 587375 h 885825"/>
                <a:gd name="connsiteX9" fmla="*/ 381000 w 828675"/>
                <a:gd name="connsiteY9" fmla="*/ 561975 h 885825"/>
                <a:gd name="connsiteX10" fmla="*/ 419100 w 828675"/>
                <a:gd name="connsiteY10" fmla="*/ 552450 h 885825"/>
                <a:gd name="connsiteX11" fmla="*/ 412750 w 828675"/>
                <a:gd name="connsiteY11" fmla="*/ 504825 h 885825"/>
                <a:gd name="connsiteX12" fmla="*/ 434975 w 828675"/>
                <a:gd name="connsiteY12" fmla="*/ 454025 h 885825"/>
                <a:gd name="connsiteX13" fmla="*/ 476250 w 828675"/>
                <a:gd name="connsiteY13" fmla="*/ 463550 h 885825"/>
                <a:gd name="connsiteX14" fmla="*/ 774700 w 828675"/>
                <a:gd name="connsiteY14" fmla="*/ 450850 h 885825"/>
                <a:gd name="connsiteX15" fmla="*/ 781050 w 828675"/>
                <a:gd name="connsiteY15" fmla="*/ 304800 h 885825"/>
                <a:gd name="connsiteX16" fmla="*/ 828675 w 828675"/>
                <a:gd name="connsiteY16" fmla="*/ 222250 h 885825"/>
                <a:gd name="connsiteX17" fmla="*/ 774700 w 828675"/>
                <a:gd name="connsiteY17" fmla="*/ 222250 h 885825"/>
                <a:gd name="connsiteX18" fmla="*/ 774700 w 828675"/>
                <a:gd name="connsiteY18" fmla="*/ 209550 h 885825"/>
                <a:gd name="connsiteX19" fmla="*/ 787400 w 828675"/>
                <a:gd name="connsiteY19" fmla="*/ 190500 h 885825"/>
                <a:gd name="connsiteX20" fmla="*/ 768350 w 828675"/>
                <a:gd name="connsiteY20" fmla="*/ 139700 h 885825"/>
                <a:gd name="connsiteX21" fmla="*/ 749300 w 828675"/>
                <a:gd name="connsiteY21" fmla="*/ 101600 h 885825"/>
                <a:gd name="connsiteX22" fmla="*/ 717550 w 828675"/>
                <a:gd name="connsiteY22" fmla="*/ 88900 h 885825"/>
                <a:gd name="connsiteX23" fmla="*/ 698500 w 828675"/>
                <a:gd name="connsiteY23" fmla="*/ 92075 h 885825"/>
                <a:gd name="connsiteX24" fmla="*/ 603250 w 828675"/>
                <a:gd name="connsiteY24" fmla="*/ 69850 h 885825"/>
                <a:gd name="connsiteX25" fmla="*/ 542925 w 828675"/>
                <a:gd name="connsiteY25" fmla="*/ 0 h 885825"/>
                <a:gd name="connsiteX26" fmla="*/ 520700 w 828675"/>
                <a:gd name="connsiteY26" fmla="*/ 47625 h 885825"/>
                <a:gd name="connsiteX27" fmla="*/ 454025 w 828675"/>
                <a:gd name="connsiteY27" fmla="*/ 63500 h 885825"/>
                <a:gd name="connsiteX28" fmla="*/ 419100 w 828675"/>
                <a:gd name="connsiteY28" fmla="*/ 12700 h 885825"/>
                <a:gd name="connsiteX29" fmla="*/ 381000 w 828675"/>
                <a:gd name="connsiteY29" fmla="*/ 44450 h 885825"/>
                <a:gd name="connsiteX30" fmla="*/ 314325 w 828675"/>
                <a:gd name="connsiteY30" fmla="*/ 76200 h 885825"/>
                <a:gd name="connsiteX31" fmla="*/ 276225 w 828675"/>
                <a:gd name="connsiteY31" fmla="*/ 117475 h 885825"/>
                <a:gd name="connsiteX32" fmla="*/ 241300 w 828675"/>
                <a:gd name="connsiteY32" fmla="*/ 203200 h 885825"/>
                <a:gd name="connsiteX33" fmla="*/ 196850 w 828675"/>
                <a:gd name="connsiteY33" fmla="*/ 228600 h 885825"/>
                <a:gd name="connsiteX34" fmla="*/ 149225 w 828675"/>
                <a:gd name="connsiteY34" fmla="*/ 203200 h 885825"/>
                <a:gd name="connsiteX35" fmla="*/ 95250 w 828675"/>
                <a:gd name="connsiteY35" fmla="*/ 247650 h 885825"/>
                <a:gd name="connsiteX36" fmla="*/ 60325 w 828675"/>
                <a:gd name="connsiteY36" fmla="*/ 279400 h 885825"/>
                <a:gd name="connsiteX37" fmla="*/ 85725 w 828675"/>
                <a:gd name="connsiteY37" fmla="*/ 323850 h 885825"/>
                <a:gd name="connsiteX38" fmla="*/ 104775 w 828675"/>
                <a:gd name="connsiteY38" fmla="*/ 349250 h 885825"/>
                <a:gd name="connsiteX39" fmla="*/ 95250 w 828675"/>
                <a:gd name="connsiteY39" fmla="*/ 381000 h 885825"/>
                <a:gd name="connsiteX40" fmla="*/ 85725 w 828675"/>
                <a:gd name="connsiteY40" fmla="*/ 428625 h 885825"/>
                <a:gd name="connsiteX41" fmla="*/ 31750 w 828675"/>
                <a:gd name="connsiteY41" fmla="*/ 444500 h 885825"/>
                <a:gd name="connsiteX42" fmla="*/ 9525 w 828675"/>
                <a:gd name="connsiteY42" fmla="*/ 476250 h 885825"/>
                <a:gd name="connsiteX43" fmla="*/ 0 w 828675"/>
                <a:gd name="connsiteY43" fmla="*/ 520700 h 885825"/>
                <a:gd name="connsiteX44" fmla="*/ 15875 w 828675"/>
                <a:gd name="connsiteY44" fmla="*/ 565150 h 885825"/>
                <a:gd name="connsiteX45" fmla="*/ 28575 w 828675"/>
                <a:gd name="connsiteY45" fmla="*/ 587375 h 885825"/>
                <a:gd name="connsiteX46" fmla="*/ 63500 w 828675"/>
                <a:gd name="connsiteY46" fmla="*/ 584200 h 885825"/>
                <a:gd name="connsiteX47" fmla="*/ 76200 w 828675"/>
                <a:gd name="connsiteY47" fmla="*/ 631825 h 885825"/>
                <a:gd name="connsiteX48" fmla="*/ 92075 w 828675"/>
                <a:gd name="connsiteY48" fmla="*/ 654050 h 885825"/>
                <a:gd name="connsiteX49" fmla="*/ 114300 w 828675"/>
                <a:gd name="connsiteY49" fmla="*/ 692150 h 885825"/>
                <a:gd name="connsiteX50" fmla="*/ 107950 w 828675"/>
                <a:gd name="connsiteY50" fmla="*/ 727075 h 885825"/>
                <a:gd name="connsiteX51" fmla="*/ 133350 w 828675"/>
                <a:gd name="connsiteY51" fmla="*/ 777875 h 885825"/>
                <a:gd name="connsiteX52" fmla="*/ 130175 w 828675"/>
                <a:gd name="connsiteY52" fmla="*/ 828675 h 885825"/>
                <a:gd name="connsiteX53" fmla="*/ 127000 w 828675"/>
                <a:gd name="connsiteY53" fmla="*/ 88582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28675" h="885825">
                  <a:moveTo>
                    <a:pt x="127000" y="885825"/>
                  </a:moveTo>
                  <a:lnTo>
                    <a:pt x="244475" y="873125"/>
                  </a:lnTo>
                  <a:lnTo>
                    <a:pt x="234950" y="809625"/>
                  </a:lnTo>
                  <a:lnTo>
                    <a:pt x="266700" y="774700"/>
                  </a:lnTo>
                  <a:lnTo>
                    <a:pt x="228600" y="765175"/>
                  </a:lnTo>
                  <a:lnTo>
                    <a:pt x="247650" y="720725"/>
                  </a:lnTo>
                  <a:lnTo>
                    <a:pt x="244475" y="622300"/>
                  </a:lnTo>
                  <a:lnTo>
                    <a:pt x="285750" y="600075"/>
                  </a:lnTo>
                  <a:lnTo>
                    <a:pt x="361950" y="587375"/>
                  </a:lnTo>
                  <a:lnTo>
                    <a:pt x="381000" y="561975"/>
                  </a:lnTo>
                  <a:lnTo>
                    <a:pt x="419100" y="552450"/>
                  </a:lnTo>
                  <a:lnTo>
                    <a:pt x="412750" y="504825"/>
                  </a:lnTo>
                  <a:lnTo>
                    <a:pt x="434975" y="454025"/>
                  </a:lnTo>
                  <a:lnTo>
                    <a:pt x="476250" y="463550"/>
                  </a:lnTo>
                  <a:lnTo>
                    <a:pt x="774700" y="450850"/>
                  </a:lnTo>
                  <a:lnTo>
                    <a:pt x="781050" y="304800"/>
                  </a:lnTo>
                  <a:lnTo>
                    <a:pt x="828675" y="222250"/>
                  </a:lnTo>
                  <a:lnTo>
                    <a:pt x="774700" y="222250"/>
                  </a:lnTo>
                  <a:lnTo>
                    <a:pt x="774700" y="209550"/>
                  </a:lnTo>
                  <a:lnTo>
                    <a:pt x="787400" y="190500"/>
                  </a:lnTo>
                  <a:lnTo>
                    <a:pt x="768350" y="139700"/>
                  </a:lnTo>
                  <a:lnTo>
                    <a:pt x="749300" y="101600"/>
                  </a:lnTo>
                  <a:lnTo>
                    <a:pt x="717550" y="88900"/>
                  </a:lnTo>
                  <a:lnTo>
                    <a:pt x="698500" y="92075"/>
                  </a:lnTo>
                  <a:lnTo>
                    <a:pt x="603250" y="69850"/>
                  </a:lnTo>
                  <a:lnTo>
                    <a:pt x="542925" y="0"/>
                  </a:lnTo>
                  <a:lnTo>
                    <a:pt x="520700" y="47625"/>
                  </a:lnTo>
                  <a:lnTo>
                    <a:pt x="454025" y="63500"/>
                  </a:lnTo>
                  <a:lnTo>
                    <a:pt x="419100" y="12700"/>
                  </a:lnTo>
                  <a:lnTo>
                    <a:pt x="381000" y="44450"/>
                  </a:lnTo>
                  <a:lnTo>
                    <a:pt x="314325" y="76200"/>
                  </a:lnTo>
                  <a:lnTo>
                    <a:pt x="276225" y="117475"/>
                  </a:lnTo>
                  <a:lnTo>
                    <a:pt x="241300" y="203200"/>
                  </a:lnTo>
                  <a:lnTo>
                    <a:pt x="196850" y="228600"/>
                  </a:lnTo>
                  <a:lnTo>
                    <a:pt x="149225" y="203200"/>
                  </a:lnTo>
                  <a:lnTo>
                    <a:pt x="95250" y="247650"/>
                  </a:lnTo>
                  <a:lnTo>
                    <a:pt x="60325" y="279400"/>
                  </a:lnTo>
                  <a:lnTo>
                    <a:pt x="85725" y="323850"/>
                  </a:lnTo>
                  <a:lnTo>
                    <a:pt x="104775" y="349250"/>
                  </a:lnTo>
                  <a:lnTo>
                    <a:pt x="95250" y="381000"/>
                  </a:lnTo>
                  <a:lnTo>
                    <a:pt x="85725" y="428625"/>
                  </a:lnTo>
                  <a:lnTo>
                    <a:pt x="31750" y="444500"/>
                  </a:lnTo>
                  <a:lnTo>
                    <a:pt x="9525" y="476250"/>
                  </a:lnTo>
                  <a:lnTo>
                    <a:pt x="0" y="520700"/>
                  </a:lnTo>
                  <a:lnTo>
                    <a:pt x="15875" y="565150"/>
                  </a:lnTo>
                  <a:lnTo>
                    <a:pt x="28575" y="587375"/>
                  </a:lnTo>
                  <a:lnTo>
                    <a:pt x="63500" y="584200"/>
                  </a:lnTo>
                  <a:lnTo>
                    <a:pt x="76200" y="631825"/>
                  </a:lnTo>
                  <a:lnTo>
                    <a:pt x="92075" y="654050"/>
                  </a:lnTo>
                  <a:lnTo>
                    <a:pt x="114300" y="692150"/>
                  </a:lnTo>
                  <a:lnTo>
                    <a:pt x="107950" y="727075"/>
                  </a:lnTo>
                  <a:lnTo>
                    <a:pt x="133350" y="777875"/>
                  </a:lnTo>
                  <a:lnTo>
                    <a:pt x="130175" y="828675"/>
                  </a:lnTo>
                  <a:lnTo>
                    <a:pt x="127000" y="8858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1000" u="sng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graphicFrame>
          <p:nvGraphicFramePr>
            <p:cNvPr id="120" name="Диаграмма 119"/>
            <p:cNvGraphicFramePr/>
            <p:nvPr>
              <p:extLst/>
            </p:nvPr>
          </p:nvGraphicFramePr>
          <p:xfrm>
            <a:off x="5233461" y="3141834"/>
            <a:ext cx="474791" cy="5587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pic>
        <p:nvPicPr>
          <p:cNvPr id="152" name="Рисунок 15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96429" l="6250" r="987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664" y="3170992"/>
            <a:ext cx="721652" cy="757734"/>
          </a:xfrm>
          <a:prstGeom prst="rect">
            <a:avLst/>
          </a:prstGeom>
        </p:spPr>
      </p:pic>
      <p:pic>
        <p:nvPicPr>
          <p:cNvPr id="153" name="Рисунок 15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250" l="2326" r="965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1115" y="3260691"/>
            <a:ext cx="775775" cy="721652"/>
          </a:xfrm>
          <a:prstGeom prst="rect">
            <a:avLst/>
          </a:prstGeom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718" l="5682" r="954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9646" y="4955588"/>
            <a:ext cx="793817" cy="703610"/>
          </a:xfrm>
          <a:prstGeom prst="rect">
            <a:avLst/>
          </a:prstGeom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05" b="95181" l="3371" r="898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8964" y="4176432"/>
            <a:ext cx="802837" cy="748713"/>
          </a:xfrm>
          <a:prstGeom prst="rect">
            <a:avLst/>
          </a:prstGeom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5062" l="4902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1655" y="4030565"/>
            <a:ext cx="920106" cy="730672"/>
          </a:xfrm>
          <a:prstGeom prst="rect">
            <a:avLst/>
          </a:prstGeom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31" b="89691" l="7843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9005" y="3247668"/>
            <a:ext cx="920106" cy="875003"/>
          </a:xfrm>
          <a:prstGeom prst="rect">
            <a:avLst/>
          </a:prstGeom>
        </p:spPr>
      </p:pic>
      <p:pic>
        <p:nvPicPr>
          <p:cNvPr id="158" name="Рисунок 15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4318" l="8929" r="89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5438" y="2761099"/>
            <a:ext cx="1010312" cy="793817"/>
          </a:xfrm>
          <a:prstGeom prst="rect">
            <a:avLst/>
          </a:prstGeom>
        </p:spPr>
      </p:pic>
      <p:pic>
        <p:nvPicPr>
          <p:cNvPr id="159" name="Рисунок 158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5294" l="3922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0948" y="3098859"/>
            <a:ext cx="920106" cy="766755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18" b="92135" l="6316" r="926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8926" y="2626751"/>
            <a:ext cx="856961" cy="802837"/>
          </a:xfrm>
          <a:prstGeom prst="rect">
            <a:avLst/>
          </a:prstGeom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495" b="93407" l="9375" r="91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8937" y="2111727"/>
            <a:ext cx="865982" cy="820879"/>
          </a:xfrm>
          <a:prstGeom prst="rect">
            <a:avLst/>
          </a:prstGeom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273" b="95455" l="9184" r="8979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595" y="2413947"/>
            <a:ext cx="884023" cy="793817"/>
          </a:xfrm>
          <a:prstGeom prst="rect">
            <a:avLst/>
          </a:prstGeom>
        </p:spPr>
      </p:pic>
      <p:sp>
        <p:nvSpPr>
          <p:cNvPr id="163" name="Freeform 50"/>
          <p:cNvSpPr>
            <a:spLocks/>
          </p:cNvSpPr>
          <p:nvPr/>
        </p:nvSpPr>
        <p:spPr bwMode="auto">
          <a:xfrm>
            <a:off x="537444" y="5069959"/>
            <a:ext cx="544039" cy="588921"/>
          </a:xfrm>
          <a:custGeom>
            <a:avLst/>
            <a:gdLst/>
            <a:ahLst/>
            <a:cxnLst>
              <a:cxn ang="0">
                <a:pos x="85" y="18"/>
              </a:cxn>
              <a:cxn ang="0">
                <a:pos x="125" y="13"/>
              </a:cxn>
              <a:cxn ang="0">
                <a:pos x="143" y="19"/>
              </a:cxn>
              <a:cxn ang="0">
                <a:pos x="169" y="21"/>
              </a:cxn>
              <a:cxn ang="0">
                <a:pos x="191" y="50"/>
              </a:cxn>
              <a:cxn ang="0">
                <a:pos x="236" y="14"/>
              </a:cxn>
              <a:cxn ang="0">
                <a:pos x="257" y="59"/>
              </a:cxn>
              <a:cxn ang="0">
                <a:pos x="246" y="86"/>
              </a:cxn>
              <a:cxn ang="0">
                <a:pos x="247" y="106"/>
              </a:cxn>
              <a:cxn ang="0">
                <a:pos x="260" y="139"/>
              </a:cxn>
              <a:cxn ang="0">
                <a:pos x="272" y="193"/>
              </a:cxn>
              <a:cxn ang="0">
                <a:pos x="271" y="237"/>
              </a:cxn>
              <a:cxn ang="0">
                <a:pos x="290" y="278"/>
              </a:cxn>
              <a:cxn ang="0">
                <a:pos x="293" y="318"/>
              </a:cxn>
              <a:cxn ang="0">
                <a:pos x="260" y="346"/>
              </a:cxn>
              <a:cxn ang="0">
                <a:pos x="263" y="372"/>
              </a:cxn>
              <a:cxn ang="0">
                <a:pos x="209" y="385"/>
              </a:cxn>
              <a:cxn ang="0">
                <a:pos x="205" y="348"/>
              </a:cxn>
              <a:cxn ang="0">
                <a:pos x="177" y="343"/>
              </a:cxn>
              <a:cxn ang="0">
                <a:pos x="138" y="346"/>
              </a:cxn>
              <a:cxn ang="0">
                <a:pos x="73" y="346"/>
              </a:cxn>
              <a:cxn ang="0">
                <a:pos x="40" y="319"/>
              </a:cxn>
              <a:cxn ang="0">
                <a:pos x="51" y="282"/>
              </a:cxn>
              <a:cxn ang="0">
                <a:pos x="30" y="254"/>
              </a:cxn>
              <a:cxn ang="0">
                <a:pos x="11" y="223"/>
              </a:cxn>
              <a:cxn ang="0">
                <a:pos x="8" y="194"/>
              </a:cxn>
              <a:cxn ang="0">
                <a:pos x="11" y="161"/>
              </a:cxn>
              <a:cxn ang="0">
                <a:pos x="14" y="115"/>
              </a:cxn>
              <a:cxn ang="0">
                <a:pos x="27" y="102"/>
              </a:cxn>
              <a:cxn ang="0">
                <a:pos x="35" y="85"/>
              </a:cxn>
              <a:cxn ang="0">
                <a:pos x="45" y="56"/>
              </a:cxn>
              <a:cxn ang="0">
                <a:pos x="57" y="53"/>
              </a:cxn>
              <a:cxn ang="0">
                <a:pos x="72" y="32"/>
              </a:cxn>
            </a:cxnLst>
            <a:rect l="0" t="0" r="r" b="b"/>
            <a:pathLst>
              <a:path w="298" h="388">
                <a:moveTo>
                  <a:pt x="72" y="32"/>
                </a:moveTo>
                <a:cubicBezTo>
                  <a:pt x="72" y="32"/>
                  <a:pt x="85" y="40"/>
                  <a:pt x="85" y="18"/>
                </a:cubicBezTo>
                <a:cubicBezTo>
                  <a:pt x="85" y="18"/>
                  <a:pt x="88" y="0"/>
                  <a:pt x="99" y="14"/>
                </a:cubicBezTo>
                <a:cubicBezTo>
                  <a:pt x="99" y="14"/>
                  <a:pt x="110" y="27"/>
                  <a:pt x="125" y="13"/>
                </a:cubicBezTo>
                <a:cubicBezTo>
                  <a:pt x="125" y="13"/>
                  <a:pt x="124" y="7"/>
                  <a:pt x="137" y="1"/>
                </a:cubicBezTo>
                <a:cubicBezTo>
                  <a:pt x="142" y="5"/>
                  <a:pt x="135" y="16"/>
                  <a:pt x="143" y="19"/>
                </a:cubicBezTo>
                <a:cubicBezTo>
                  <a:pt x="143" y="19"/>
                  <a:pt x="143" y="29"/>
                  <a:pt x="153" y="23"/>
                </a:cubicBezTo>
                <a:cubicBezTo>
                  <a:pt x="153" y="23"/>
                  <a:pt x="157" y="14"/>
                  <a:pt x="169" y="21"/>
                </a:cubicBezTo>
                <a:cubicBezTo>
                  <a:pt x="169" y="21"/>
                  <a:pt x="178" y="20"/>
                  <a:pt x="177" y="31"/>
                </a:cubicBezTo>
                <a:cubicBezTo>
                  <a:pt x="177" y="31"/>
                  <a:pt x="173" y="43"/>
                  <a:pt x="191" y="50"/>
                </a:cubicBezTo>
                <a:cubicBezTo>
                  <a:pt x="191" y="50"/>
                  <a:pt x="191" y="21"/>
                  <a:pt x="216" y="21"/>
                </a:cubicBezTo>
                <a:cubicBezTo>
                  <a:pt x="216" y="21"/>
                  <a:pt x="229" y="4"/>
                  <a:pt x="236" y="14"/>
                </a:cubicBezTo>
                <a:cubicBezTo>
                  <a:pt x="236" y="14"/>
                  <a:pt x="246" y="24"/>
                  <a:pt x="246" y="36"/>
                </a:cubicBezTo>
                <a:cubicBezTo>
                  <a:pt x="246" y="36"/>
                  <a:pt x="247" y="56"/>
                  <a:pt x="257" y="59"/>
                </a:cubicBezTo>
                <a:cubicBezTo>
                  <a:pt x="257" y="59"/>
                  <a:pt x="270" y="80"/>
                  <a:pt x="246" y="86"/>
                </a:cubicBezTo>
                <a:cubicBezTo>
                  <a:pt x="246" y="86"/>
                  <a:pt x="246" y="86"/>
                  <a:pt x="246" y="86"/>
                </a:cubicBezTo>
                <a:cubicBezTo>
                  <a:pt x="247" y="106"/>
                  <a:pt x="247" y="106"/>
                  <a:pt x="247" y="106"/>
                </a:cubicBezTo>
                <a:cubicBezTo>
                  <a:pt x="247" y="106"/>
                  <a:pt x="247" y="106"/>
                  <a:pt x="247" y="106"/>
                </a:cubicBezTo>
                <a:cubicBezTo>
                  <a:pt x="247" y="106"/>
                  <a:pt x="260" y="100"/>
                  <a:pt x="268" y="119"/>
                </a:cubicBezTo>
                <a:cubicBezTo>
                  <a:pt x="267" y="134"/>
                  <a:pt x="257" y="135"/>
                  <a:pt x="260" y="139"/>
                </a:cubicBezTo>
                <a:cubicBezTo>
                  <a:pt x="260" y="139"/>
                  <a:pt x="273" y="147"/>
                  <a:pt x="271" y="170"/>
                </a:cubicBezTo>
                <a:cubicBezTo>
                  <a:pt x="271" y="170"/>
                  <a:pt x="284" y="175"/>
                  <a:pt x="272" y="193"/>
                </a:cubicBezTo>
                <a:cubicBezTo>
                  <a:pt x="272" y="193"/>
                  <a:pt x="265" y="197"/>
                  <a:pt x="268" y="218"/>
                </a:cubicBezTo>
                <a:cubicBezTo>
                  <a:pt x="267" y="230"/>
                  <a:pt x="256" y="231"/>
                  <a:pt x="271" y="237"/>
                </a:cubicBezTo>
                <a:cubicBezTo>
                  <a:pt x="271" y="237"/>
                  <a:pt x="280" y="237"/>
                  <a:pt x="280" y="254"/>
                </a:cubicBezTo>
                <a:cubicBezTo>
                  <a:pt x="280" y="254"/>
                  <a:pt x="292" y="257"/>
                  <a:pt x="290" y="278"/>
                </a:cubicBezTo>
                <a:cubicBezTo>
                  <a:pt x="290" y="278"/>
                  <a:pt x="298" y="287"/>
                  <a:pt x="288" y="294"/>
                </a:cubicBezTo>
                <a:cubicBezTo>
                  <a:pt x="288" y="294"/>
                  <a:pt x="283" y="311"/>
                  <a:pt x="293" y="318"/>
                </a:cubicBezTo>
                <a:cubicBezTo>
                  <a:pt x="293" y="318"/>
                  <a:pt x="298" y="324"/>
                  <a:pt x="278" y="337"/>
                </a:cubicBezTo>
                <a:cubicBezTo>
                  <a:pt x="278" y="337"/>
                  <a:pt x="271" y="345"/>
                  <a:pt x="260" y="346"/>
                </a:cubicBezTo>
                <a:cubicBezTo>
                  <a:pt x="260" y="346"/>
                  <a:pt x="257" y="352"/>
                  <a:pt x="260" y="360"/>
                </a:cubicBezTo>
                <a:cubicBezTo>
                  <a:pt x="260" y="360"/>
                  <a:pt x="266" y="365"/>
                  <a:pt x="263" y="372"/>
                </a:cubicBezTo>
                <a:cubicBezTo>
                  <a:pt x="255" y="380"/>
                  <a:pt x="243" y="372"/>
                  <a:pt x="238" y="382"/>
                </a:cubicBezTo>
                <a:cubicBezTo>
                  <a:pt x="234" y="388"/>
                  <a:pt x="209" y="385"/>
                  <a:pt x="209" y="385"/>
                </a:cubicBezTo>
                <a:cubicBezTo>
                  <a:pt x="198" y="377"/>
                  <a:pt x="205" y="365"/>
                  <a:pt x="205" y="365"/>
                </a:cubicBezTo>
                <a:cubicBezTo>
                  <a:pt x="211" y="360"/>
                  <a:pt x="205" y="348"/>
                  <a:pt x="205" y="348"/>
                </a:cubicBezTo>
                <a:cubicBezTo>
                  <a:pt x="197" y="347"/>
                  <a:pt x="208" y="326"/>
                  <a:pt x="188" y="333"/>
                </a:cubicBezTo>
                <a:cubicBezTo>
                  <a:pt x="181" y="333"/>
                  <a:pt x="176" y="332"/>
                  <a:pt x="177" y="343"/>
                </a:cubicBezTo>
                <a:cubicBezTo>
                  <a:pt x="166" y="348"/>
                  <a:pt x="155" y="344"/>
                  <a:pt x="155" y="344"/>
                </a:cubicBezTo>
                <a:cubicBezTo>
                  <a:pt x="155" y="344"/>
                  <a:pt x="143" y="337"/>
                  <a:pt x="138" y="346"/>
                </a:cubicBezTo>
                <a:cubicBezTo>
                  <a:pt x="135" y="353"/>
                  <a:pt x="131" y="340"/>
                  <a:pt x="110" y="347"/>
                </a:cubicBezTo>
                <a:cubicBezTo>
                  <a:pt x="99" y="353"/>
                  <a:pt x="91" y="341"/>
                  <a:pt x="73" y="346"/>
                </a:cubicBezTo>
                <a:cubicBezTo>
                  <a:pt x="68" y="340"/>
                  <a:pt x="52" y="340"/>
                  <a:pt x="52" y="340"/>
                </a:cubicBezTo>
                <a:cubicBezTo>
                  <a:pt x="40" y="329"/>
                  <a:pt x="40" y="319"/>
                  <a:pt x="40" y="319"/>
                </a:cubicBezTo>
                <a:cubicBezTo>
                  <a:pt x="37" y="301"/>
                  <a:pt x="47" y="302"/>
                  <a:pt x="47" y="302"/>
                </a:cubicBezTo>
                <a:cubicBezTo>
                  <a:pt x="59" y="296"/>
                  <a:pt x="44" y="293"/>
                  <a:pt x="51" y="282"/>
                </a:cubicBezTo>
                <a:cubicBezTo>
                  <a:pt x="51" y="263"/>
                  <a:pt x="47" y="259"/>
                  <a:pt x="47" y="259"/>
                </a:cubicBezTo>
                <a:cubicBezTo>
                  <a:pt x="40" y="269"/>
                  <a:pt x="30" y="254"/>
                  <a:pt x="30" y="254"/>
                </a:cubicBezTo>
                <a:cubicBezTo>
                  <a:pt x="25" y="254"/>
                  <a:pt x="25" y="246"/>
                  <a:pt x="15" y="236"/>
                </a:cubicBezTo>
                <a:cubicBezTo>
                  <a:pt x="3" y="229"/>
                  <a:pt x="11" y="223"/>
                  <a:pt x="11" y="223"/>
                </a:cubicBezTo>
                <a:cubicBezTo>
                  <a:pt x="18" y="210"/>
                  <a:pt x="7" y="212"/>
                  <a:pt x="7" y="202"/>
                </a:cubicBezTo>
                <a:cubicBezTo>
                  <a:pt x="14" y="202"/>
                  <a:pt x="8" y="194"/>
                  <a:pt x="8" y="194"/>
                </a:cubicBezTo>
                <a:cubicBezTo>
                  <a:pt x="0" y="183"/>
                  <a:pt x="11" y="179"/>
                  <a:pt x="11" y="179"/>
                </a:cubicBezTo>
                <a:cubicBezTo>
                  <a:pt x="17" y="167"/>
                  <a:pt x="11" y="161"/>
                  <a:pt x="11" y="161"/>
                </a:cubicBezTo>
                <a:cubicBezTo>
                  <a:pt x="7" y="153"/>
                  <a:pt x="15" y="152"/>
                  <a:pt x="11" y="141"/>
                </a:cubicBezTo>
                <a:cubicBezTo>
                  <a:pt x="13" y="127"/>
                  <a:pt x="4" y="117"/>
                  <a:pt x="14" y="115"/>
                </a:cubicBezTo>
                <a:cubicBezTo>
                  <a:pt x="23" y="113"/>
                  <a:pt x="27" y="102"/>
                  <a:pt x="27" y="102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35" y="85"/>
                  <a:pt x="35" y="85"/>
                  <a:pt x="35" y="85"/>
                </a:cubicBezTo>
                <a:cubicBezTo>
                  <a:pt x="35" y="85"/>
                  <a:pt x="35" y="85"/>
                  <a:pt x="35" y="85"/>
                </a:cubicBezTo>
                <a:cubicBezTo>
                  <a:pt x="44" y="85"/>
                  <a:pt x="41" y="66"/>
                  <a:pt x="41" y="66"/>
                </a:cubicBezTo>
                <a:cubicBezTo>
                  <a:pt x="53" y="59"/>
                  <a:pt x="45" y="56"/>
                  <a:pt x="45" y="56"/>
                </a:cubicBezTo>
                <a:cubicBezTo>
                  <a:pt x="40" y="45"/>
                  <a:pt x="47" y="41"/>
                  <a:pt x="47" y="41"/>
                </a:cubicBezTo>
                <a:cubicBezTo>
                  <a:pt x="48" y="48"/>
                  <a:pt x="47" y="50"/>
                  <a:pt x="57" y="53"/>
                </a:cubicBezTo>
                <a:cubicBezTo>
                  <a:pt x="54" y="42"/>
                  <a:pt x="61" y="35"/>
                  <a:pt x="61" y="35"/>
                </a:cubicBezTo>
                <a:cubicBezTo>
                  <a:pt x="66" y="27"/>
                  <a:pt x="72" y="32"/>
                  <a:pt x="72" y="32"/>
                </a:cubicBezTo>
                <a:cubicBezTo>
                  <a:pt x="72" y="32"/>
                  <a:pt x="72" y="32"/>
                  <a:pt x="72" y="3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9"/>
            <a:endParaRPr lang="en-US" sz="100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64" name="Freeform 72"/>
          <p:cNvSpPr>
            <a:spLocks/>
          </p:cNvSpPr>
          <p:nvPr/>
        </p:nvSpPr>
        <p:spPr bwMode="auto">
          <a:xfrm>
            <a:off x="541518" y="5789166"/>
            <a:ext cx="543769" cy="571147"/>
          </a:xfrm>
          <a:custGeom>
            <a:avLst/>
            <a:gdLst/>
            <a:ahLst/>
            <a:cxnLst>
              <a:cxn ang="0">
                <a:pos x="0" y="135"/>
              </a:cxn>
              <a:cxn ang="0">
                <a:pos x="3" y="108"/>
              </a:cxn>
              <a:cxn ang="0">
                <a:pos x="11" y="90"/>
              </a:cxn>
              <a:cxn ang="0">
                <a:pos x="22" y="80"/>
              </a:cxn>
              <a:cxn ang="0">
                <a:pos x="39" y="71"/>
              </a:cxn>
              <a:cxn ang="0">
                <a:pos x="63" y="69"/>
              </a:cxn>
              <a:cxn ang="0">
                <a:pos x="93" y="66"/>
              </a:cxn>
              <a:cxn ang="0">
                <a:pos x="116" y="59"/>
              </a:cxn>
              <a:cxn ang="0">
                <a:pos x="103" y="56"/>
              </a:cxn>
              <a:cxn ang="0">
                <a:pos x="102" y="40"/>
              </a:cxn>
              <a:cxn ang="0">
                <a:pos x="113" y="21"/>
              </a:cxn>
              <a:cxn ang="0">
                <a:pos x="123" y="7"/>
              </a:cxn>
              <a:cxn ang="0">
                <a:pos x="140" y="6"/>
              </a:cxn>
              <a:cxn ang="0">
                <a:pos x="151" y="11"/>
              </a:cxn>
              <a:cxn ang="0">
                <a:pos x="162" y="53"/>
              </a:cxn>
              <a:cxn ang="0">
                <a:pos x="163" y="66"/>
              </a:cxn>
              <a:cxn ang="0">
                <a:pos x="160" y="81"/>
              </a:cxn>
              <a:cxn ang="0">
                <a:pos x="176" y="87"/>
              </a:cxn>
              <a:cxn ang="0">
                <a:pos x="165" y="95"/>
              </a:cxn>
              <a:cxn ang="0">
                <a:pos x="179" y="111"/>
              </a:cxn>
              <a:cxn ang="0">
                <a:pos x="188" y="117"/>
              </a:cxn>
              <a:cxn ang="0">
                <a:pos x="196" y="126"/>
              </a:cxn>
              <a:cxn ang="0">
                <a:pos x="204" y="135"/>
              </a:cxn>
              <a:cxn ang="0">
                <a:pos x="219" y="135"/>
              </a:cxn>
              <a:cxn ang="0">
                <a:pos x="233" y="143"/>
              </a:cxn>
              <a:cxn ang="0">
                <a:pos x="246" y="168"/>
              </a:cxn>
              <a:cxn ang="0">
                <a:pos x="241" y="189"/>
              </a:cxn>
              <a:cxn ang="0">
                <a:pos x="241" y="205"/>
              </a:cxn>
              <a:cxn ang="0">
                <a:pos x="225" y="217"/>
              </a:cxn>
              <a:cxn ang="0">
                <a:pos x="189" y="240"/>
              </a:cxn>
              <a:cxn ang="0">
                <a:pos x="182" y="245"/>
              </a:cxn>
              <a:cxn ang="0">
                <a:pos x="161" y="264"/>
              </a:cxn>
              <a:cxn ang="0">
                <a:pos x="153" y="302"/>
              </a:cxn>
              <a:cxn ang="0">
                <a:pos x="148" y="331"/>
              </a:cxn>
              <a:cxn ang="0">
                <a:pos x="124" y="306"/>
              </a:cxn>
              <a:cxn ang="0">
                <a:pos x="113" y="285"/>
              </a:cxn>
              <a:cxn ang="0">
                <a:pos x="111" y="256"/>
              </a:cxn>
              <a:cxn ang="0">
                <a:pos x="106" y="238"/>
              </a:cxn>
              <a:cxn ang="0">
                <a:pos x="91" y="217"/>
              </a:cxn>
              <a:cxn ang="0">
                <a:pos x="78" y="213"/>
              </a:cxn>
              <a:cxn ang="0">
                <a:pos x="62" y="201"/>
              </a:cxn>
              <a:cxn ang="0">
                <a:pos x="60" y="180"/>
              </a:cxn>
              <a:cxn ang="0">
                <a:pos x="45" y="186"/>
              </a:cxn>
              <a:cxn ang="0">
                <a:pos x="40" y="177"/>
              </a:cxn>
              <a:cxn ang="0">
                <a:pos x="32" y="169"/>
              </a:cxn>
              <a:cxn ang="0">
                <a:pos x="12" y="153"/>
              </a:cxn>
              <a:cxn ang="0">
                <a:pos x="0" y="135"/>
              </a:cxn>
              <a:cxn ang="0">
                <a:pos x="0" y="135"/>
              </a:cxn>
            </a:cxnLst>
            <a:rect l="0" t="0" r="r" b="b"/>
            <a:pathLst>
              <a:path w="249" h="331">
                <a:moveTo>
                  <a:pt x="0" y="135"/>
                </a:moveTo>
                <a:cubicBezTo>
                  <a:pt x="7" y="119"/>
                  <a:pt x="3" y="108"/>
                  <a:pt x="3" y="108"/>
                </a:cubicBezTo>
                <a:cubicBezTo>
                  <a:pt x="2" y="93"/>
                  <a:pt x="11" y="90"/>
                  <a:pt x="11" y="90"/>
                </a:cubicBezTo>
                <a:cubicBezTo>
                  <a:pt x="20" y="87"/>
                  <a:pt x="22" y="80"/>
                  <a:pt x="22" y="80"/>
                </a:cubicBezTo>
                <a:cubicBezTo>
                  <a:pt x="19" y="64"/>
                  <a:pt x="39" y="71"/>
                  <a:pt x="39" y="71"/>
                </a:cubicBezTo>
                <a:cubicBezTo>
                  <a:pt x="59" y="75"/>
                  <a:pt x="63" y="69"/>
                  <a:pt x="63" y="69"/>
                </a:cubicBezTo>
                <a:cubicBezTo>
                  <a:pt x="72" y="65"/>
                  <a:pt x="93" y="66"/>
                  <a:pt x="93" y="66"/>
                </a:cubicBezTo>
                <a:cubicBezTo>
                  <a:pt x="116" y="67"/>
                  <a:pt x="116" y="59"/>
                  <a:pt x="116" y="59"/>
                </a:cubicBezTo>
                <a:cubicBezTo>
                  <a:pt x="115" y="55"/>
                  <a:pt x="103" y="56"/>
                  <a:pt x="103" y="56"/>
                </a:cubicBezTo>
                <a:cubicBezTo>
                  <a:pt x="100" y="50"/>
                  <a:pt x="102" y="40"/>
                  <a:pt x="102" y="40"/>
                </a:cubicBezTo>
                <a:cubicBezTo>
                  <a:pt x="116" y="39"/>
                  <a:pt x="113" y="21"/>
                  <a:pt x="113" y="21"/>
                </a:cubicBezTo>
                <a:cubicBezTo>
                  <a:pt x="110" y="4"/>
                  <a:pt x="123" y="7"/>
                  <a:pt x="123" y="7"/>
                </a:cubicBezTo>
                <a:cubicBezTo>
                  <a:pt x="129" y="0"/>
                  <a:pt x="140" y="6"/>
                  <a:pt x="140" y="6"/>
                </a:cubicBezTo>
                <a:cubicBezTo>
                  <a:pt x="142" y="14"/>
                  <a:pt x="151" y="11"/>
                  <a:pt x="151" y="11"/>
                </a:cubicBezTo>
                <a:cubicBezTo>
                  <a:pt x="151" y="11"/>
                  <a:pt x="162" y="31"/>
                  <a:pt x="162" y="53"/>
                </a:cubicBezTo>
                <a:cubicBezTo>
                  <a:pt x="162" y="53"/>
                  <a:pt x="168" y="63"/>
                  <a:pt x="163" y="66"/>
                </a:cubicBezTo>
                <a:cubicBezTo>
                  <a:pt x="163" y="66"/>
                  <a:pt x="158" y="73"/>
                  <a:pt x="160" y="81"/>
                </a:cubicBezTo>
                <a:cubicBezTo>
                  <a:pt x="160" y="81"/>
                  <a:pt x="175" y="80"/>
                  <a:pt x="176" y="87"/>
                </a:cubicBezTo>
                <a:cubicBezTo>
                  <a:pt x="176" y="87"/>
                  <a:pt x="179" y="94"/>
                  <a:pt x="165" y="95"/>
                </a:cubicBezTo>
                <a:cubicBezTo>
                  <a:pt x="182" y="98"/>
                  <a:pt x="173" y="109"/>
                  <a:pt x="179" y="111"/>
                </a:cubicBezTo>
                <a:cubicBezTo>
                  <a:pt x="179" y="111"/>
                  <a:pt x="190" y="102"/>
                  <a:pt x="188" y="117"/>
                </a:cubicBezTo>
                <a:cubicBezTo>
                  <a:pt x="188" y="117"/>
                  <a:pt x="186" y="139"/>
                  <a:pt x="196" y="126"/>
                </a:cubicBezTo>
                <a:cubicBezTo>
                  <a:pt x="196" y="126"/>
                  <a:pt x="203" y="111"/>
                  <a:pt x="204" y="135"/>
                </a:cubicBezTo>
                <a:cubicBezTo>
                  <a:pt x="204" y="135"/>
                  <a:pt x="196" y="154"/>
                  <a:pt x="219" y="135"/>
                </a:cubicBezTo>
                <a:cubicBezTo>
                  <a:pt x="219" y="135"/>
                  <a:pt x="230" y="129"/>
                  <a:pt x="233" y="143"/>
                </a:cubicBezTo>
                <a:cubicBezTo>
                  <a:pt x="233" y="143"/>
                  <a:pt x="249" y="147"/>
                  <a:pt x="246" y="168"/>
                </a:cubicBezTo>
                <a:cubicBezTo>
                  <a:pt x="246" y="168"/>
                  <a:pt x="234" y="172"/>
                  <a:pt x="241" y="189"/>
                </a:cubicBezTo>
                <a:cubicBezTo>
                  <a:pt x="241" y="189"/>
                  <a:pt x="245" y="194"/>
                  <a:pt x="241" y="205"/>
                </a:cubicBezTo>
                <a:cubicBezTo>
                  <a:pt x="241" y="205"/>
                  <a:pt x="243" y="220"/>
                  <a:pt x="225" y="217"/>
                </a:cubicBezTo>
                <a:cubicBezTo>
                  <a:pt x="225" y="217"/>
                  <a:pt x="208" y="213"/>
                  <a:pt x="189" y="240"/>
                </a:cubicBezTo>
                <a:cubicBezTo>
                  <a:pt x="189" y="240"/>
                  <a:pt x="186" y="247"/>
                  <a:pt x="182" y="245"/>
                </a:cubicBezTo>
                <a:cubicBezTo>
                  <a:pt x="182" y="245"/>
                  <a:pt x="177" y="260"/>
                  <a:pt x="161" y="264"/>
                </a:cubicBezTo>
                <a:cubicBezTo>
                  <a:pt x="161" y="264"/>
                  <a:pt x="148" y="282"/>
                  <a:pt x="153" y="302"/>
                </a:cubicBezTo>
                <a:cubicBezTo>
                  <a:pt x="153" y="302"/>
                  <a:pt x="162" y="311"/>
                  <a:pt x="148" y="331"/>
                </a:cubicBezTo>
                <a:cubicBezTo>
                  <a:pt x="148" y="331"/>
                  <a:pt x="138" y="304"/>
                  <a:pt x="124" y="306"/>
                </a:cubicBezTo>
                <a:cubicBezTo>
                  <a:pt x="124" y="306"/>
                  <a:pt x="125" y="291"/>
                  <a:pt x="113" y="285"/>
                </a:cubicBezTo>
                <a:cubicBezTo>
                  <a:pt x="125" y="264"/>
                  <a:pt x="111" y="256"/>
                  <a:pt x="111" y="256"/>
                </a:cubicBezTo>
                <a:cubicBezTo>
                  <a:pt x="102" y="252"/>
                  <a:pt x="113" y="242"/>
                  <a:pt x="106" y="238"/>
                </a:cubicBezTo>
                <a:cubicBezTo>
                  <a:pt x="100" y="219"/>
                  <a:pt x="91" y="217"/>
                  <a:pt x="91" y="217"/>
                </a:cubicBezTo>
                <a:cubicBezTo>
                  <a:pt x="84" y="201"/>
                  <a:pt x="78" y="213"/>
                  <a:pt x="78" y="213"/>
                </a:cubicBezTo>
                <a:cubicBezTo>
                  <a:pt x="53" y="216"/>
                  <a:pt x="62" y="201"/>
                  <a:pt x="62" y="201"/>
                </a:cubicBezTo>
                <a:cubicBezTo>
                  <a:pt x="67" y="172"/>
                  <a:pt x="60" y="180"/>
                  <a:pt x="60" y="180"/>
                </a:cubicBezTo>
                <a:cubicBezTo>
                  <a:pt x="49" y="179"/>
                  <a:pt x="45" y="186"/>
                  <a:pt x="45" y="186"/>
                </a:cubicBezTo>
                <a:cubicBezTo>
                  <a:pt x="32" y="188"/>
                  <a:pt x="40" y="177"/>
                  <a:pt x="40" y="177"/>
                </a:cubicBezTo>
                <a:cubicBezTo>
                  <a:pt x="39" y="170"/>
                  <a:pt x="32" y="169"/>
                  <a:pt x="32" y="169"/>
                </a:cubicBezTo>
                <a:cubicBezTo>
                  <a:pt x="23" y="167"/>
                  <a:pt x="29" y="152"/>
                  <a:pt x="12" y="153"/>
                </a:cubicBezTo>
                <a:cubicBezTo>
                  <a:pt x="13" y="144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bg1">
                <a:lumMod val="85000"/>
              </a:schemeClr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9"/>
            <a:endParaRPr lang="en-US" sz="100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073583" y="4942164"/>
            <a:ext cx="173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Регіони з консультантами </a:t>
            </a:r>
            <a:r>
              <a:rPr lang="en-US" sz="1400" b="1" dirty="0"/>
              <a:t>IFC</a:t>
            </a:r>
            <a:endParaRPr lang="uk-UA" sz="1400" b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1104611" y="5689363"/>
            <a:ext cx="1924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Регіони, де консультанти </a:t>
            </a:r>
            <a:r>
              <a:rPr lang="en-US" sz="1400" b="1" dirty="0"/>
              <a:t>IFC</a:t>
            </a:r>
            <a:r>
              <a:rPr lang="uk-UA" sz="1400" b="1" dirty="0"/>
              <a:t> надають консультації 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661620" y="1206596"/>
            <a:ext cx="6491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002F53"/>
                </a:solidFill>
              </a:rPr>
              <a:t>Регіональні</a:t>
            </a:r>
            <a:r>
              <a:rPr lang="ru-RU" sz="2000" b="1" dirty="0">
                <a:solidFill>
                  <a:srgbClr val="002F53"/>
                </a:solidFill>
              </a:rPr>
              <a:t> </a:t>
            </a:r>
            <a:r>
              <a:rPr lang="ru-RU" sz="2000" b="1" dirty="0" err="1">
                <a:solidFill>
                  <a:srgbClr val="002F53"/>
                </a:solidFill>
              </a:rPr>
              <a:t>консультанти</a:t>
            </a:r>
            <a:r>
              <a:rPr lang="ru-RU" sz="2000" b="1" dirty="0">
                <a:solidFill>
                  <a:srgbClr val="002F53"/>
                </a:solidFill>
              </a:rPr>
              <a:t> </a:t>
            </a:r>
            <a:r>
              <a:rPr lang="ru-RU" sz="2000" b="1" dirty="0" err="1">
                <a:solidFill>
                  <a:srgbClr val="002F53"/>
                </a:solidFill>
              </a:rPr>
              <a:t>передають</a:t>
            </a:r>
            <a:r>
              <a:rPr lang="ru-RU" sz="2000" b="1" dirty="0">
                <a:solidFill>
                  <a:srgbClr val="002F53"/>
                </a:solidFill>
              </a:rPr>
              <a:t> </a:t>
            </a:r>
            <a:r>
              <a:rPr lang="ru-RU" sz="2000" b="1" dirty="0" err="1">
                <a:solidFill>
                  <a:srgbClr val="002F53"/>
                </a:solidFill>
              </a:rPr>
              <a:t>знання</a:t>
            </a:r>
            <a:r>
              <a:rPr lang="ru-RU" sz="2000" b="1" dirty="0">
                <a:solidFill>
                  <a:srgbClr val="002F53"/>
                </a:solidFill>
              </a:rPr>
              <a:t>, </a:t>
            </a:r>
            <a:r>
              <a:rPr lang="ru-RU" sz="2000" b="1" dirty="0" err="1">
                <a:solidFill>
                  <a:srgbClr val="002F53"/>
                </a:solidFill>
              </a:rPr>
              <a:t>передовий</a:t>
            </a:r>
            <a:r>
              <a:rPr lang="ru-RU" sz="2000" b="1" dirty="0">
                <a:solidFill>
                  <a:srgbClr val="002F53"/>
                </a:solidFill>
              </a:rPr>
              <a:t> </a:t>
            </a:r>
            <a:r>
              <a:rPr lang="ru-RU" sz="2000" b="1" dirty="0" err="1">
                <a:solidFill>
                  <a:srgbClr val="002F53"/>
                </a:solidFill>
              </a:rPr>
              <a:t>досвід</a:t>
            </a:r>
            <a:r>
              <a:rPr lang="ru-RU" sz="2000" b="1" dirty="0">
                <a:solidFill>
                  <a:srgbClr val="002F53"/>
                </a:solidFill>
              </a:rPr>
              <a:t>, </a:t>
            </a:r>
            <a:r>
              <a:rPr lang="ru-RU" sz="2000" b="1" dirty="0" err="1">
                <a:solidFill>
                  <a:srgbClr val="002F53"/>
                </a:solidFill>
              </a:rPr>
              <a:t>мотивують</a:t>
            </a:r>
            <a:r>
              <a:rPr lang="ru-RU" sz="2000" b="1" dirty="0">
                <a:solidFill>
                  <a:srgbClr val="002F53"/>
                </a:solidFill>
              </a:rPr>
              <a:t> та </a:t>
            </a:r>
            <a:r>
              <a:rPr lang="ru-RU" sz="2000" b="1" dirty="0" err="1">
                <a:solidFill>
                  <a:srgbClr val="002F53"/>
                </a:solidFill>
              </a:rPr>
              <a:t>заохочують</a:t>
            </a:r>
            <a:r>
              <a:rPr lang="ru-RU" sz="2000" b="1" dirty="0">
                <a:solidFill>
                  <a:srgbClr val="002F53"/>
                </a:solidFill>
              </a:rPr>
              <a:t> до </a:t>
            </a:r>
            <a:r>
              <a:rPr lang="ru-RU" sz="2000" b="1" dirty="0" err="1">
                <a:solidFill>
                  <a:srgbClr val="002F53"/>
                </a:solidFill>
              </a:rPr>
              <a:t>енергоефективності</a:t>
            </a:r>
            <a:endParaRPr lang="ru-RU" sz="2000" b="1" dirty="0">
              <a:solidFill>
                <a:srgbClr val="002F53"/>
              </a:solidFill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7562247" y="5410945"/>
            <a:ext cx="4224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8B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uk-UA" sz="2800" b="1" dirty="0">
                <a:solidFill>
                  <a:srgbClr val="008B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008B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uk-UA" b="1" dirty="0">
                <a:solidFill>
                  <a:srgbClr val="008B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кредитів ОСББ були залучені консультантами </a:t>
            </a:r>
            <a:r>
              <a:rPr lang="en-US" b="1" dirty="0">
                <a:solidFill>
                  <a:srgbClr val="008B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IFC (110,4</a:t>
            </a:r>
            <a:r>
              <a:rPr lang="uk-UA" b="1" dirty="0">
                <a:solidFill>
                  <a:srgbClr val="008B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млн грн</a:t>
            </a:r>
            <a:r>
              <a:rPr lang="en-US" b="1" dirty="0">
                <a:solidFill>
                  <a:srgbClr val="008B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dirty="0">
                <a:solidFill>
                  <a:srgbClr val="008B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sz="2000" dirty="0">
              <a:solidFill>
                <a:srgbClr val="008B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7842810" y="1595919"/>
            <a:ext cx="3611172" cy="355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sz="2000" b="1" dirty="0">
                <a:solidFill>
                  <a:srgbClr val="008BC1"/>
                </a:solidFill>
              </a:rPr>
              <a:t>Існуюча консультаційна підтримка від </a:t>
            </a:r>
            <a:r>
              <a:rPr lang="en-US" sz="2000" b="1" dirty="0">
                <a:solidFill>
                  <a:srgbClr val="008BC1"/>
                </a:solidFill>
              </a:rPr>
              <a:t>IFC </a:t>
            </a:r>
            <a:r>
              <a:rPr lang="uk-UA" sz="2000" b="1" dirty="0">
                <a:solidFill>
                  <a:srgbClr val="008BC1"/>
                </a:solidFill>
              </a:rPr>
              <a:t>сприятиме реалізації проектів Фонду ЕЕ</a:t>
            </a:r>
          </a:p>
          <a:p>
            <a:pPr algn="ctr">
              <a:spcAft>
                <a:spcPts val="800"/>
              </a:spcAft>
            </a:pPr>
            <a:endParaRPr lang="en-US" sz="2000" b="1" dirty="0">
              <a:solidFill>
                <a:srgbClr val="008BC1"/>
              </a:solidFill>
            </a:endParaRPr>
          </a:p>
          <a:p>
            <a:pPr marL="342900" indent="-342900" algn="just">
              <a:spcAft>
                <a:spcPts val="1200"/>
              </a:spcAft>
              <a:buClr>
                <a:srgbClr val="008BC1"/>
              </a:buClr>
              <a:buFont typeface="Wingdings" panose="05000000000000000000" pitchFamily="2" charset="2"/>
              <a:buChar char="ü"/>
            </a:pPr>
            <a:r>
              <a:rPr lang="uk-UA" sz="1600" dirty="0"/>
              <a:t>Участь консультантів у зборах ОСББ </a:t>
            </a:r>
            <a:r>
              <a:rPr lang="en-US" sz="1600" dirty="0"/>
              <a:t>– </a:t>
            </a:r>
            <a:r>
              <a:rPr lang="uk-UA" sz="1600" i="1" dirty="0"/>
              <a:t>допомога у прийнятті рішень</a:t>
            </a:r>
            <a:endParaRPr lang="en-US" sz="1600" i="1" dirty="0"/>
          </a:p>
          <a:p>
            <a:pPr marL="342900" indent="-342900" algn="just">
              <a:spcAft>
                <a:spcPts val="1200"/>
              </a:spcAft>
              <a:buClr>
                <a:srgbClr val="008BC1"/>
              </a:buClr>
              <a:buFont typeface="Wingdings" panose="05000000000000000000" pitchFamily="2" charset="2"/>
              <a:buChar char="ü"/>
            </a:pPr>
            <a:r>
              <a:rPr lang="uk-UA" sz="1600" dirty="0"/>
              <a:t>Забезпечення розрахунків витрат за кредитом та досягнутої економії</a:t>
            </a:r>
            <a:endParaRPr lang="en-US" sz="1600" i="1" dirty="0"/>
          </a:p>
          <a:p>
            <a:pPr marL="342900" indent="-342900" algn="just">
              <a:spcAft>
                <a:spcPts val="1200"/>
              </a:spcAft>
              <a:buClr>
                <a:srgbClr val="008BC1"/>
              </a:buClr>
              <a:buFont typeface="Wingdings" panose="05000000000000000000" pitchFamily="2" charset="2"/>
              <a:buChar char="ü"/>
            </a:pPr>
            <a:r>
              <a:rPr lang="uk-UA" sz="1600" dirty="0"/>
              <a:t>Допомога ОСББ у комунікації з іншими учасниками ринку </a:t>
            </a:r>
            <a:r>
              <a:rPr lang="en-US" sz="1600" dirty="0"/>
              <a:t>(</a:t>
            </a:r>
            <a:r>
              <a:rPr lang="uk-UA" sz="1600" dirty="0"/>
              <a:t>банками, постачальниками і </a:t>
            </a:r>
            <a:r>
              <a:rPr lang="uk-UA" sz="1600" dirty="0" err="1"/>
              <a:t>т.д</a:t>
            </a:r>
            <a:r>
              <a:rPr lang="uk-UA" sz="1600" dirty="0"/>
              <a:t>.</a:t>
            </a:r>
            <a:r>
              <a:rPr lang="en-US" sz="1600" dirty="0"/>
              <a:t>)</a:t>
            </a:r>
            <a:endParaRPr lang="en-US" sz="1600" i="1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11081199" y="125610"/>
            <a:ext cx="540000" cy="648000"/>
            <a:chOff x="460042" y="388558"/>
            <a:chExt cx="562034" cy="723501"/>
          </a:xfrm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460042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8D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66" name="Freeform 6"/>
            <p:cNvSpPr>
              <a:spLocks/>
            </p:cNvSpPr>
            <p:nvPr/>
          </p:nvSpPr>
          <p:spPr bwMode="auto">
            <a:xfrm>
              <a:off x="460042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1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67" name="Freeform 7"/>
            <p:cNvSpPr>
              <a:spLocks/>
            </p:cNvSpPr>
            <p:nvPr/>
          </p:nvSpPr>
          <p:spPr bwMode="auto">
            <a:xfrm>
              <a:off x="597165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F7E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68" name="Freeform 8"/>
            <p:cNvSpPr>
              <a:spLocks/>
            </p:cNvSpPr>
            <p:nvPr/>
          </p:nvSpPr>
          <p:spPr bwMode="auto">
            <a:xfrm>
              <a:off x="597165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4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69" name="Freeform 9"/>
            <p:cNvSpPr>
              <a:spLocks/>
            </p:cNvSpPr>
            <p:nvPr/>
          </p:nvSpPr>
          <p:spPr bwMode="auto">
            <a:xfrm>
              <a:off x="460042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1E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460042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87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597165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FCE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72" name="Freeform 12"/>
            <p:cNvSpPr>
              <a:spLocks/>
            </p:cNvSpPr>
            <p:nvPr/>
          </p:nvSpPr>
          <p:spPr bwMode="auto">
            <a:xfrm>
              <a:off x="597165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grpSp>
          <p:nvGrpSpPr>
            <p:cNvPr id="73" name="Группа 72"/>
            <p:cNvGrpSpPr/>
            <p:nvPr/>
          </p:nvGrpSpPr>
          <p:grpSpPr>
            <a:xfrm>
              <a:off x="460042" y="1030801"/>
              <a:ext cx="562034" cy="81258"/>
              <a:chOff x="460042" y="1109868"/>
              <a:chExt cx="562034" cy="81258"/>
            </a:xfrm>
          </p:grpSpPr>
          <p:sp>
            <p:nvSpPr>
              <p:cNvPr id="74" name="Freeform 13"/>
              <p:cNvSpPr>
                <a:spLocks/>
              </p:cNvSpPr>
              <p:nvPr/>
            </p:nvSpPr>
            <p:spPr bwMode="auto">
              <a:xfrm>
                <a:off x="460042" y="1111561"/>
                <a:ext cx="74486" cy="79565"/>
              </a:xfrm>
              <a:custGeom>
                <a:avLst/>
                <a:gdLst>
                  <a:gd name="T0" fmla="*/ 0 w 44"/>
                  <a:gd name="T1" fmla="*/ 0 h 47"/>
                  <a:gd name="T2" fmla="*/ 9 w 44"/>
                  <a:gd name="T3" fmla="*/ 0 h 47"/>
                  <a:gd name="T4" fmla="*/ 22 w 44"/>
                  <a:gd name="T5" fmla="*/ 39 h 47"/>
                  <a:gd name="T6" fmla="*/ 22 w 44"/>
                  <a:gd name="T7" fmla="*/ 39 h 47"/>
                  <a:gd name="T8" fmla="*/ 36 w 44"/>
                  <a:gd name="T9" fmla="*/ 0 h 47"/>
                  <a:gd name="T10" fmla="*/ 44 w 44"/>
                  <a:gd name="T11" fmla="*/ 0 h 47"/>
                  <a:gd name="T12" fmla="*/ 44 w 44"/>
                  <a:gd name="T13" fmla="*/ 47 h 47"/>
                  <a:gd name="T14" fmla="*/ 38 w 44"/>
                  <a:gd name="T15" fmla="*/ 47 h 47"/>
                  <a:gd name="T16" fmla="*/ 38 w 44"/>
                  <a:gd name="T17" fmla="*/ 7 h 47"/>
                  <a:gd name="T18" fmla="*/ 38 w 44"/>
                  <a:gd name="T19" fmla="*/ 7 h 47"/>
                  <a:gd name="T20" fmla="*/ 26 w 44"/>
                  <a:gd name="T21" fmla="*/ 47 h 47"/>
                  <a:gd name="T22" fmla="*/ 19 w 44"/>
                  <a:gd name="T23" fmla="*/ 47 h 47"/>
                  <a:gd name="T24" fmla="*/ 6 w 44"/>
                  <a:gd name="T25" fmla="*/ 7 h 47"/>
                  <a:gd name="T26" fmla="*/ 6 w 44"/>
                  <a:gd name="T27" fmla="*/ 7 h 47"/>
                  <a:gd name="T28" fmla="*/ 6 w 44"/>
                  <a:gd name="T29" fmla="*/ 47 h 47"/>
                  <a:gd name="T30" fmla="*/ 0 w 44"/>
                  <a:gd name="T31" fmla="*/ 47 h 47"/>
                  <a:gd name="T32" fmla="*/ 0 w 44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7">
                    <a:moveTo>
                      <a:pt x="0" y="0"/>
                    </a:moveTo>
                    <a:lnTo>
                      <a:pt x="9" y="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47"/>
                    </a:lnTo>
                    <a:lnTo>
                      <a:pt x="38" y="4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26" y="47"/>
                    </a:lnTo>
                    <a:lnTo>
                      <a:pt x="19" y="4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75" name="Rectangle 14"/>
              <p:cNvSpPr>
                <a:spLocks noChangeArrowheads="1"/>
              </p:cNvSpPr>
              <p:nvPr/>
            </p:nvSpPr>
            <p:spPr bwMode="auto">
              <a:xfrm>
                <a:off x="549764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76" name="Freeform 15"/>
              <p:cNvSpPr>
                <a:spLocks/>
              </p:cNvSpPr>
              <p:nvPr/>
            </p:nvSpPr>
            <p:spPr bwMode="auto">
              <a:xfrm>
                <a:off x="576850" y="1111561"/>
                <a:ext cx="62636" cy="79565"/>
              </a:xfrm>
              <a:custGeom>
                <a:avLst/>
                <a:gdLst>
                  <a:gd name="T0" fmla="*/ 0 w 37"/>
                  <a:gd name="T1" fmla="*/ 0 h 47"/>
                  <a:gd name="T2" fmla="*/ 6 w 37"/>
                  <a:gd name="T3" fmla="*/ 0 h 47"/>
                  <a:gd name="T4" fmla="*/ 6 w 37"/>
                  <a:gd name="T5" fmla="*/ 19 h 47"/>
                  <a:gd name="T6" fmla="*/ 31 w 37"/>
                  <a:gd name="T7" fmla="*/ 19 h 47"/>
                  <a:gd name="T8" fmla="*/ 31 w 37"/>
                  <a:gd name="T9" fmla="*/ 0 h 47"/>
                  <a:gd name="T10" fmla="*/ 37 w 37"/>
                  <a:gd name="T11" fmla="*/ 0 h 47"/>
                  <a:gd name="T12" fmla="*/ 37 w 37"/>
                  <a:gd name="T13" fmla="*/ 47 h 47"/>
                  <a:gd name="T14" fmla="*/ 31 w 37"/>
                  <a:gd name="T15" fmla="*/ 47 h 47"/>
                  <a:gd name="T16" fmla="*/ 31 w 37"/>
                  <a:gd name="T17" fmla="*/ 24 h 47"/>
                  <a:gd name="T18" fmla="*/ 6 w 37"/>
                  <a:gd name="T19" fmla="*/ 24 h 47"/>
                  <a:gd name="T20" fmla="*/ 6 w 37"/>
                  <a:gd name="T21" fmla="*/ 47 h 47"/>
                  <a:gd name="T22" fmla="*/ 0 w 37"/>
                  <a:gd name="T23" fmla="*/ 47 h 47"/>
                  <a:gd name="T24" fmla="*/ 0 w 3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7">
                    <a:moveTo>
                      <a:pt x="0" y="0"/>
                    </a:moveTo>
                    <a:lnTo>
                      <a:pt x="6" y="0"/>
                    </a:lnTo>
                    <a:lnTo>
                      <a:pt x="6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6" y="24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77" name="Freeform 16"/>
              <p:cNvSpPr>
                <a:spLocks noEditPoints="1"/>
              </p:cNvSpPr>
              <p:nvPr/>
            </p:nvSpPr>
            <p:spPr bwMode="auto">
              <a:xfrm>
                <a:off x="654722" y="1111561"/>
                <a:ext cx="59251" cy="79565"/>
              </a:xfrm>
              <a:custGeom>
                <a:avLst/>
                <a:gdLst>
                  <a:gd name="T0" fmla="*/ 0 w 52"/>
                  <a:gd name="T1" fmla="*/ 0 h 69"/>
                  <a:gd name="T2" fmla="*/ 29 w 52"/>
                  <a:gd name="T3" fmla="*/ 0 h 69"/>
                  <a:gd name="T4" fmla="*/ 52 w 52"/>
                  <a:gd name="T5" fmla="*/ 20 h 69"/>
                  <a:gd name="T6" fmla="*/ 29 w 52"/>
                  <a:gd name="T7" fmla="*/ 40 h 69"/>
                  <a:gd name="T8" fmla="*/ 10 w 52"/>
                  <a:gd name="T9" fmla="*/ 40 h 69"/>
                  <a:gd name="T10" fmla="*/ 10 w 52"/>
                  <a:gd name="T11" fmla="*/ 69 h 69"/>
                  <a:gd name="T12" fmla="*/ 0 w 52"/>
                  <a:gd name="T13" fmla="*/ 69 h 69"/>
                  <a:gd name="T14" fmla="*/ 0 w 52"/>
                  <a:gd name="T15" fmla="*/ 0 h 69"/>
                  <a:gd name="T16" fmla="*/ 29 w 52"/>
                  <a:gd name="T17" fmla="*/ 32 h 69"/>
                  <a:gd name="T18" fmla="*/ 42 w 52"/>
                  <a:gd name="T19" fmla="*/ 20 h 69"/>
                  <a:gd name="T20" fmla="*/ 29 w 52"/>
                  <a:gd name="T21" fmla="*/ 8 h 69"/>
                  <a:gd name="T22" fmla="*/ 10 w 52"/>
                  <a:gd name="T23" fmla="*/ 8 h 69"/>
                  <a:gd name="T24" fmla="*/ 10 w 52"/>
                  <a:gd name="T25" fmla="*/ 32 h 69"/>
                  <a:gd name="T26" fmla="*/ 29 w 52"/>
                  <a:gd name="T2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45" y="0"/>
                      <a:pt x="52" y="8"/>
                      <a:pt x="52" y="20"/>
                    </a:cubicBezTo>
                    <a:cubicBezTo>
                      <a:pt x="52" y="32"/>
                      <a:pt x="45" y="40"/>
                      <a:pt x="29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69"/>
                      <a:pt x="0" y="69"/>
                      <a:pt x="0" y="69"/>
                    </a:cubicBezTo>
                    <a:lnTo>
                      <a:pt x="0" y="0"/>
                    </a:lnTo>
                    <a:close/>
                    <a:moveTo>
                      <a:pt x="29" y="32"/>
                    </a:moveTo>
                    <a:cubicBezTo>
                      <a:pt x="38" y="32"/>
                      <a:pt x="42" y="28"/>
                      <a:pt x="42" y="20"/>
                    </a:cubicBezTo>
                    <a:cubicBezTo>
                      <a:pt x="42" y="12"/>
                      <a:pt x="38" y="8"/>
                      <a:pt x="2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32"/>
                      <a:pt x="10" y="32"/>
                      <a:pt x="10" y="32"/>
                    </a:cubicBez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78" name="Freeform 17"/>
              <p:cNvSpPr>
                <a:spLocks/>
              </p:cNvSpPr>
              <p:nvPr/>
            </p:nvSpPr>
            <p:spPr bwMode="auto">
              <a:xfrm>
                <a:off x="724130" y="1111561"/>
                <a:ext cx="57558" cy="79565"/>
              </a:xfrm>
              <a:custGeom>
                <a:avLst/>
                <a:gdLst>
                  <a:gd name="T0" fmla="*/ 0 w 34"/>
                  <a:gd name="T1" fmla="*/ 0 h 47"/>
                  <a:gd name="T2" fmla="*/ 34 w 34"/>
                  <a:gd name="T3" fmla="*/ 0 h 47"/>
                  <a:gd name="T4" fmla="*/ 34 w 34"/>
                  <a:gd name="T5" fmla="*/ 5 h 47"/>
                  <a:gd name="T6" fmla="*/ 6 w 34"/>
                  <a:gd name="T7" fmla="*/ 5 h 47"/>
                  <a:gd name="T8" fmla="*/ 6 w 34"/>
                  <a:gd name="T9" fmla="*/ 20 h 47"/>
                  <a:gd name="T10" fmla="*/ 31 w 34"/>
                  <a:gd name="T11" fmla="*/ 20 h 47"/>
                  <a:gd name="T12" fmla="*/ 31 w 34"/>
                  <a:gd name="T13" fmla="*/ 25 h 47"/>
                  <a:gd name="T14" fmla="*/ 6 w 34"/>
                  <a:gd name="T15" fmla="*/ 25 h 47"/>
                  <a:gd name="T16" fmla="*/ 6 w 34"/>
                  <a:gd name="T17" fmla="*/ 41 h 47"/>
                  <a:gd name="T18" fmla="*/ 34 w 34"/>
                  <a:gd name="T19" fmla="*/ 41 h 47"/>
                  <a:gd name="T20" fmla="*/ 34 w 34"/>
                  <a:gd name="T21" fmla="*/ 47 h 47"/>
                  <a:gd name="T22" fmla="*/ 0 w 34"/>
                  <a:gd name="T23" fmla="*/ 47 h 47"/>
                  <a:gd name="T24" fmla="*/ 0 w 34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6" y="5"/>
                    </a:lnTo>
                    <a:lnTo>
                      <a:pt x="6" y="20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6" y="25"/>
                    </a:lnTo>
                    <a:lnTo>
                      <a:pt x="6" y="41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79" name="Freeform 18"/>
              <p:cNvSpPr>
                <a:spLocks/>
              </p:cNvSpPr>
              <p:nvPr/>
            </p:nvSpPr>
            <p:spPr bwMode="auto">
              <a:xfrm>
                <a:off x="793538" y="1111561"/>
                <a:ext cx="45708" cy="79565"/>
              </a:xfrm>
              <a:custGeom>
                <a:avLst/>
                <a:gdLst>
                  <a:gd name="T0" fmla="*/ 0 w 27"/>
                  <a:gd name="T1" fmla="*/ 0 h 47"/>
                  <a:gd name="T2" fmla="*/ 27 w 27"/>
                  <a:gd name="T3" fmla="*/ 0 h 47"/>
                  <a:gd name="T4" fmla="*/ 27 w 27"/>
                  <a:gd name="T5" fmla="*/ 5 h 47"/>
                  <a:gd name="T6" fmla="*/ 6 w 27"/>
                  <a:gd name="T7" fmla="*/ 5 h 47"/>
                  <a:gd name="T8" fmla="*/ 6 w 27"/>
                  <a:gd name="T9" fmla="*/ 47 h 47"/>
                  <a:gd name="T10" fmla="*/ 0 w 27"/>
                  <a:gd name="T11" fmla="*/ 47 h 47"/>
                  <a:gd name="T12" fmla="*/ 0 w 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7">
                    <a:moveTo>
                      <a:pt x="0" y="0"/>
                    </a:moveTo>
                    <a:lnTo>
                      <a:pt x="27" y="0"/>
                    </a:lnTo>
                    <a:lnTo>
                      <a:pt x="27" y="5"/>
                    </a:lnTo>
                    <a:lnTo>
                      <a:pt x="6" y="5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80" name="Rectangle 19"/>
              <p:cNvSpPr>
                <a:spLocks noChangeArrowheads="1"/>
              </p:cNvSpPr>
              <p:nvPr/>
            </p:nvSpPr>
            <p:spPr bwMode="auto">
              <a:xfrm>
                <a:off x="849403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81" name="Freeform 20"/>
              <p:cNvSpPr>
                <a:spLocks noEditPoints="1"/>
              </p:cNvSpPr>
              <p:nvPr/>
            </p:nvSpPr>
            <p:spPr bwMode="auto">
              <a:xfrm>
                <a:off x="871410" y="1109868"/>
                <a:ext cx="76179" cy="81258"/>
              </a:xfrm>
              <a:custGeom>
                <a:avLst/>
                <a:gdLst>
                  <a:gd name="T0" fmla="*/ 34 w 68"/>
                  <a:gd name="T1" fmla="*/ 72 h 72"/>
                  <a:gd name="T2" fmla="*/ 0 w 68"/>
                  <a:gd name="T3" fmla="*/ 36 h 72"/>
                  <a:gd name="T4" fmla="*/ 34 w 68"/>
                  <a:gd name="T5" fmla="*/ 0 h 72"/>
                  <a:gd name="T6" fmla="*/ 68 w 68"/>
                  <a:gd name="T7" fmla="*/ 36 h 72"/>
                  <a:gd name="T8" fmla="*/ 34 w 68"/>
                  <a:gd name="T9" fmla="*/ 72 h 72"/>
                  <a:gd name="T10" fmla="*/ 34 w 68"/>
                  <a:gd name="T11" fmla="*/ 8 h 72"/>
                  <a:gd name="T12" fmla="*/ 10 w 68"/>
                  <a:gd name="T13" fmla="*/ 36 h 72"/>
                  <a:gd name="T14" fmla="*/ 34 w 68"/>
                  <a:gd name="T15" fmla="*/ 64 h 72"/>
                  <a:gd name="T16" fmla="*/ 58 w 68"/>
                  <a:gd name="T17" fmla="*/ 36 h 72"/>
                  <a:gd name="T18" fmla="*/ 34 w 68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2">
                    <a:moveTo>
                      <a:pt x="34" y="72"/>
                    </a:moveTo>
                    <a:cubicBezTo>
                      <a:pt x="11" y="72"/>
                      <a:pt x="0" y="54"/>
                      <a:pt x="0" y="36"/>
                    </a:cubicBezTo>
                    <a:cubicBezTo>
                      <a:pt x="0" y="15"/>
                      <a:pt x="13" y="0"/>
                      <a:pt x="34" y="0"/>
                    </a:cubicBezTo>
                    <a:cubicBezTo>
                      <a:pt x="55" y="0"/>
                      <a:pt x="68" y="15"/>
                      <a:pt x="68" y="36"/>
                    </a:cubicBezTo>
                    <a:cubicBezTo>
                      <a:pt x="68" y="54"/>
                      <a:pt x="57" y="72"/>
                      <a:pt x="34" y="72"/>
                    </a:cubicBezTo>
                    <a:close/>
                    <a:moveTo>
                      <a:pt x="34" y="8"/>
                    </a:moveTo>
                    <a:cubicBezTo>
                      <a:pt x="19" y="8"/>
                      <a:pt x="10" y="20"/>
                      <a:pt x="10" y="36"/>
                    </a:cubicBezTo>
                    <a:cubicBezTo>
                      <a:pt x="10" y="53"/>
                      <a:pt x="18" y="64"/>
                      <a:pt x="34" y="64"/>
                    </a:cubicBezTo>
                    <a:cubicBezTo>
                      <a:pt x="50" y="64"/>
                      <a:pt x="58" y="53"/>
                      <a:pt x="58" y="36"/>
                    </a:cubicBezTo>
                    <a:cubicBezTo>
                      <a:pt x="58" y="20"/>
                      <a:pt x="49" y="8"/>
                      <a:pt x="34" y="8"/>
                    </a:cubicBez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82" name="Freeform 21"/>
              <p:cNvSpPr>
                <a:spLocks/>
              </p:cNvSpPr>
              <p:nvPr/>
            </p:nvSpPr>
            <p:spPr bwMode="auto">
              <a:xfrm>
                <a:off x="957747" y="1111561"/>
                <a:ext cx="64329" cy="79565"/>
              </a:xfrm>
              <a:custGeom>
                <a:avLst/>
                <a:gdLst>
                  <a:gd name="T0" fmla="*/ 0 w 38"/>
                  <a:gd name="T1" fmla="*/ 0 h 47"/>
                  <a:gd name="T2" fmla="*/ 7 w 38"/>
                  <a:gd name="T3" fmla="*/ 0 h 47"/>
                  <a:gd name="T4" fmla="*/ 7 w 38"/>
                  <a:gd name="T5" fmla="*/ 19 h 47"/>
                  <a:gd name="T6" fmla="*/ 31 w 38"/>
                  <a:gd name="T7" fmla="*/ 19 h 47"/>
                  <a:gd name="T8" fmla="*/ 31 w 38"/>
                  <a:gd name="T9" fmla="*/ 0 h 47"/>
                  <a:gd name="T10" fmla="*/ 38 w 38"/>
                  <a:gd name="T11" fmla="*/ 0 h 47"/>
                  <a:gd name="T12" fmla="*/ 38 w 38"/>
                  <a:gd name="T13" fmla="*/ 47 h 47"/>
                  <a:gd name="T14" fmla="*/ 31 w 38"/>
                  <a:gd name="T15" fmla="*/ 47 h 47"/>
                  <a:gd name="T16" fmla="*/ 31 w 38"/>
                  <a:gd name="T17" fmla="*/ 24 h 47"/>
                  <a:gd name="T18" fmla="*/ 7 w 38"/>
                  <a:gd name="T19" fmla="*/ 24 h 47"/>
                  <a:gd name="T20" fmla="*/ 7 w 38"/>
                  <a:gd name="T21" fmla="*/ 47 h 47"/>
                  <a:gd name="T22" fmla="*/ 0 w 38"/>
                  <a:gd name="T23" fmla="*/ 47 h 47"/>
                  <a:gd name="T24" fmla="*/ 0 w 38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7">
                    <a:moveTo>
                      <a:pt x="0" y="0"/>
                    </a:moveTo>
                    <a:lnTo>
                      <a:pt x="7" y="0"/>
                    </a:lnTo>
                    <a:lnTo>
                      <a:pt x="7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7" y="24"/>
                    </a:lnTo>
                    <a:lnTo>
                      <a:pt x="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584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25694" y="3579178"/>
            <a:ext cx="5925625" cy="665717"/>
          </a:xfrm>
        </p:spPr>
        <p:txBody>
          <a:bodyPr anchor="t">
            <a:noAutofit/>
          </a:bodyPr>
          <a:lstStyle/>
          <a:p>
            <a:r>
              <a:rPr lang="uk-UA" sz="2000" b="1" dirty="0">
                <a:solidFill>
                  <a:srgbClr val="C43D59"/>
                </a:solidFill>
              </a:rPr>
              <a:t>Втрачений газ</a:t>
            </a:r>
            <a:r>
              <a:rPr lang="en-US" sz="2000" b="1" dirty="0">
                <a:solidFill>
                  <a:srgbClr val="C43D59"/>
                </a:solidFill>
              </a:rPr>
              <a:t> </a:t>
            </a:r>
            <a:br>
              <a:rPr lang="ru-RU" sz="2000" dirty="0">
                <a:solidFill>
                  <a:srgbClr val="5B8BA3"/>
                </a:solidFill>
              </a:rPr>
            </a:br>
            <a:r>
              <a:rPr lang="uk-UA" sz="2000" dirty="0">
                <a:solidFill>
                  <a:srgbClr val="5B8BA3"/>
                </a:solidFill>
              </a:rPr>
              <a:t>оплачується українцями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90705" y="5433114"/>
            <a:ext cx="2072854" cy="568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>
                <a:solidFill>
                  <a:srgbClr val="5B8BA3"/>
                </a:solidFill>
                <a:latin typeface="Calibri" panose="020F0502020204030204" pitchFamily="34" charset="0"/>
              </a:rPr>
              <a:t>Поставка газу для потреб опалення</a:t>
            </a:r>
            <a:endParaRPr lang="ru-RU" sz="1600" dirty="0">
              <a:solidFill>
                <a:srgbClr val="5B8BA3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511B-C410-441B-A860-19A86068FDA8}" type="slidenum">
              <a:rPr lang="ru-RU" smtClean="0"/>
              <a:t>3</a:t>
            </a:fld>
            <a:endParaRPr lang="ru-RU"/>
          </a:p>
        </p:txBody>
      </p:sp>
      <p:sp>
        <p:nvSpPr>
          <p:cNvPr id="100" name="Объект 2"/>
          <p:cNvSpPr txBox="1">
            <a:spLocks/>
          </p:cNvSpPr>
          <p:nvPr/>
        </p:nvSpPr>
        <p:spPr>
          <a:xfrm>
            <a:off x="3979892" y="5394610"/>
            <a:ext cx="2000250" cy="568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err="1">
                <a:solidFill>
                  <a:srgbClr val="C43D59"/>
                </a:solidFill>
                <a:latin typeface="Calibri" panose="020F0502020204030204" pitchFamily="34" charset="0"/>
              </a:rPr>
              <a:t>Втрати</a:t>
            </a:r>
            <a:r>
              <a:rPr lang="ru-RU" sz="1600" dirty="0">
                <a:solidFill>
                  <a:srgbClr val="C43D59"/>
                </a:solidFill>
                <a:latin typeface="Calibri" panose="020F0502020204030204" pitchFamily="34" charset="0"/>
              </a:rPr>
              <a:t> в </a:t>
            </a:r>
            <a:r>
              <a:rPr lang="ru-RU" sz="1600" dirty="0" err="1">
                <a:solidFill>
                  <a:srgbClr val="C43D59"/>
                </a:solidFill>
                <a:latin typeface="Calibri" panose="020F0502020204030204" pitchFamily="34" charset="0"/>
              </a:rPr>
              <a:t>системі</a:t>
            </a:r>
            <a:r>
              <a:rPr lang="ru-RU" sz="1600" dirty="0">
                <a:solidFill>
                  <a:srgbClr val="C43D59"/>
                </a:solidFill>
                <a:latin typeface="Calibri" panose="020F0502020204030204" pitchFamily="34" charset="0"/>
              </a:rPr>
              <a:t>  </a:t>
            </a:r>
            <a:r>
              <a:rPr lang="ru-RU" sz="1600" dirty="0" err="1">
                <a:solidFill>
                  <a:srgbClr val="C43D59"/>
                </a:solidFill>
                <a:latin typeface="Calibri" panose="020F0502020204030204" pitchFamily="34" charset="0"/>
              </a:rPr>
              <a:t>теплопостачання</a:t>
            </a:r>
            <a:endParaRPr lang="ru-RU" sz="1600" dirty="0">
              <a:solidFill>
                <a:srgbClr val="C43D59"/>
              </a:solidFill>
              <a:latin typeface="Calibri" panose="020F0502020204030204" pitchFamily="34" charset="0"/>
            </a:endParaRPr>
          </a:p>
        </p:txBody>
      </p:sp>
      <p:sp>
        <p:nvSpPr>
          <p:cNvPr id="101" name="Объект 2"/>
          <p:cNvSpPr txBox="1">
            <a:spLocks/>
          </p:cNvSpPr>
          <p:nvPr/>
        </p:nvSpPr>
        <p:spPr>
          <a:xfrm>
            <a:off x="6525736" y="5467316"/>
            <a:ext cx="2000250" cy="365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600" dirty="0">
                <a:solidFill>
                  <a:srgbClr val="C43D59"/>
                </a:solidFill>
                <a:latin typeface="Calibri" panose="020F0502020204030204" pitchFamily="34" charset="0"/>
              </a:rPr>
              <a:t>Втрати в будинках</a:t>
            </a:r>
          </a:p>
        </p:txBody>
      </p:sp>
      <p:sp>
        <p:nvSpPr>
          <p:cNvPr id="102" name="Объект 2"/>
          <p:cNvSpPr txBox="1">
            <a:spLocks/>
          </p:cNvSpPr>
          <p:nvPr/>
        </p:nvSpPr>
        <p:spPr>
          <a:xfrm>
            <a:off x="9542477" y="5395872"/>
            <a:ext cx="2000250" cy="568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600" dirty="0">
                <a:solidFill>
                  <a:srgbClr val="2E7D6E"/>
                </a:solidFill>
                <a:latin typeface="Calibri" panose="020F0502020204030204" pitchFamily="34" charset="0"/>
              </a:rPr>
              <a:t>Ефективно використаний газ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7182" y="5804120"/>
            <a:ext cx="2461130" cy="6953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anchor="ctr"/>
          <a:lstStyle>
            <a:defPPr>
              <a:defRPr lang="ru-RU"/>
            </a:defPPr>
            <a:lvl1pPr algn="ctr">
              <a:defRPr sz="1400" b="1">
                <a:solidFill>
                  <a:srgbClr val="1D89CB"/>
                </a:solidFill>
                <a:latin typeface="Calibri" panose="020F0502020204030204" pitchFamily="34" charset="0"/>
              </a:defRPr>
            </a:lvl1pPr>
          </a:lstStyle>
          <a:p>
            <a:r>
              <a:rPr lang="uk-UA" sz="3200" dirty="0">
                <a:solidFill>
                  <a:srgbClr val="5B8BA3"/>
                </a:solidFill>
                <a:latin typeface="Century" panose="02040604050505020304" pitchFamily="18" charset="0"/>
              </a:rPr>
              <a:t>18,</a:t>
            </a:r>
            <a:r>
              <a:rPr lang="uk-UA" sz="2400" dirty="0">
                <a:solidFill>
                  <a:srgbClr val="5B8BA3"/>
                </a:solidFill>
                <a:latin typeface="Century" panose="02040604050505020304" pitchFamily="18" charset="0"/>
              </a:rPr>
              <a:t>6</a:t>
            </a:r>
            <a:r>
              <a:rPr lang="en-US" sz="2000" dirty="0">
                <a:solidFill>
                  <a:srgbClr val="5B8BA3"/>
                </a:solidFill>
                <a:latin typeface="Century" panose="02040604050505020304" pitchFamily="18" charset="0"/>
              </a:rPr>
              <a:t> </a:t>
            </a:r>
            <a:r>
              <a:rPr lang="uk-UA" sz="2000" dirty="0">
                <a:solidFill>
                  <a:srgbClr val="5B8BA3"/>
                </a:solidFill>
                <a:latin typeface="Century" panose="02040604050505020304" pitchFamily="18" charset="0"/>
              </a:rPr>
              <a:t>     </a:t>
            </a:r>
          </a:p>
          <a:p>
            <a:r>
              <a:rPr lang="uk-UA" sz="1200" dirty="0">
                <a:solidFill>
                  <a:srgbClr val="5B8BA3"/>
                </a:solidFill>
                <a:latin typeface="+mn-lt"/>
              </a:rPr>
              <a:t>млрд </a:t>
            </a:r>
            <a:r>
              <a:rPr lang="en-US" sz="1200" dirty="0">
                <a:solidFill>
                  <a:srgbClr val="5B8BA3"/>
                </a:solidFill>
                <a:latin typeface="+mn-lt"/>
              </a:rPr>
              <a:t> </a:t>
            </a:r>
            <a:r>
              <a:rPr lang="uk-UA" sz="1200" dirty="0">
                <a:solidFill>
                  <a:srgbClr val="5B8BA3"/>
                </a:solidFill>
                <a:latin typeface="+mn-lt"/>
              </a:rPr>
              <a:t>м</a:t>
            </a:r>
            <a:r>
              <a:rPr lang="uk-UA" sz="1200" baseline="30000" dirty="0">
                <a:solidFill>
                  <a:srgbClr val="5B8BA3"/>
                </a:solidFill>
                <a:latin typeface="+mn-lt"/>
              </a:rPr>
              <a:t>3</a:t>
            </a:r>
            <a:endParaRPr lang="ru-RU" sz="1200" baseline="30000" dirty="0">
              <a:solidFill>
                <a:srgbClr val="5B8BA3"/>
              </a:solidFill>
              <a:latin typeface="+mn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829881" y="5765606"/>
            <a:ext cx="2012752" cy="6953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anchor="ctr"/>
          <a:lstStyle>
            <a:defPPr>
              <a:defRPr lang="ru-RU"/>
            </a:defPPr>
            <a:lvl1pPr algn="ctr">
              <a:defRPr sz="1400" b="1">
                <a:solidFill>
                  <a:srgbClr val="1D89CB"/>
                </a:solidFill>
                <a:latin typeface="Calibri" panose="020F0502020204030204" pitchFamily="34" charset="0"/>
              </a:defRPr>
            </a:lvl1pPr>
          </a:lstStyle>
          <a:p>
            <a:r>
              <a:rPr lang="uk-UA" sz="3600" dirty="0">
                <a:solidFill>
                  <a:srgbClr val="C43D59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2,</a:t>
            </a:r>
            <a:r>
              <a:rPr lang="uk-UA" sz="2800" dirty="0">
                <a:solidFill>
                  <a:srgbClr val="C43D59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C43D59"/>
                </a:solidFill>
                <a:latin typeface="Century" panose="02040604050505020304" pitchFamily="18" charset="0"/>
              </a:rPr>
              <a:t> </a:t>
            </a:r>
            <a:r>
              <a:rPr lang="uk-UA" sz="3600" dirty="0">
                <a:solidFill>
                  <a:srgbClr val="C43D59"/>
                </a:solidFill>
                <a:latin typeface="Century" panose="02040604050505020304" pitchFamily="18" charset="0"/>
              </a:rPr>
              <a:t>     </a:t>
            </a:r>
          </a:p>
          <a:p>
            <a:r>
              <a:rPr lang="uk-UA" sz="1200" dirty="0">
                <a:solidFill>
                  <a:srgbClr val="C43D59"/>
                </a:solidFill>
                <a:latin typeface="+mn-lt"/>
              </a:rPr>
              <a:t>млрд  м</a:t>
            </a:r>
            <a:r>
              <a:rPr lang="uk-UA" sz="1200" baseline="30000" dirty="0">
                <a:solidFill>
                  <a:srgbClr val="C43D59"/>
                </a:solidFill>
                <a:latin typeface="+mn-lt"/>
              </a:rPr>
              <a:t>3</a:t>
            </a:r>
            <a:endParaRPr lang="ru-RU" sz="1200" baseline="30000" dirty="0">
              <a:solidFill>
                <a:srgbClr val="C43D59"/>
              </a:solidFill>
              <a:latin typeface="+mn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456172" y="5719557"/>
            <a:ext cx="2161803" cy="6953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anchor="ctr"/>
          <a:lstStyle>
            <a:defPPr>
              <a:defRPr lang="ru-RU"/>
            </a:defPPr>
            <a:lvl1pPr algn="ctr">
              <a:defRPr sz="1400" b="1">
                <a:solidFill>
                  <a:srgbClr val="1D89CB"/>
                </a:solidFill>
                <a:latin typeface="Calibri" panose="020F0502020204030204" pitchFamily="34" charset="0"/>
              </a:defRPr>
            </a:lvl1pPr>
          </a:lstStyle>
          <a:p>
            <a:r>
              <a:rPr lang="uk-UA" sz="3600" dirty="0">
                <a:solidFill>
                  <a:srgbClr val="C43D59"/>
                </a:solidFill>
                <a:latin typeface="Century" panose="02040604050505020304" pitchFamily="18" charset="0"/>
              </a:rPr>
              <a:t>9,</a:t>
            </a:r>
            <a:r>
              <a:rPr lang="uk-UA" sz="2800" dirty="0">
                <a:solidFill>
                  <a:srgbClr val="C43D59"/>
                </a:solidFill>
                <a:latin typeface="Century" panose="02040604050505020304" pitchFamily="18" charset="0"/>
              </a:rPr>
              <a:t>0</a:t>
            </a:r>
            <a:r>
              <a:rPr lang="en-US" sz="3200" dirty="0">
                <a:solidFill>
                  <a:srgbClr val="C43D59"/>
                </a:solidFill>
                <a:latin typeface="Century" panose="02040604050505020304" pitchFamily="18" charset="0"/>
              </a:rPr>
              <a:t> </a:t>
            </a:r>
            <a:r>
              <a:rPr lang="uk-UA" sz="3200" dirty="0">
                <a:solidFill>
                  <a:srgbClr val="C43D59"/>
                </a:solidFill>
                <a:latin typeface="Century" panose="02040604050505020304" pitchFamily="18" charset="0"/>
              </a:rPr>
              <a:t>     </a:t>
            </a:r>
          </a:p>
          <a:p>
            <a:r>
              <a:rPr lang="uk-UA" sz="1200" dirty="0">
                <a:solidFill>
                  <a:srgbClr val="C43D59"/>
                </a:solidFill>
              </a:rPr>
              <a:t>млрд  м</a:t>
            </a:r>
            <a:r>
              <a:rPr lang="uk-UA" sz="1200" baseline="30000" dirty="0">
                <a:solidFill>
                  <a:srgbClr val="C43D59"/>
                </a:solidFill>
              </a:rPr>
              <a:t>3</a:t>
            </a:r>
            <a:endParaRPr lang="ru-RU" sz="1200" baseline="30000" dirty="0">
              <a:solidFill>
                <a:srgbClr val="C43D59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347626" y="5804119"/>
            <a:ext cx="2064714" cy="6953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anchor="ctr"/>
          <a:lstStyle>
            <a:defPPr>
              <a:defRPr lang="ru-RU"/>
            </a:defPPr>
            <a:lvl1pPr algn="ctr">
              <a:defRPr sz="1400" b="1">
                <a:solidFill>
                  <a:srgbClr val="1D89CB"/>
                </a:solidFill>
                <a:latin typeface="Calibri" panose="020F0502020204030204" pitchFamily="34" charset="0"/>
              </a:defRPr>
            </a:lvl1pPr>
          </a:lstStyle>
          <a:p>
            <a:r>
              <a:rPr lang="uk-UA" sz="3600" dirty="0">
                <a:solidFill>
                  <a:srgbClr val="2E7D6E"/>
                </a:solidFill>
                <a:latin typeface="Century" panose="02040604050505020304" pitchFamily="18" charset="0"/>
              </a:rPr>
              <a:t>7,</a:t>
            </a:r>
            <a:r>
              <a:rPr lang="uk-UA" sz="2800" dirty="0">
                <a:solidFill>
                  <a:srgbClr val="2E7D6E"/>
                </a:solidFill>
                <a:latin typeface="Century" panose="02040604050505020304" pitchFamily="18" charset="0"/>
              </a:rPr>
              <a:t>2</a:t>
            </a:r>
            <a:r>
              <a:rPr lang="en-US" sz="2400" dirty="0">
                <a:solidFill>
                  <a:srgbClr val="2E7D6E"/>
                </a:solidFill>
                <a:latin typeface="Century" panose="02040604050505020304" pitchFamily="18" charset="0"/>
              </a:rPr>
              <a:t> </a:t>
            </a:r>
            <a:r>
              <a:rPr lang="uk-UA" sz="3600" dirty="0">
                <a:solidFill>
                  <a:srgbClr val="2E7D6E"/>
                </a:solidFill>
                <a:latin typeface="Century" panose="02040604050505020304" pitchFamily="18" charset="0"/>
              </a:rPr>
              <a:t>     </a:t>
            </a:r>
          </a:p>
          <a:p>
            <a:r>
              <a:rPr lang="uk-UA" sz="1200" dirty="0">
                <a:solidFill>
                  <a:srgbClr val="5B8BA3"/>
                </a:solidFill>
              </a:rPr>
              <a:t>млрд </a:t>
            </a:r>
            <a:r>
              <a:rPr lang="en-US" sz="1200" dirty="0">
                <a:solidFill>
                  <a:srgbClr val="5B8BA3"/>
                </a:solidFill>
              </a:rPr>
              <a:t> </a:t>
            </a:r>
            <a:r>
              <a:rPr lang="uk-UA" sz="1200" dirty="0">
                <a:solidFill>
                  <a:srgbClr val="5B8BA3"/>
                </a:solidFill>
              </a:rPr>
              <a:t>м</a:t>
            </a:r>
            <a:r>
              <a:rPr lang="uk-UA" sz="1200" baseline="30000" dirty="0">
                <a:solidFill>
                  <a:srgbClr val="2E7D6E"/>
                </a:solidFill>
                <a:latin typeface="+mn-lt"/>
              </a:rPr>
              <a:t>3</a:t>
            </a:r>
            <a:endParaRPr lang="ru-RU" sz="1200" baseline="30000" dirty="0">
              <a:solidFill>
                <a:srgbClr val="2E7D6E"/>
              </a:solidFill>
              <a:latin typeface="+mn-lt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1127993" y="6538988"/>
            <a:ext cx="83655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*Річна оцінка споживання газу зроблена виходячи з помірної температури в опалюваний сезон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054463" y="3697380"/>
            <a:ext cx="4081779" cy="6953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anchor="ctr"/>
          <a:lstStyle>
            <a:defPPr>
              <a:defRPr lang="ru-RU"/>
            </a:defPPr>
            <a:lvl1pPr algn="ctr">
              <a:defRPr sz="1400" b="1">
                <a:solidFill>
                  <a:srgbClr val="1D89C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z="6000" dirty="0">
                <a:solidFill>
                  <a:srgbClr val="C43D59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11</a:t>
            </a:r>
            <a:r>
              <a:rPr lang="uk-UA" sz="6000" dirty="0">
                <a:solidFill>
                  <a:srgbClr val="C43D59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,</a:t>
            </a:r>
            <a:r>
              <a:rPr lang="uk-UA" sz="4800" dirty="0">
                <a:solidFill>
                  <a:srgbClr val="C43D59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4</a:t>
            </a:r>
            <a:r>
              <a:rPr lang="en-US" sz="5400" dirty="0">
                <a:solidFill>
                  <a:srgbClr val="C43D59"/>
                </a:solidFill>
                <a:latin typeface="Century" panose="02040604050505020304" pitchFamily="18" charset="0"/>
              </a:rPr>
              <a:t> </a:t>
            </a:r>
            <a:r>
              <a:rPr lang="uk-UA" sz="5400" dirty="0">
                <a:solidFill>
                  <a:srgbClr val="C43D59"/>
                </a:solidFill>
                <a:latin typeface="Century" panose="02040604050505020304" pitchFamily="18" charset="0"/>
              </a:rPr>
              <a:t>     </a:t>
            </a:r>
          </a:p>
          <a:p>
            <a:r>
              <a:rPr lang="uk-UA" sz="1800" dirty="0">
                <a:solidFill>
                  <a:srgbClr val="C43D59"/>
                </a:solidFill>
                <a:latin typeface="+mn-lt"/>
              </a:rPr>
              <a:t>млрд м</a:t>
            </a:r>
            <a:r>
              <a:rPr lang="uk-UA" sz="1800" baseline="30000" dirty="0">
                <a:solidFill>
                  <a:srgbClr val="C43D59"/>
                </a:solidFill>
                <a:latin typeface="+mn-lt"/>
              </a:rPr>
              <a:t>3</a:t>
            </a:r>
            <a:endParaRPr lang="ru-RU" sz="1800" baseline="30000" dirty="0">
              <a:solidFill>
                <a:srgbClr val="C43D59"/>
              </a:solidFill>
              <a:latin typeface="+mn-lt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2960294" y="5688324"/>
            <a:ext cx="3807895" cy="720207"/>
            <a:chOff x="2859970" y="3903137"/>
            <a:chExt cx="3807895" cy="720207"/>
          </a:xfrm>
        </p:grpSpPr>
        <p:sp>
          <p:nvSpPr>
            <p:cNvPr id="111" name="TextBox 110"/>
            <p:cNvSpPr txBox="1"/>
            <p:nvPr/>
          </p:nvSpPr>
          <p:spPr>
            <a:xfrm>
              <a:off x="2859970" y="3928027"/>
              <a:ext cx="2012752" cy="69531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rIns="36000" anchor="ctr"/>
            <a:lstStyle>
              <a:defPPr>
                <a:defRPr lang="ru-RU"/>
              </a:defPPr>
              <a:lvl1pPr algn="ctr">
                <a:defRPr sz="1400" b="1">
                  <a:solidFill>
                    <a:srgbClr val="1D89CB"/>
                  </a:solidFill>
                  <a:latin typeface="Calibri" panose="020F0502020204030204" pitchFamily="34" charset="0"/>
                </a:defRPr>
              </a:lvl1pPr>
            </a:lstStyle>
            <a:p>
              <a:endParaRPr lang="ru-RU" sz="1600" baseline="30000" dirty="0">
                <a:solidFill>
                  <a:srgbClr val="C43D59"/>
                </a:solidFill>
                <a:latin typeface="+mn-lt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630649" y="3903137"/>
              <a:ext cx="1037216" cy="69531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rIns="36000" anchor="ctr"/>
            <a:lstStyle>
              <a:defPPr>
                <a:defRPr lang="ru-RU"/>
              </a:defPPr>
              <a:lvl1pPr algn="ctr">
                <a:defRPr sz="1400" b="1">
                  <a:solidFill>
                    <a:srgbClr val="1D89CB"/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ru-RU" sz="3200" dirty="0">
                  <a:solidFill>
                    <a:srgbClr val="C43D59"/>
                  </a:solidFill>
                  <a:latin typeface="Century" panose="02040604050505020304" pitchFamily="18" charset="0"/>
                  <a:cs typeface="Times New Roman" panose="02020603050405020304" pitchFamily="18" charset="0"/>
                </a:rPr>
                <a:t>-</a:t>
              </a:r>
              <a:endParaRPr lang="ru-RU" sz="1050" baseline="30000" dirty="0">
                <a:solidFill>
                  <a:srgbClr val="C43D59"/>
                </a:solidFill>
                <a:latin typeface="+mn-lt"/>
              </a:endParaRP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2683094" y="5688324"/>
            <a:ext cx="6922322" cy="711035"/>
            <a:chOff x="2582770" y="3903137"/>
            <a:chExt cx="6922322" cy="711035"/>
          </a:xfrm>
        </p:grpSpPr>
        <p:sp>
          <p:nvSpPr>
            <p:cNvPr id="113" name="TextBox 112"/>
            <p:cNvSpPr txBox="1"/>
            <p:nvPr/>
          </p:nvSpPr>
          <p:spPr>
            <a:xfrm>
              <a:off x="8467876" y="3918855"/>
              <a:ext cx="1037216" cy="69531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rIns="36000" anchor="ctr"/>
            <a:lstStyle>
              <a:defPPr>
                <a:defRPr lang="ru-RU"/>
              </a:defPPr>
              <a:lvl1pPr algn="ctr">
                <a:defRPr sz="1400" b="1">
                  <a:solidFill>
                    <a:srgbClr val="1D89CB"/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en-US" sz="4000" dirty="0">
                  <a:solidFill>
                    <a:srgbClr val="C43D59"/>
                  </a:solidFill>
                  <a:latin typeface="Century" panose="02040604050505020304" pitchFamily="18" charset="0"/>
                  <a:cs typeface="Times New Roman" panose="02020603050405020304" pitchFamily="18" charset="0"/>
                </a:rPr>
                <a:t>=</a:t>
              </a:r>
              <a:endParaRPr lang="ru-RU" sz="1200" baseline="30000" dirty="0">
                <a:solidFill>
                  <a:srgbClr val="C43D59"/>
                </a:solidFill>
                <a:latin typeface="+mn-lt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582770" y="3903137"/>
              <a:ext cx="1037216" cy="69531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rIns="36000" anchor="ctr"/>
            <a:lstStyle>
              <a:defPPr>
                <a:defRPr lang="ru-RU"/>
              </a:defPPr>
              <a:lvl1pPr algn="ctr">
                <a:defRPr sz="1400" b="1">
                  <a:solidFill>
                    <a:srgbClr val="1D89CB"/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en-US" sz="3600" dirty="0">
                  <a:solidFill>
                    <a:srgbClr val="C43D59"/>
                  </a:solidFill>
                  <a:latin typeface="Century" panose="02040604050505020304" pitchFamily="18" charset="0"/>
                  <a:cs typeface="Times New Roman" panose="02020603050405020304" pitchFamily="18" charset="0"/>
                </a:rPr>
                <a:t>− </a:t>
              </a:r>
              <a:endParaRPr lang="ru-RU" sz="1100" baseline="30000" dirty="0">
                <a:solidFill>
                  <a:srgbClr val="C43D59"/>
                </a:solidFill>
                <a:latin typeface="+mn-lt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1137987" y="1110067"/>
            <a:ext cx="108264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Заголовок 1"/>
          <p:cNvSpPr txBox="1">
            <a:spLocks/>
          </p:cNvSpPr>
          <p:nvPr/>
        </p:nvSpPr>
        <p:spPr>
          <a:xfrm>
            <a:off x="1171049" y="417589"/>
            <a:ext cx="10793425" cy="6416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>
                <a:solidFill>
                  <a:srgbClr val="187CAA"/>
                </a:solidFill>
              </a:rPr>
              <a:t>Мета реформи – ефективне використання енергоресурсів</a:t>
            </a:r>
            <a:endParaRPr lang="en-US" sz="3200" dirty="0">
              <a:solidFill>
                <a:srgbClr val="187CAA"/>
              </a:solidFill>
            </a:endParaRPr>
          </a:p>
        </p:txBody>
      </p:sp>
      <p:graphicFrame>
        <p:nvGraphicFramePr>
          <p:cNvPr id="33" name="Диаграмма 32"/>
          <p:cNvGraphicFramePr/>
          <p:nvPr>
            <p:extLst/>
          </p:nvPr>
        </p:nvGraphicFramePr>
        <p:xfrm>
          <a:off x="2269457" y="1119103"/>
          <a:ext cx="7969696" cy="2546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3056466" y="1247444"/>
            <a:ext cx="5783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1F4E79"/>
                </a:solidFill>
                <a:latin typeface="+mj-lt"/>
              </a:rPr>
              <a:t>Енергоємність європейських країн </a:t>
            </a:r>
            <a:r>
              <a:rPr lang="en-US" b="1" dirty="0">
                <a:solidFill>
                  <a:srgbClr val="1F4E79"/>
                </a:solidFill>
                <a:latin typeface="+mj-lt"/>
              </a:rPr>
              <a:t>(</a:t>
            </a:r>
            <a:r>
              <a:rPr lang="uk-UA" b="1" dirty="0">
                <a:solidFill>
                  <a:srgbClr val="1F4E79"/>
                </a:solidFill>
                <a:latin typeface="+mj-lt"/>
              </a:rPr>
              <a:t>МЕА</a:t>
            </a:r>
            <a:r>
              <a:rPr lang="en-US" b="1" dirty="0">
                <a:solidFill>
                  <a:srgbClr val="1F4E79"/>
                </a:solidFill>
                <a:latin typeface="+mj-lt"/>
              </a:rPr>
              <a:t>,2014)</a:t>
            </a:r>
            <a:endParaRPr lang="uk-UA" dirty="0">
              <a:solidFill>
                <a:srgbClr val="1F4E79"/>
              </a:solidFill>
              <a:latin typeface="+mj-lt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1282931" y="4545445"/>
            <a:ext cx="8999538" cy="881063"/>
          </a:xfrm>
          <a:custGeom>
            <a:avLst/>
            <a:gdLst>
              <a:gd name="T0" fmla="*/ 2749 w 14836"/>
              <a:gd name="T1" fmla="*/ 1397 h 1661"/>
              <a:gd name="T2" fmla="*/ 2627 w 14836"/>
              <a:gd name="T3" fmla="*/ 1295 h 1661"/>
              <a:gd name="T4" fmla="*/ 2602 w 14836"/>
              <a:gd name="T5" fmla="*/ 1297 h 1661"/>
              <a:gd name="T6" fmla="*/ 2590 w 14836"/>
              <a:gd name="T7" fmla="*/ 1267 h 1661"/>
              <a:gd name="T8" fmla="*/ 2567 w 14836"/>
              <a:gd name="T9" fmla="*/ 1258 h 1661"/>
              <a:gd name="T10" fmla="*/ 2560 w 14836"/>
              <a:gd name="T11" fmla="*/ 1258 h 1661"/>
              <a:gd name="T12" fmla="*/ 2566 w 14836"/>
              <a:gd name="T13" fmla="*/ 1267 h 1661"/>
              <a:gd name="T14" fmla="*/ 2531 w 14836"/>
              <a:gd name="T15" fmla="*/ 1303 h 1661"/>
              <a:gd name="T16" fmla="*/ 2507 w 14836"/>
              <a:gd name="T17" fmla="*/ 1304 h 1661"/>
              <a:gd name="T18" fmla="*/ 2347 w 14836"/>
              <a:gd name="T19" fmla="*/ 489 h 1661"/>
              <a:gd name="T20" fmla="*/ 2067 w 14836"/>
              <a:gd name="T21" fmla="*/ 331 h 1661"/>
              <a:gd name="T22" fmla="*/ 2012 w 14836"/>
              <a:gd name="T23" fmla="*/ 336 h 1661"/>
              <a:gd name="T24" fmla="*/ 1996 w 14836"/>
              <a:gd name="T25" fmla="*/ 242 h 1661"/>
              <a:gd name="T26" fmla="*/ 1940 w 14836"/>
              <a:gd name="T27" fmla="*/ 237 h 1661"/>
              <a:gd name="T28" fmla="*/ 1921 w 14836"/>
              <a:gd name="T29" fmla="*/ 242 h 1661"/>
              <a:gd name="T30" fmla="*/ 1937 w 14836"/>
              <a:gd name="T31" fmla="*/ 293 h 1661"/>
              <a:gd name="T32" fmla="*/ 1811 w 14836"/>
              <a:gd name="T33" fmla="*/ 348 h 1661"/>
              <a:gd name="T34" fmla="*/ 1620 w 14836"/>
              <a:gd name="T35" fmla="*/ 348 h 1661"/>
              <a:gd name="T36" fmla="*/ 1638 w 14836"/>
              <a:gd name="T37" fmla="*/ 383 h 1661"/>
              <a:gd name="T38" fmla="*/ 1811 w 14836"/>
              <a:gd name="T39" fmla="*/ 396 h 1661"/>
              <a:gd name="T40" fmla="*/ 1939 w 14836"/>
              <a:gd name="T41" fmla="*/ 459 h 1661"/>
              <a:gd name="T42" fmla="*/ 2067 w 14836"/>
              <a:gd name="T43" fmla="*/ 396 h 1661"/>
              <a:gd name="T44" fmla="*/ 2206 w 14836"/>
              <a:gd name="T45" fmla="*/ 383 h 1661"/>
              <a:gd name="T46" fmla="*/ 2204 w 14836"/>
              <a:gd name="T47" fmla="*/ 1475 h 1661"/>
              <a:gd name="T48" fmla="*/ 2452 w 14836"/>
              <a:gd name="T49" fmla="*/ 1414 h 1661"/>
              <a:gd name="T50" fmla="*/ 2173 w 14836"/>
              <a:gd name="T51" fmla="*/ 1362 h 1661"/>
              <a:gd name="T52" fmla="*/ 1684 w 14836"/>
              <a:gd name="T53" fmla="*/ 1544 h 1661"/>
              <a:gd name="T54" fmla="*/ 1779 w 14836"/>
              <a:gd name="T55" fmla="*/ 1509 h 1661"/>
              <a:gd name="T56" fmla="*/ 161 w 14836"/>
              <a:gd name="T57" fmla="*/ 636 h 1661"/>
              <a:gd name="T58" fmla="*/ 161 w 14836"/>
              <a:gd name="T59" fmla="*/ 1579 h 1661"/>
              <a:gd name="T60" fmla="*/ 14836 w 14836"/>
              <a:gd name="T61" fmla="*/ 1661 h 1661"/>
              <a:gd name="T62" fmla="*/ 998 w 14836"/>
              <a:gd name="T63" fmla="*/ 486 h 1661"/>
              <a:gd name="T64" fmla="*/ 937 w 14836"/>
              <a:gd name="T65" fmla="*/ 385 h 1661"/>
              <a:gd name="T66" fmla="*/ 818 w 14836"/>
              <a:gd name="T67" fmla="*/ 381 h 1661"/>
              <a:gd name="T68" fmla="*/ 1027 w 14836"/>
              <a:gd name="T69" fmla="*/ 233 h 1661"/>
              <a:gd name="T70" fmla="*/ 2482 w 14836"/>
              <a:gd name="T71" fmla="*/ 1644 h 1661"/>
              <a:gd name="T72" fmla="*/ 2516 w 14836"/>
              <a:gd name="T73" fmla="*/ 1419 h 1661"/>
              <a:gd name="T74" fmla="*/ 2537 w 14836"/>
              <a:gd name="T75" fmla="*/ 1417 h 1661"/>
              <a:gd name="T76" fmla="*/ 2544 w 14836"/>
              <a:gd name="T77" fmla="*/ 1455 h 1661"/>
              <a:gd name="T78" fmla="*/ 2566 w 14836"/>
              <a:gd name="T79" fmla="*/ 1457 h 1661"/>
              <a:gd name="T80" fmla="*/ 2574 w 14836"/>
              <a:gd name="T81" fmla="*/ 1455 h 1661"/>
              <a:gd name="T82" fmla="*/ 2567 w 14836"/>
              <a:gd name="T83" fmla="*/ 1434 h 1661"/>
              <a:gd name="T84" fmla="*/ 2618 w 14836"/>
              <a:gd name="T85" fmla="*/ 1414 h 1661"/>
              <a:gd name="T86" fmla="*/ 2732 w 14836"/>
              <a:gd name="T87" fmla="*/ 1414 h 1661"/>
              <a:gd name="T88" fmla="*/ 2627 w 14836"/>
              <a:gd name="T89" fmla="*/ 1387 h 1661"/>
              <a:gd name="T90" fmla="*/ 2602 w 14836"/>
              <a:gd name="T91" fmla="*/ 1385 h 1661"/>
              <a:gd name="T92" fmla="*/ 2531 w 14836"/>
              <a:gd name="T93" fmla="*/ 1385 h 1661"/>
              <a:gd name="T94" fmla="*/ 2507 w 14836"/>
              <a:gd name="T95" fmla="*/ 1387 h 1661"/>
              <a:gd name="T96" fmla="*/ 2452 w 14836"/>
              <a:gd name="T97" fmla="*/ 1331 h 1661"/>
              <a:gd name="T98" fmla="*/ 2507 w 14836"/>
              <a:gd name="T99" fmla="*/ 1321 h 1661"/>
              <a:gd name="T100" fmla="*/ 2531 w 14836"/>
              <a:gd name="T101" fmla="*/ 1321 h 1661"/>
              <a:gd name="T102" fmla="*/ 2596 w 14836"/>
              <a:gd name="T103" fmla="*/ 1329 h 1661"/>
              <a:gd name="T104" fmla="*/ 2618 w 14836"/>
              <a:gd name="T105" fmla="*/ 1327 h 1661"/>
              <a:gd name="T106" fmla="*/ 2732 w 14836"/>
              <a:gd name="T107" fmla="*/ 1373 h 1661"/>
              <a:gd name="T108" fmla="*/ 2749 w 14836"/>
              <a:gd name="T109" fmla="*/ 1414 h 1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836" h="1661">
                <a:moveTo>
                  <a:pt x="2887" y="1644"/>
                </a:moveTo>
                <a:cubicBezTo>
                  <a:pt x="2887" y="1466"/>
                  <a:pt x="2887" y="1466"/>
                  <a:pt x="2887" y="1466"/>
                </a:cubicBezTo>
                <a:cubicBezTo>
                  <a:pt x="2887" y="1428"/>
                  <a:pt x="2856" y="1397"/>
                  <a:pt x="2818" y="1397"/>
                </a:cubicBezTo>
                <a:cubicBezTo>
                  <a:pt x="2749" y="1397"/>
                  <a:pt x="2749" y="1397"/>
                  <a:pt x="2749" y="1397"/>
                </a:cubicBezTo>
                <a:cubicBezTo>
                  <a:pt x="2749" y="1373"/>
                  <a:pt x="2749" y="1373"/>
                  <a:pt x="2749" y="1373"/>
                </a:cubicBezTo>
                <a:cubicBezTo>
                  <a:pt x="2749" y="1335"/>
                  <a:pt x="2718" y="1304"/>
                  <a:pt x="2679" y="1304"/>
                </a:cubicBezTo>
                <a:cubicBezTo>
                  <a:pt x="2627" y="1304"/>
                  <a:pt x="2627" y="1304"/>
                  <a:pt x="2627" y="1304"/>
                </a:cubicBezTo>
                <a:cubicBezTo>
                  <a:pt x="2627" y="1295"/>
                  <a:pt x="2627" y="1295"/>
                  <a:pt x="2627" y="1295"/>
                </a:cubicBezTo>
                <a:cubicBezTo>
                  <a:pt x="2618" y="1295"/>
                  <a:pt x="2618" y="1295"/>
                  <a:pt x="2618" y="1295"/>
                </a:cubicBezTo>
                <a:cubicBezTo>
                  <a:pt x="2618" y="1303"/>
                  <a:pt x="2618" y="1303"/>
                  <a:pt x="2618" y="1303"/>
                </a:cubicBezTo>
                <a:cubicBezTo>
                  <a:pt x="2602" y="1303"/>
                  <a:pt x="2602" y="1303"/>
                  <a:pt x="2602" y="1303"/>
                </a:cubicBezTo>
                <a:cubicBezTo>
                  <a:pt x="2602" y="1297"/>
                  <a:pt x="2602" y="1297"/>
                  <a:pt x="2602" y="1297"/>
                </a:cubicBezTo>
                <a:cubicBezTo>
                  <a:pt x="2596" y="1297"/>
                  <a:pt x="2596" y="1297"/>
                  <a:pt x="2596" y="1297"/>
                </a:cubicBezTo>
                <a:cubicBezTo>
                  <a:pt x="2591" y="1286"/>
                  <a:pt x="2580" y="1279"/>
                  <a:pt x="2567" y="1279"/>
                </a:cubicBezTo>
                <a:cubicBezTo>
                  <a:pt x="2567" y="1267"/>
                  <a:pt x="2567" y="1267"/>
                  <a:pt x="2567" y="1267"/>
                </a:cubicBezTo>
                <a:cubicBezTo>
                  <a:pt x="2590" y="1267"/>
                  <a:pt x="2590" y="1267"/>
                  <a:pt x="2590" y="1267"/>
                </a:cubicBezTo>
                <a:cubicBezTo>
                  <a:pt x="2590" y="1259"/>
                  <a:pt x="2590" y="1259"/>
                  <a:pt x="2590" y="1259"/>
                </a:cubicBezTo>
                <a:cubicBezTo>
                  <a:pt x="2574" y="1259"/>
                  <a:pt x="2574" y="1259"/>
                  <a:pt x="2574" y="1259"/>
                </a:cubicBezTo>
                <a:cubicBezTo>
                  <a:pt x="2574" y="1258"/>
                  <a:pt x="2574" y="1258"/>
                  <a:pt x="2574" y="1258"/>
                </a:cubicBezTo>
                <a:cubicBezTo>
                  <a:pt x="2567" y="1258"/>
                  <a:pt x="2567" y="1258"/>
                  <a:pt x="2567" y="1258"/>
                </a:cubicBezTo>
                <a:cubicBezTo>
                  <a:pt x="2567" y="1257"/>
                  <a:pt x="2567" y="1257"/>
                  <a:pt x="2567" y="1257"/>
                </a:cubicBezTo>
                <a:cubicBezTo>
                  <a:pt x="2566" y="1257"/>
                  <a:pt x="2566" y="1257"/>
                  <a:pt x="2566" y="1257"/>
                </a:cubicBezTo>
                <a:cubicBezTo>
                  <a:pt x="2566" y="1258"/>
                  <a:pt x="2566" y="1258"/>
                  <a:pt x="2566" y="1258"/>
                </a:cubicBezTo>
                <a:cubicBezTo>
                  <a:pt x="2560" y="1258"/>
                  <a:pt x="2560" y="1258"/>
                  <a:pt x="2560" y="1258"/>
                </a:cubicBezTo>
                <a:cubicBezTo>
                  <a:pt x="2560" y="1259"/>
                  <a:pt x="2560" y="1259"/>
                  <a:pt x="2560" y="1259"/>
                </a:cubicBezTo>
                <a:cubicBezTo>
                  <a:pt x="2544" y="1259"/>
                  <a:pt x="2544" y="1259"/>
                  <a:pt x="2544" y="1259"/>
                </a:cubicBezTo>
                <a:cubicBezTo>
                  <a:pt x="2544" y="1267"/>
                  <a:pt x="2544" y="1267"/>
                  <a:pt x="2544" y="1267"/>
                </a:cubicBezTo>
                <a:cubicBezTo>
                  <a:pt x="2566" y="1267"/>
                  <a:pt x="2566" y="1267"/>
                  <a:pt x="2566" y="1267"/>
                </a:cubicBezTo>
                <a:cubicBezTo>
                  <a:pt x="2566" y="1279"/>
                  <a:pt x="2566" y="1279"/>
                  <a:pt x="2566" y="1279"/>
                </a:cubicBezTo>
                <a:cubicBezTo>
                  <a:pt x="2554" y="1279"/>
                  <a:pt x="2543" y="1286"/>
                  <a:pt x="2537" y="1297"/>
                </a:cubicBezTo>
                <a:cubicBezTo>
                  <a:pt x="2531" y="1297"/>
                  <a:pt x="2531" y="1297"/>
                  <a:pt x="2531" y="1297"/>
                </a:cubicBezTo>
                <a:cubicBezTo>
                  <a:pt x="2531" y="1303"/>
                  <a:pt x="2531" y="1303"/>
                  <a:pt x="2531" y="1303"/>
                </a:cubicBezTo>
                <a:cubicBezTo>
                  <a:pt x="2516" y="1303"/>
                  <a:pt x="2516" y="1303"/>
                  <a:pt x="2516" y="1303"/>
                </a:cubicBezTo>
                <a:cubicBezTo>
                  <a:pt x="2516" y="1294"/>
                  <a:pt x="2516" y="1294"/>
                  <a:pt x="2516" y="1294"/>
                </a:cubicBezTo>
                <a:cubicBezTo>
                  <a:pt x="2507" y="1294"/>
                  <a:pt x="2507" y="1294"/>
                  <a:pt x="2507" y="1294"/>
                </a:cubicBezTo>
                <a:cubicBezTo>
                  <a:pt x="2507" y="1304"/>
                  <a:pt x="2507" y="1304"/>
                  <a:pt x="2507" y="1304"/>
                </a:cubicBezTo>
                <a:cubicBezTo>
                  <a:pt x="2451" y="1304"/>
                  <a:pt x="2451" y="1304"/>
                  <a:pt x="2451" y="1304"/>
                </a:cubicBezTo>
                <a:cubicBezTo>
                  <a:pt x="2451" y="908"/>
                  <a:pt x="2451" y="908"/>
                  <a:pt x="2451" y="908"/>
                </a:cubicBezTo>
                <a:cubicBezTo>
                  <a:pt x="2451" y="846"/>
                  <a:pt x="2406" y="795"/>
                  <a:pt x="2347" y="786"/>
                </a:cubicBezTo>
                <a:cubicBezTo>
                  <a:pt x="2347" y="489"/>
                  <a:pt x="2347" y="489"/>
                  <a:pt x="2347" y="489"/>
                </a:cubicBezTo>
                <a:cubicBezTo>
                  <a:pt x="2347" y="411"/>
                  <a:pt x="2284" y="348"/>
                  <a:pt x="2206" y="348"/>
                </a:cubicBezTo>
                <a:cubicBezTo>
                  <a:pt x="2088" y="348"/>
                  <a:pt x="2088" y="348"/>
                  <a:pt x="2088" y="348"/>
                </a:cubicBezTo>
                <a:cubicBezTo>
                  <a:pt x="2088" y="331"/>
                  <a:pt x="2088" y="331"/>
                  <a:pt x="2088" y="331"/>
                </a:cubicBezTo>
                <a:cubicBezTo>
                  <a:pt x="2067" y="331"/>
                  <a:pt x="2067" y="331"/>
                  <a:pt x="2067" y="331"/>
                </a:cubicBezTo>
                <a:cubicBezTo>
                  <a:pt x="2067" y="348"/>
                  <a:pt x="2067" y="348"/>
                  <a:pt x="2067" y="348"/>
                </a:cubicBezTo>
                <a:cubicBezTo>
                  <a:pt x="2027" y="348"/>
                  <a:pt x="2027" y="348"/>
                  <a:pt x="2027" y="348"/>
                </a:cubicBezTo>
                <a:cubicBezTo>
                  <a:pt x="2027" y="336"/>
                  <a:pt x="2027" y="336"/>
                  <a:pt x="2027" y="336"/>
                </a:cubicBezTo>
                <a:cubicBezTo>
                  <a:pt x="2012" y="336"/>
                  <a:pt x="2012" y="336"/>
                  <a:pt x="2012" y="336"/>
                </a:cubicBezTo>
                <a:cubicBezTo>
                  <a:pt x="1998" y="311"/>
                  <a:pt x="1971" y="293"/>
                  <a:pt x="1940" y="293"/>
                </a:cubicBezTo>
                <a:cubicBezTo>
                  <a:pt x="1940" y="262"/>
                  <a:pt x="1940" y="262"/>
                  <a:pt x="1940" y="262"/>
                </a:cubicBezTo>
                <a:cubicBezTo>
                  <a:pt x="1996" y="262"/>
                  <a:pt x="1996" y="262"/>
                  <a:pt x="1996" y="262"/>
                </a:cubicBezTo>
                <a:cubicBezTo>
                  <a:pt x="1996" y="242"/>
                  <a:pt x="1996" y="242"/>
                  <a:pt x="1996" y="242"/>
                </a:cubicBezTo>
                <a:cubicBezTo>
                  <a:pt x="1957" y="242"/>
                  <a:pt x="1957" y="242"/>
                  <a:pt x="1957" y="242"/>
                </a:cubicBezTo>
                <a:cubicBezTo>
                  <a:pt x="1957" y="239"/>
                  <a:pt x="1957" y="239"/>
                  <a:pt x="1957" y="239"/>
                </a:cubicBezTo>
                <a:cubicBezTo>
                  <a:pt x="1940" y="239"/>
                  <a:pt x="1940" y="239"/>
                  <a:pt x="1940" y="239"/>
                </a:cubicBezTo>
                <a:cubicBezTo>
                  <a:pt x="1940" y="237"/>
                  <a:pt x="1940" y="237"/>
                  <a:pt x="1940" y="237"/>
                </a:cubicBezTo>
                <a:cubicBezTo>
                  <a:pt x="1937" y="237"/>
                  <a:pt x="1937" y="237"/>
                  <a:pt x="1937" y="237"/>
                </a:cubicBezTo>
                <a:cubicBezTo>
                  <a:pt x="1937" y="239"/>
                  <a:pt x="1937" y="239"/>
                  <a:pt x="1937" y="239"/>
                </a:cubicBezTo>
                <a:cubicBezTo>
                  <a:pt x="1921" y="239"/>
                  <a:pt x="1921" y="239"/>
                  <a:pt x="1921" y="239"/>
                </a:cubicBezTo>
                <a:cubicBezTo>
                  <a:pt x="1921" y="242"/>
                  <a:pt x="1921" y="242"/>
                  <a:pt x="1921" y="242"/>
                </a:cubicBezTo>
                <a:cubicBezTo>
                  <a:pt x="1881" y="242"/>
                  <a:pt x="1881" y="242"/>
                  <a:pt x="1881" y="242"/>
                </a:cubicBezTo>
                <a:cubicBezTo>
                  <a:pt x="1881" y="262"/>
                  <a:pt x="1881" y="262"/>
                  <a:pt x="1881" y="262"/>
                </a:cubicBezTo>
                <a:cubicBezTo>
                  <a:pt x="1937" y="262"/>
                  <a:pt x="1937" y="262"/>
                  <a:pt x="1937" y="262"/>
                </a:cubicBezTo>
                <a:cubicBezTo>
                  <a:pt x="1937" y="293"/>
                  <a:pt x="1937" y="293"/>
                  <a:pt x="1937" y="293"/>
                </a:cubicBezTo>
                <a:cubicBezTo>
                  <a:pt x="1906" y="293"/>
                  <a:pt x="1879" y="311"/>
                  <a:pt x="1865" y="336"/>
                </a:cubicBezTo>
                <a:cubicBezTo>
                  <a:pt x="1850" y="336"/>
                  <a:pt x="1850" y="336"/>
                  <a:pt x="1850" y="336"/>
                </a:cubicBezTo>
                <a:cubicBezTo>
                  <a:pt x="1850" y="348"/>
                  <a:pt x="1850" y="348"/>
                  <a:pt x="1850" y="348"/>
                </a:cubicBezTo>
                <a:cubicBezTo>
                  <a:pt x="1811" y="348"/>
                  <a:pt x="1811" y="348"/>
                  <a:pt x="1811" y="348"/>
                </a:cubicBezTo>
                <a:cubicBezTo>
                  <a:pt x="1811" y="331"/>
                  <a:pt x="1811" y="331"/>
                  <a:pt x="1811" y="331"/>
                </a:cubicBezTo>
                <a:cubicBezTo>
                  <a:pt x="1790" y="331"/>
                  <a:pt x="1790" y="331"/>
                  <a:pt x="1790" y="331"/>
                </a:cubicBezTo>
                <a:cubicBezTo>
                  <a:pt x="1790" y="348"/>
                  <a:pt x="1790" y="348"/>
                  <a:pt x="1790" y="348"/>
                </a:cubicBezTo>
                <a:cubicBezTo>
                  <a:pt x="1620" y="348"/>
                  <a:pt x="1620" y="348"/>
                  <a:pt x="1620" y="348"/>
                </a:cubicBezTo>
                <a:cubicBezTo>
                  <a:pt x="1503" y="142"/>
                  <a:pt x="1256" y="0"/>
                  <a:pt x="970" y="0"/>
                </a:cubicBezTo>
                <a:cubicBezTo>
                  <a:pt x="573" y="0"/>
                  <a:pt x="251" y="273"/>
                  <a:pt x="247" y="611"/>
                </a:cubicBezTo>
                <a:cubicBezTo>
                  <a:pt x="1692" y="611"/>
                  <a:pt x="1692" y="611"/>
                  <a:pt x="1692" y="611"/>
                </a:cubicBezTo>
                <a:cubicBezTo>
                  <a:pt x="1691" y="530"/>
                  <a:pt x="1672" y="453"/>
                  <a:pt x="1638" y="383"/>
                </a:cubicBezTo>
                <a:cubicBezTo>
                  <a:pt x="1790" y="383"/>
                  <a:pt x="1790" y="383"/>
                  <a:pt x="1790" y="383"/>
                </a:cubicBezTo>
                <a:cubicBezTo>
                  <a:pt x="1790" y="412"/>
                  <a:pt x="1790" y="412"/>
                  <a:pt x="1790" y="412"/>
                </a:cubicBezTo>
                <a:cubicBezTo>
                  <a:pt x="1811" y="412"/>
                  <a:pt x="1811" y="412"/>
                  <a:pt x="1811" y="412"/>
                </a:cubicBezTo>
                <a:cubicBezTo>
                  <a:pt x="1811" y="396"/>
                  <a:pt x="1811" y="396"/>
                  <a:pt x="1811" y="396"/>
                </a:cubicBezTo>
                <a:cubicBezTo>
                  <a:pt x="1850" y="396"/>
                  <a:pt x="1850" y="396"/>
                  <a:pt x="1850" y="396"/>
                </a:cubicBezTo>
                <a:cubicBezTo>
                  <a:pt x="1850" y="416"/>
                  <a:pt x="1850" y="416"/>
                  <a:pt x="1850" y="416"/>
                </a:cubicBezTo>
                <a:cubicBezTo>
                  <a:pt x="1865" y="416"/>
                  <a:pt x="1865" y="416"/>
                  <a:pt x="1865" y="416"/>
                </a:cubicBezTo>
                <a:cubicBezTo>
                  <a:pt x="1879" y="442"/>
                  <a:pt x="1907" y="459"/>
                  <a:pt x="1939" y="459"/>
                </a:cubicBezTo>
                <a:cubicBezTo>
                  <a:pt x="1970" y="459"/>
                  <a:pt x="1998" y="442"/>
                  <a:pt x="2012" y="416"/>
                </a:cubicBezTo>
                <a:cubicBezTo>
                  <a:pt x="2027" y="416"/>
                  <a:pt x="2027" y="416"/>
                  <a:pt x="2027" y="416"/>
                </a:cubicBezTo>
                <a:cubicBezTo>
                  <a:pt x="2027" y="396"/>
                  <a:pt x="2027" y="396"/>
                  <a:pt x="2027" y="396"/>
                </a:cubicBezTo>
                <a:cubicBezTo>
                  <a:pt x="2067" y="396"/>
                  <a:pt x="2067" y="396"/>
                  <a:pt x="2067" y="396"/>
                </a:cubicBezTo>
                <a:cubicBezTo>
                  <a:pt x="2067" y="411"/>
                  <a:pt x="2067" y="411"/>
                  <a:pt x="2067" y="411"/>
                </a:cubicBezTo>
                <a:cubicBezTo>
                  <a:pt x="2088" y="411"/>
                  <a:pt x="2088" y="411"/>
                  <a:pt x="2088" y="411"/>
                </a:cubicBezTo>
                <a:cubicBezTo>
                  <a:pt x="2088" y="383"/>
                  <a:pt x="2088" y="383"/>
                  <a:pt x="2088" y="383"/>
                </a:cubicBezTo>
                <a:cubicBezTo>
                  <a:pt x="2206" y="383"/>
                  <a:pt x="2206" y="383"/>
                  <a:pt x="2206" y="383"/>
                </a:cubicBezTo>
                <a:cubicBezTo>
                  <a:pt x="2265" y="383"/>
                  <a:pt x="2312" y="430"/>
                  <a:pt x="2312" y="489"/>
                </a:cubicBezTo>
                <a:cubicBezTo>
                  <a:pt x="2312" y="785"/>
                  <a:pt x="2312" y="785"/>
                  <a:pt x="2312" y="785"/>
                </a:cubicBezTo>
                <a:cubicBezTo>
                  <a:pt x="2251" y="793"/>
                  <a:pt x="2204" y="845"/>
                  <a:pt x="2204" y="908"/>
                </a:cubicBezTo>
                <a:cubicBezTo>
                  <a:pt x="2204" y="1475"/>
                  <a:pt x="2204" y="1475"/>
                  <a:pt x="2204" y="1475"/>
                </a:cubicBezTo>
                <a:cubicBezTo>
                  <a:pt x="2204" y="1543"/>
                  <a:pt x="2260" y="1599"/>
                  <a:pt x="2328" y="1599"/>
                </a:cubicBezTo>
                <a:cubicBezTo>
                  <a:pt x="2396" y="1599"/>
                  <a:pt x="2451" y="1543"/>
                  <a:pt x="2451" y="1475"/>
                </a:cubicBezTo>
                <a:cubicBezTo>
                  <a:pt x="2451" y="1414"/>
                  <a:pt x="2451" y="1414"/>
                  <a:pt x="2451" y="1414"/>
                </a:cubicBezTo>
                <a:cubicBezTo>
                  <a:pt x="2452" y="1414"/>
                  <a:pt x="2452" y="1414"/>
                  <a:pt x="2452" y="1414"/>
                </a:cubicBezTo>
                <a:cubicBezTo>
                  <a:pt x="2452" y="1644"/>
                  <a:pt x="2452" y="1644"/>
                  <a:pt x="2452" y="1644"/>
                </a:cubicBezTo>
                <a:cubicBezTo>
                  <a:pt x="2203" y="1644"/>
                  <a:pt x="2203" y="1644"/>
                  <a:pt x="2203" y="1644"/>
                </a:cubicBezTo>
                <a:cubicBezTo>
                  <a:pt x="2203" y="1334"/>
                  <a:pt x="2203" y="1334"/>
                  <a:pt x="2203" y="1334"/>
                </a:cubicBezTo>
                <a:cubicBezTo>
                  <a:pt x="2173" y="1362"/>
                  <a:pt x="2173" y="1362"/>
                  <a:pt x="2173" y="1362"/>
                </a:cubicBezTo>
                <a:cubicBezTo>
                  <a:pt x="2173" y="1644"/>
                  <a:pt x="2173" y="1644"/>
                  <a:pt x="2173" y="1644"/>
                </a:cubicBezTo>
                <a:cubicBezTo>
                  <a:pt x="1778" y="1644"/>
                  <a:pt x="1778" y="1644"/>
                  <a:pt x="1778" y="1644"/>
                </a:cubicBezTo>
                <a:cubicBezTo>
                  <a:pt x="1778" y="1579"/>
                  <a:pt x="1778" y="1579"/>
                  <a:pt x="1778" y="1579"/>
                </a:cubicBezTo>
                <a:cubicBezTo>
                  <a:pt x="1684" y="1544"/>
                  <a:pt x="1684" y="1544"/>
                  <a:pt x="1684" y="1544"/>
                </a:cubicBezTo>
                <a:cubicBezTo>
                  <a:pt x="1684" y="704"/>
                  <a:pt x="1684" y="704"/>
                  <a:pt x="1684" y="704"/>
                </a:cubicBezTo>
                <a:cubicBezTo>
                  <a:pt x="1761" y="675"/>
                  <a:pt x="1761" y="675"/>
                  <a:pt x="1761" y="675"/>
                </a:cubicBezTo>
                <a:cubicBezTo>
                  <a:pt x="1761" y="1509"/>
                  <a:pt x="1761" y="1509"/>
                  <a:pt x="1761" y="1509"/>
                </a:cubicBezTo>
                <a:cubicBezTo>
                  <a:pt x="1779" y="1509"/>
                  <a:pt x="1779" y="1509"/>
                  <a:pt x="1779" y="1509"/>
                </a:cubicBezTo>
                <a:cubicBezTo>
                  <a:pt x="1779" y="490"/>
                  <a:pt x="1779" y="490"/>
                  <a:pt x="1779" y="490"/>
                </a:cubicBezTo>
                <a:cubicBezTo>
                  <a:pt x="1761" y="490"/>
                  <a:pt x="1761" y="490"/>
                  <a:pt x="1761" y="490"/>
                </a:cubicBezTo>
                <a:cubicBezTo>
                  <a:pt x="1761" y="636"/>
                  <a:pt x="1761" y="636"/>
                  <a:pt x="1761" y="636"/>
                </a:cubicBezTo>
                <a:cubicBezTo>
                  <a:pt x="161" y="636"/>
                  <a:pt x="161" y="636"/>
                  <a:pt x="161" y="636"/>
                </a:cubicBezTo>
                <a:cubicBezTo>
                  <a:pt x="161" y="669"/>
                  <a:pt x="161" y="669"/>
                  <a:pt x="161" y="669"/>
                </a:cubicBezTo>
                <a:cubicBezTo>
                  <a:pt x="255" y="704"/>
                  <a:pt x="255" y="704"/>
                  <a:pt x="255" y="704"/>
                </a:cubicBezTo>
                <a:cubicBezTo>
                  <a:pt x="255" y="1544"/>
                  <a:pt x="255" y="1544"/>
                  <a:pt x="255" y="1544"/>
                </a:cubicBezTo>
                <a:cubicBezTo>
                  <a:pt x="161" y="1579"/>
                  <a:pt x="161" y="1579"/>
                  <a:pt x="161" y="1579"/>
                </a:cubicBezTo>
                <a:cubicBezTo>
                  <a:pt x="161" y="1644"/>
                  <a:pt x="161" y="1644"/>
                  <a:pt x="161" y="1644"/>
                </a:cubicBezTo>
                <a:cubicBezTo>
                  <a:pt x="0" y="1644"/>
                  <a:pt x="0" y="1644"/>
                  <a:pt x="0" y="1644"/>
                </a:cubicBezTo>
                <a:cubicBezTo>
                  <a:pt x="0" y="1661"/>
                  <a:pt x="0" y="1661"/>
                  <a:pt x="0" y="1661"/>
                </a:cubicBezTo>
                <a:cubicBezTo>
                  <a:pt x="14836" y="1661"/>
                  <a:pt x="14836" y="1661"/>
                  <a:pt x="14836" y="1661"/>
                </a:cubicBezTo>
                <a:cubicBezTo>
                  <a:pt x="14836" y="1644"/>
                  <a:pt x="14836" y="1644"/>
                  <a:pt x="14836" y="1644"/>
                </a:cubicBezTo>
                <a:lnTo>
                  <a:pt x="2887" y="1644"/>
                </a:lnTo>
                <a:close/>
                <a:moveTo>
                  <a:pt x="990" y="493"/>
                </a:moveTo>
                <a:cubicBezTo>
                  <a:pt x="989" y="491"/>
                  <a:pt x="995" y="488"/>
                  <a:pt x="998" y="486"/>
                </a:cubicBezTo>
                <a:cubicBezTo>
                  <a:pt x="1029" y="459"/>
                  <a:pt x="1048" y="407"/>
                  <a:pt x="1034" y="355"/>
                </a:cubicBezTo>
                <a:cubicBezTo>
                  <a:pt x="1024" y="316"/>
                  <a:pt x="995" y="282"/>
                  <a:pt x="968" y="259"/>
                </a:cubicBezTo>
                <a:cubicBezTo>
                  <a:pt x="967" y="259"/>
                  <a:pt x="967" y="259"/>
                  <a:pt x="967" y="258"/>
                </a:cubicBezTo>
                <a:cubicBezTo>
                  <a:pt x="973" y="308"/>
                  <a:pt x="958" y="353"/>
                  <a:pt x="937" y="385"/>
                </a:cubicBezTo>
                <a:cubicBezTo>
                  <a:pt x="933" y="361"/>
                  <a:pt x="924" y="341"/>
                  <a:pt x="907" y="329"/>
                </a:cubicBezTo>
                <a:cubicBezTo>
                  <a:pt x="902" y="366"/>
                  <a:pt x="868" y="392"/>
                  <a:pt x="873" y="438"/>
                </a:cubicBezTo>
                <a:cubicBezTo>
                  <a:pt x="876" y="463"/>
                  <a:pt x="894" y="476"/>
                  <a:pt x="908" y="492"/>
                </a:cubicBezTo>
                <a:cubicBezTo>
                  <a:pt x="859" y="474"/>
                  <a:pt x="819" y="443"/>
                  <a:pt x="818" y="381"/>
                </a:cubicBezTo>
                <a:cubicBezTo>
                  <a:pt x="818" y="328"/>
                  <a:pt x="849" y="290"/>
                  <a:pt x="870" y="255"/>
                </a:cubicBezTo>
                <a:cubicBezTo>
                  <a:pt x="894" y="216"/>
                  <a:pt x="914" y="178"/>
                  <a:pt x="925" y="131"/>
                </a:cubicBezTo>
                <a:cubicBezTo>
                  <a:pt x="927" y="131"/>
                  <a:pt x="934" y="138"/>
                  <a:pt x="938" y="141"/>
                </a:cubicBezTo>
                <a:cubicBezTo>
                  <a:pt x="968" y="170"/>
                  <a:pt x="1001" y="200"/>
                  <a:pt x="1027" y="233"/>
                </a:cubicBezTo>
                <a:cubicBezTo>
                  <a:pt x="1058" y="272"/>
                  <a:pt x="1084" y="317"/>
                  <a:pt x="1084" y="381"/>
                </a:cubicBezTo>
                <a:cubicBezTo>
                  <a:pt x="1084" y="442"/>
                  <a:pt x="1046" y="481"/>
                  <a:pt x="990" y="493"/>
                </a:cubicBezTo>
                <a:close/>
                <a:moveTo>
                  <a:pt x="2732" y="1644"/>
                </a:moveTo>
                <a:cubicBezTo>
                  <a:pt x="2482" y="1644"/>
                  <a:pt x="2482" y="1644"/>
                  <a:pt x="2482" y="1644"/>
                </a:cubicBezTo>
                <a:cubicBezTo>
                  <a:pt x="2482" y="1414"/>
                  <a:pt x="2482" y="1414"/>
                  <a:pt x="2482" y="1414"/>
                </a:cubicBezTo>
                <a:cubicBezTo>
                  <a:pt x="2507" y="1414"/>
                  <a:pt x="2507" y="1414"/>
                  <a:pt x="2507" y="1414"/>
                </a:cubicBezTo>
                <a:cubicBezTo>
                  <a:pt x="2507" y="1419"/>
                  <a:pt x="2507" y="1419"/>
                  <a:pt x="2507" y="1419"/>
                </a:cubicBezTo>
                <a:cubicBezTo>
                  <a:pt x="2516" y="1419"/>
                  <a:pt x="2516" y="1419"/>
                  <a:pt x="2516" y="1419"/>
                </a:cubicBezTo>
                <a:cubicBezTo>
                  <a:pt x="2516" y="1414"/>
                  <a:pt x="2516" y="1414"/>
                  <a:pt x="2516" y="1414"/>
                </a:cubicBezTo>
                <a:cubicBezTo>
                  <a:pt x="2531" y="1414"/>
                  <a:pt x="2531" y="1414"/>
                  <a:pt x="2531" y="1414"/>
                </a:cubicBezTo>
                <a:cubicBezTo>
                  <a:pt x="2531" y="1417"/>
                  <a:pt x="2531" y="1417"/>
                  <a:pt x="2531" y="1417"/>
                </a:cubicBezTo>
                <a:cubicBezTo>
                  <a:pt x="2537" y="1417"/>
                  <a:pt x="2537" y="1417"/>
                  <a:pt x="2537" y="1417"/>
                </a:cubicBezTo>
                <a:cubicBezTo>
                  <a:pt x="2543" y="1427"/>
                  <a:pt x="2554" y="1434"/>
                  <a:pt x="2566" y="1434"/>
                </a:cubicBezTo>
                <a:cubicBezTo>
                  <a:pt x="2566" y="1447"/>
                  <a:pt x="2566" y="1447"/>
                  <a:pt x="2566" y="1447"/>
                </a:cubicBezTo>
                <a:cubicBezTo>
                  <a:pt x="2544" y="1447"/>
                  <a:pt x="2544" y="1447"/>
                  <a:pt x="2544" y="1447"/>
                </a:cubicBezTo>
                <a:cubicBezTo>
                  <a:pt x="2544" y="1455"/>
                  <a:pt x="2544" y="1455"/>
                  <a:pt x="2544" y="1455"/>
                </a:cubicBezTo>
                <a:cubicBezTo>
                  <a:pt x="2560" y="1455"/>
                  <a:pt x="2560" y="1455"/>
                  <a:pt x="2560" y="1455"/>
                </a:cubicBezTo>
                <a:cubicBezTo>
                  <a:pt x="2560" y="1456"/>
                  <a:pt x="2560" y="1456"/>
                  <a:pt x="2560" y="1456"/>
                </a:cubicBezTo>
                <a:cubicBezTo>
                  <a:pt x="2566" y="1456"/>
                  <a:pt x="2566" y="1456"/>
                  <a:pt x="2566" y="1456"/>
                </a:cubicBezTo>
                <a:cubicBezTo>
                  <a:pt x="2566" y="1457"/>
                  <a:pt x="2566" y="1457"/>
                  <a:pt x="2566" y="1457"/>
                </a:cubicBezTo>
                <a:cubicBezTo>
                  <a:pt x="2567" y="1457"/>
                  <a:pt x="2567" y="1457"/>
                  <a:pt x="2567" y="1457"/>
                </a:cubicBezTo>
                <a:cubicBezTo>
                  <a:pt x="2567" y="1456"/>
                  <a:pt x="2567" y="1456"/>
                  <a:pt x="2567" y="1456"/>
                </a:cubicBezTo>
                <a:cubicBezTo>
                  <a:pt x="2574" y="1456"/>
                  <a:pt x="2574" y="1456"/>
                  <a:pt x="2574" y="1456"/>
                </a:cubicBezTo>
                <a:cubicBezTo>
                  <a:pt x="2574" y="1455"/>
                  <a:pt x="2574" y="1455"/>
                  <a:pt x="2574" y="1455"/>
                </a:cubicBezTo>
                <a:cubicBezTo>
                  <a:pt x="2590" y="1455"/>
                  <a:pt x="2590" y="1455"/>
                  <a:pt x="2590" y="1455"/>
                </a:cubicBezTo>
                <a:cubicBezTo>
                  <a:pt x="2590" y="1447"/>
                  <a:pt x="2590" y="1447"/>
                  <a:pt x="2590" y="1447"/>
                </a:cubicBezTo>
                <a:cubicBezTo>
                  <a:pt x="2567" y="1447"/>
                  <a:pt x="2567" y="1447"/>
                  <a:pt x="2567" y="1447"/>
                </a:cubicBezTo>
                <a:cubicBezTo>
                  <a:pt x="2567" y="1434"/>
                  <a:pt x="2567" y="1434"/>
                  <a:pt x="2567" y="1434"/>
                </a:cubicBezTo>
                <a:cubicBezTo>
                  <a:pt x="2580" y="1434"/>
                  <a:pt x="2591" y="1427"/>
                  <a:pt x="2596" y="1417"/>
                </a:cubicBezTo>
                <a:cubicBezTo>
                  <a:pt x="2602" y="1417"/>
                  <a:pt x="2602" y="1417"/>
                  <a:pt x="2602" y="1417"/>
                </a:cubicBezTo>
                <a:cubicBezTo>
                  <a:pt x="2602" y="1414"/>
                  <a:pt x="2602" y="1414"/>
                  <a:pt x="2602" y="1414"/>
                </a:cubicBezTo>
                <a:cubicBezTo>
                  <a:pt x="2618" y="1414"/>
                  <a:pt x="2618" y="1414"/>
                  <a:pt x="2618" y="1414"/>
                </a:cubicBezTo>
                <a:cubicBezTo>
                  <a:pt x="2618" y="1419"/>
                  <a:pt x="2618" y="1419"/>
                  <a:pt x="2618" y="1419"/>
                </a:cubicBezTo>
                <a:cubicBezTo>
                  <a:pt x="2627" y="1419"/>
                  <a:pt x="2627" y="1419"/>
                  <a:pt x="2627" y="1419"/>
                </a:cubicBezTo>
                <a:cubicBezTo>
                  <a:pt x="2627" y="1414"/>
                  <a:pt x="2627" y="1414"/>
                  <a:pt x="2627" y="1414"/>
                </a:cubicBezTo>
                <a:cubicBezTo>
                  <a:pt x="2732" y="1414"/>
                  <a:pt x="2732" y="1414"/>
                  <a:pt x="2732" y="1414"/>
                </a:cubicBezTo>
                <a:lnTo>
                  <a:pt x="2732" y="1644"/>
                </a:lnTo>
                <a:close/>
                <a:moveTo>
                  <a:pt x="2732" y="1397"/>
                </a:moveTo>
                <a:cubicBezTo>
                  <a:pt x="2627" y="1397"/>
                  <a:pt x="2627" y="1397"/>
                  <a:pt x="2627" y="1397"/>
                </a:cubicBezTo>
                <a:cubicBezTo>
                  <a:pt x="2627" y="1387"/>
                  <a:pt x="2627" y="1387"/>
                  <a:pt x="2627" y="1387"/>
                </a:cubicBezTo>
                <a:cubicBezTo>
                  <a:pt x="2618" y="1387"/>
                  <a:pt x="2618" y="1387"/>
                  <a:pt x="2618" y="1387"/>
                </a:cubicBezTo>
                <a:cubicBezTo>
                  <a:pt x="2618" y="1393"/>
                  <a:pt x="2618" y="1393"/>
                  <a:pt x="2618" y="1393"/>
                </a:cubicBezTo>
                <a:cubicBezTo>
                  <a:pt x="2602" y="1393"/>
                  <a:pt x="2602" y="1393"/>
                  <a:pt x="2602" y="1393"/>
                </a:cubicBezTo>
                <a:cubicBezTo>
                  <a:pt x="2602" y="1385"/>
                  <a:pt x="2602" y="1385"/>
                  <a:pt x="2602" y="1385"/>
                </a:cubicBezTo>
                <a:cubicBezTo>
                  <a:pt x="2596" y="1385"/>
                  <a:pt x="2596" y="1385"/>
                  <a:pt x="2596" y="1385"/>
                </a:cubicBezTo>
                <a:cubicBezTo>
                  <a:pt x="2591" y="1375"/>
                  <a:pt x="2580" y="1368"/>
                  <a:pt x="2567" y="1368"/>
                </a:cubicBezTo>
                <a:cubicBezTo>
                  <a:pt x="2554" y="1368"/>
                  <a:pt x="2543" y="1375"/>
                  <a:pt x="2537" y="1385"/>
                </a:cubicBezTo>
                <a:cubicBezTo>
                  <a:pt x="2531" y="1385"/>
                  <a:pt x="2531" y="1385"/>
                  <a:pt x="2531" y="1385"/>
                </a:cubicBezTo>
                <a:cubicBezTo>
                  <a:pt x="2531" y="1393"/>
                  <a:pt x="2531" y="1393"/>
                  <a:pt x="2531" y="1393"/>
                </a:cubicBezTo>
                <a:cubicBezTo>
                  <a:pt x="2516" y="1393"/>
                  <a:pt x="2516" y="1393"/>
                  <a:pt x="2516" y="1393"/>
                </a:cubicBezTo>
                <a:cubicBezTo>
                  <a:pt x="2516" y="1387"/>
                  <a:pt x="2516" y="1387"/>
                  <a:pt x="2516" y="1387"/>
                </a:cubicBezTo>
                <a:cubicBezTo>
                  <a:pt x="2507" y="1387"/>
                  <a:pt x="2507" y="1387"/>
                  <a:pt x="2507" y="1387"/>
                </a:cubicBezTo>
                <a:cubicBezTo>
                  <a:pt x="2507" y="1397"/>
                  <a:pt x="2507" y="1397"/>
                  <a:pt x="2507" y="1397"/>
                </a:cubicBezTo>
                <a:cubicBezTo>
                  <a:pt x="2482" y="1397"/>
                  <a:pt x="2482" y="1397"/>
                  <a:pt x="2482" y="1397"/>
                </a:cubicBezTo>
                <a:cubicBezTo>
                  <a:pt x="2482" y="1359"/>
                  <a:pt x="2482" y="1359"/>
                  <a:pt x="2482" y="1359"/>
                </a:cubicBezTo>
                <a:cubicBezTo>
                  <a:pt x="2452" y="1331"/>
                  <a:pt x="2452" y="1331"/>
                  <a:pt x="2452" y="1331"/>
                </a:cubicBezTo>
                <a:cubicBezTo>
                  <a:pt x="2452" y="1397"/>
                  <a:pt x="2452" y="1397"/>
                  <a:pt x="2452" y="1397"/>
                </a:cubicBezTo>
                <a:cubicBezTo>
                  <a:pt x="2451" y="1397"/>
                  <a:pt x="2451" y="1397"/>
                  <a:pt x="2451" y="1397"/>
                </a:cubicBezTo>
                <a:cubicBezTo>
                  <a:pt x="2451" y="1321"/>
                  <a:pt x="2451" y="1321"/>
                  <a:pt x="2451" y="1321"/>
                </a:cubicBezTo>
                <a:cubicBezTo>
                  <a:pt x="2507" y="1321"/>
                  <a:pt x="2507" y="1321"/>
                  <a:pt x="2507" y="1321"/>
                </a:cubicBezTo>
                <a:cubicBezTo>
                  <a:pt x="2507" y="1327"/>
                  <a:pt x="2507" y="1327"/>
                  <a:pt x="2507" y="1327"/>
                </a:cubicBezTo>
                <a:cubicBezTo>
                  <a:pt x="2516" y="1327"/>
                  <a:pt x="2516" y="1327"/>
                  <a:pt x="2516" y="1327"/>
                </a:cubicBezTo>
                <a:cubicBezTo>
                  <a:pt x="2516" y="1321"/>
                  <a:pt x="2516" y="1321"/>
                  <a:pt x="2516" y="1321"/>
                </a:cubicBezTo>
                <a:cubicBezTo>
                  <a:pt x="2531" y="1321"/>
                  <a:pt x="2531" y="1321"/>
                  <a:pt x="2531" y="1321"/>
                </a:cubicBezTo>
                <a:cubicBezTo>
                  <a:pt x="2531" y="1329"/>
                  <a:pt x="2531" y="1329"/>
                  <a:pt x="2531" y="1329"/>
                </a:cubicBezTo>
                <a:cubicBezTo>
                  <a:pt x="2537" y="1329"/>
                  <a:pt x="2537" y="1329"/>
                  <a:pt x="2537" y="1329"/>
                </a:cubicBezTo>
                <a:cubicBezTo>
                  <a:pt x="2543" y="1339"/>
                  <a:pt x="2554" y="1346"/>
                  <a:pt x="2567" y="1346"/>
                </a:cubicBezTo>
                <a:cubicBezTo>
                  <a:pt x="2580" y="1346"/>
                  <a:pt x="2591" y="1339"/>
                  <a:pt x="2596" y="1329"/>
                </a:cubicBezTo>
                <a:cubicBezTo>
                  <a:pt x="2602" y="1329"/>
                  <a:pt x="2602" y="1329"/>
                  <a:pt x="2602" y="1329"/>
                </a:cubicBezTo>
                <a:cubicBezTo>
                  <a:pt x="2602" y="1321"/>
                  <a:pt x="2602" y="1321"/>
                  <a:pt x="2602" y="1321"/>
                </a:cubicBezTo>
                <a:cubicBezTo>
                  <a:pt x="2618" y="1321"/>
                  <a:pt x="2618" y="1321"/>
                  <a:pt x="2618" y="1321"/>
                </a:cubicBezTo>
                <a:cubicBezTo>
                  <a:pt x="2618" y="1327"/>
                  <a:pt x="2618" y="1327"/>
                  <a:pt x="2618" y="1327"/>
                </a:cubicBezTo>
                <a:cubicBezTo>
                  <a:pt x="2627" y="1327"/>
                  <a:pt x="2627" y="1327"/>
                  <a:pt x="2627" y="1327"/>
                </a:cubicBezTo>
                <a:cubicBezTo>
                  <a:pt x="2627" y="1321"/>
                  <a:pt x="2627" y="1321"/>
                  <a:pt x="2627" y="1321"/>
                </a:cubicBezTo>
                <a:cubicBezTo>
                  <a:pt x="2679" y="1321"/>
                  <a:pt x="2679" y="1321"/>
                  <a:pt x="2679" y="1321"/>
                </a:cubicBezTo>
                <a:cubicBezTo>
                  <a:pt x="2708" y="1321"/>
                  <a:pt x="2732" y="1345"/>
                  <a:pt x="2732" y="1373"/>
                </a:cubicBezTo>
                <a:lnTo>
                  <a:pt x="2732" y="1397"/>
                </a:lnTo>
                <a:close/>
                <a:moveTo>
                  <a:pt x="2870" y="1644"/>
                </a:moveTo>
                <a:cubicBezTo>
                  <a:pt x="2749" y="1644"/>
                  <a:pt x="2749" y="1644"/>
                  <a:pt x="2749" y="1644"/>
                </a:cubicBezTo>
                <a:cubicBezTo>
                  <a:pt x="2749" y="1414"/>
                  <a:pt x="2749" y="1414"/>
                  <a:pt x="2749" y="1414"/>
                </a:cubicBezTo>
                <a:cubicBezTo>
                  <a:pt x="2818" y="1414"/>
                  <a:pt x="2818" y="1414"/>
                  <a:pt x="2818" y="1414"/>
                </a:cubicBezTo>
                <a:cubicBezTo>
                  <a:pt x="2847" y="1414"/>
                  <a:pt x="2870" y="1437"/>
                  <a:pt x="2870" y="1466"/>
                </a:cubicBezTo>
                <a:lnTo>
                  <a:pt x="2870" y="1644"/>
                </a:lnTo>
                <a:close/>
              </a:path>
            </a:pathLst>
          </a:cu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1282931" y="4545445"/>
            <a:ext cx="8999538" cy="881063"/>
          </a:xfrm>
          <a:custGeom>
            <a:avLst/>
            <a:gdLst>
              <a:gd name="T0" fmla="*/ 2749 w 14836"/>
              <a:gd name="T1" fmla="*/ 1397 h 1661"/>
              <a:gd name="T2" fmla="*/ 2627 w 14836"/>
              <a:gd name="T3" fmla="*/ 1295 h 1661"/>
              <a:gd name="T4" fmla="*/ 2602 w 14836"/>
              <a:gd name="T5" fmla="*/ 1297 h 1661"/>
              <a:gd name="T6" fmla="*/ 2590 w 14836"/>
              <a:gd name="T7" fmla="*/ 1267 h 1661"/>
              <a:gd name="T8" fmla="*/ 2567 w 14836"/>
              <a:gd name="T9" fmla="*/ 1258 h 1661"/>
              <a:gd name="T10" fmla="*/ 2560 w 14836"/>
              <a:gd name="T11" fmla="*/ 1258 h 1661"/>
              <a:gd name="T12" fmla="*/ 2566 w 14836"/>
              <a:gd name="T13" fmla="*/ 1267 h 1661"/>
              <a:gd name="T14" fmla="*/ 2531 w 14836"/>
              <a:gd name="T15" fmla="*/ 1303 h 1661"/>
              <a:gd name="T16" fmla="*/ 2507 w 14836"/>
              <a:gd name="T17" fmla="*/ 1304 h 1661"/>
              <a:gd name="T18" fmla="*/ 2347 w 14836"/>
              <a:gd name="T19" fmla="*/ 489 h 1661"/>
              <a:gd name="T20" fmla="*/ 2067 w 14836"/>
              <a:gd name="T21" fmla="*/ 331 h 1661"/>
              <a:gd name="T22" fmla="*/ 2012 w 14836"/>
              <a:gd name="T23" fmla="*/ 336 h 1661"/>
              <a:gd name="T24" fmla="*/ 1996 w 14836"/>
              <a:gd name="T25" fmla="*/ 242 h 1661"/>
              <a:gd name="T26" fmla="*/ 1940 w 14836"/>
              <a:gd name="T27" fmla="*/ 237 h 1661"/>
              <a:gd name="T28" fmla="*/ 1921 w 14836"/>
              <a:gd name="T29" fmla="*/ 242 h 1661"/>
              <a:gd name="T30" fmla="*/ 1937 w 14836"/>
              <a:gd name="T31" fmla="*/ 293 h 1661"/>
              <a:gd name="T32" fmla="*/ 1811 w 14836"/>
              <a:gd name="T33" fmla="*/ 348 h 1661"/>
              <a:gd name="T34" fmla="*/ 1620 w 14836"/>
              <a:gd name="T35" fmla="*/ 348 h 1661"/>
              <a:gd name="T36" fmla="*/ 1638 w 14836"/>
              <a:gd name="T37" fmla="*/ 383 h 1661"/>
              <a:gd name="T38" fmla="*/ 1811 w 14836"/>
              <a:gd name="T39" fmla="*/ 396 h 1661"/>
              <a:gd name="T40" fmla="*/ 1939 w 14836"/>
              <a:gd name="T41" fmla="*/ 459 h 1661"/>
              <a:gd name="T42" fmla="*/ 2067 w 14836"/>
              <a:gd name="T43" fmla="*/ 396 h 1661"/>
              <a:gd name="T44" fmla="*/ 2206 w 14836"/>
              <a:gd name="T45" fmla="*/ 383 h 1661"/>
              <a:gd name="T46" fmla="*/ 2204 w 14836"/>
              <a:gd name="T47" fmla="*/ 1475 h 1661"/>
              <a:gd name="T48" fmla="*/ 2452 w 14836"/>
              <a:gd name="T49" fmla="*/ 1414 h 1661"/>
              <a:gd name="T50" fmla="*/ 2173 w 14836"/>
              <a:gd name="T51" fmla="*/ 1362 h 1661"/>
              <a:gd name="T52" fmla="*/ 1684 w 14836"/>
              <a:gd name="T53" fmla="*/ 1544 h 1661"/>
              <a:gd name="T54" fmla="*/ 1779 w 14836"/>
              <a:gd name="T55" fmla="*/ 1509 h 1661"/>
              <a:gd name="T56" fmla="*/ 161 w 14836"/>
              <a:gd name="T57" fmla="*/ 636 h 1661"/>
              <a:gd name="T58" fmla="*/ 161 w 14836"/>
              <a:gd name="T59" fmla="*/ 1579 h 1661"/>
              <a:gd name="T60" fmla="*/ 14836 w 14836"/>
              <a:gd name="T61" fmla="*/ 1661 h 1661"/>
              <a:gd name="T62" fmla="*/ 998 w 14836"/>
              <a:gd name="T63" fmla="*/ 486 h 1661"/>
              <a:gd name="T64" fmla="*/ 937 w 14836"/>
              <a:gd name="T65" fmla="*/ 385 h 1661"/>
              <a:gd name="T66" fmla="*/ 818 w 14836"/>
              <a:gd name="T67" fmla="*/ 381 h 1661"/>
              <a:gd name="T68" fmla="*/ 1027 w 14836"/>
              <a:gd name="T69" fmla="*/ 233 h 1661"/>
              <a:gd name="T70" fmla="*/ 2482 w 14836"/>
              <a:gd name="T71" fmla="*/ 1644 h 1661"/>
              <a:gd name="T72" fmla="*/ 2516 w 14836"/>
              <a:gd name="T73" fmla="*/ 1419 h 1661"/>
              <a:gd name="T74" fmla="*/ 2537 w 14836"/>
              <a:gd name="T75" fmla="*/ 1417 h 1661"/>
              <a:gd name="T76" fmla="*/ 2544 w 14836"/>
              <a:gd name="T77" fmla="*/ 1455 h 1661"/>
              <a:gd name="T78" fmla="*/ 2566 w 14836"/>
              <a:gd name="T79" fmla="*/ 1457 h 1661"/>
              <a:gd name="T80" fmla="*/ 2574 w 14836"/>
              <a:gd name="T81" fmla="*/ 1455 h 1661"/>
              <a:gd name="T82" fmla="*/ 2567 w 14836"/>
              <a:gd name="T83" fmla="*/ 1434 h 1661"/>
              <a:gd name="T84" fmla="*/ 2618 w 14836"/>
              <a:gd name="T85" fmla="*/ 1414 h 1661"/>
              <a:gd name="T86" fmla="*/ 2732 w 14836"/>
              <a:gd name="T87" fmla="*/ 1414 h 1661"/>
              <a:gd name="T88" fmla="*/ 2627 w 14836"/>
              <a:gd name="T89" fmla="*/ 1387 h 1661"/>
              <a:gd name="T90" fmla="*/ 2602 w 14836"/>
              <a:gd name="T91" fmla="*/ 1385 h 1661"/>
              <a:gd name="T92" fmla="*/ 2531 w 14836"/>
              <a:gd name="T93" fmla="*/ 1385 h 1661"/>
              <a:gd name="T94" fmla="*/ 2507 w 14836"/>
              <a:gd name="T95" fmla="*/ 1387 h 1661"/>
              <a:gd name="T96" fmla="*/ 2452 w 14836"/>
              <a:gd name="T97" fmla="*/ 1331 h 1661"/>
              <a:gd name="T98" fmla="*/ 2507 w 14836"/>
              <a:gd name="T99" fmla="*/ 1321 h 1661"/>
              <a:gd name="T100" fmla="*/ 2531 w 14836"/>
              <a:gd name="T101" fmla="*/ 1321 h 1661"/>
              <a:gd name="T102" fmla="*/ 2596 w 14836"/>
              <a:gd name="T103" fmla="*/ 1329 h 1661"/>
              <a:gd name="T104" fmla="*/ 2618 w 14836"/>
              <a:gd name="T105" fmla="*/ 1327 h 1661"/>
              <a:gd name="T106" fmla="*/ 2732 w 14836"/>
              <a:gd name="T107" fmla="*/ 1373 h 1661"/>
              <a:gd name="T108" fmla="*/ 2749 w 14836"/>
              <a:gd name="T109" fmla="*/ 1414 h 1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836" h="1661">
                <a:moveTo>
                  <a:pt x="2887" y="1644"/>
                </a:moveTo>
                <a:cubicBezTo>
                  <a:pt x="2887" y="1466"/>
                  <a:pt x="2887" y="1466"/>
                  <a:pt x="2887" y="1466"/>
                </a:cubicBezTo>
                <a:cubicBezTo>
                  <a:pt x="2887" y="1428"/>
                  <a:pt x="2856" y="1397"/>
                  <a:pt x="2818" y="1397"/>
                </a:cubicBezTo>
                <a:cubicBezTo>
                  <a:pt x="2749" y="1397"/>
                  <a:pt x="2749" y="1397"/>
                  <a:pt x="2749" y="1397"/>
                </a:cubicBezTo>
                <a:cubicBezTo>
                  <a:pt x="2749" y="1373"/>
                  <a:pt x="2749" y="1373"/>
                  <a:pt x="2749" y="1373"/>
                </a:cubicBezTo>
                <a:cubicBezTo>
                  <a:pt x="2749" y="1335"/>
                  <a:pt x="2718" y="1304"/>
                  <a:pt x="2679" y="1304"/>
                </a:cubicBezTo>
                <a:cubicBezTo>
                  <a:pt x="2627" y="1304"/>
                  <a:pt x="2627" y="1304"/>
                  <a:pt x="2627" y="1304"/>
                </a:cubicBezTo>
                <a:cubicBezTo>
                  <a:pt x="2627" y="1295"/>
                  <a:pt x="2627" y="1295"/>
                  <a:pt x="2627" y="1295"/>
                </a:cubicBezTo>
                <a:cubicBezTo>
                  <a:pt x="2618" y="1295"/>
                  <a:pt x="2618" y="1295"/>
                  <a:pt x="2618" y="1295"/>
                </a:cubicBezTo>
                <a:cubicBezTo>
                  <a:pt x="2618" y="1303"/>
                  <a:pt x="2618" y="1303"/>
                  <a:pt x="2618" y="1303"/>
                </a:cubicBezTo>
                <a:cubicBezTo>
                  <a:pt x="2602" y="1303"/>
                  <a:pt x="2602" y="1303"/>
                  <a:pt x="2602" y="1303"/>
                </a:cubicBezTo>
                <a:cubicBezTo>
                  <a:pt x="2602" y="1297"/>
                  <a:pt x="2602" y="1297"/>
                  <a:pt x="2602" y="1297"/>
                </a:cubicBezTo>
                <a:cubicBezTo>
                  <a:pt x="2596" y="1297"/>
                  <a:pt x="2596" y="1297"/>
                  <a:pt x="2596" y="1297"/>
                </a:cubicBezTo>
                <a:cubicBezTo>
                  <a:pt x="2591" y="1286"/>
                  <a:pt x="2580" y="1279"/>
                  <a:pt x="2567" y="1279"/>
                </a:cubicBezTo>
                <a:cubicBezTo>
                  <a:pt x="2567" y="1267"/>
                  <a:pt x="2567" y="1267"/>
                  <a:pt x="2567" y="1267"/>
                </a:cubicBezTo>
                <a:cubicBezTo>
                  <a:pt x="2590" y="1267"/>
                  <a:pt x="2590" y="1267"/>
                  <a:pt x="2590" y="1267"/>
                </a:cubicBezTo>
                <a:cubicBezTo>
                  <a:pt x="2590" y="1259"/>
                  <a:pt x="2590" y="1259"/>
                  <a:pt x="2590" y="1259"/>
                </a:cubicBezTo>
                <a:cubicBezTo>
                  <a:pt x="2574" y="1259"/>
                  <a:pt x="2574" y="1259"/>
                  <a:pt x="2574" y="1259"/>
                </a:cubicBezTo>
                <a:cubicBezTo>
                  <a:pt x="2574" y="1258"/>
                  <a:pt x="2574" y="1258"/>
                  <a:pt x="2574" y="1258"/>
                </a:cubicBezTo>
                <a:cubicBezTo>
                  <a:pt x="2567" y="1258"/>
                  <a:pt x="2567" y="1258"/>
                  <a:pt x="2567" y="1258"/>
                </a:cubicBezTo>
                <a:cubicBezTo>
                  <a:pt x="2567" y="1257"/>
                  <a:pt x="2567" y="1257"/>
                  <a:pt x="2567" y="1257"/>
                </a:cubicBezTo>
                <a:cubicBezTo>
                  <a:pt x="2566" y="1257"/>
                  <a:pt x="2566" y="1257"/>
                  <a:pt x="2566" y="1257"/>
                </a:cubicBezTo>
                <a:cubicBezTo>
                  <a:pt x="2566" y="1258"/>
                  <a:pt x="2566" y="1258"/>
                  <a:pt x="2566" y="1258"/>
                </a:cubicBezTo>
                <a:cubicBezTo>
                  <a:pt x="2560" y="1258"/>
                  <a:pt x="2560" y="1258"/>
                  <a:pt x="2560" y="1258"/>
                </a:cubicBezTo>
                <a:cubicBezTo>
                  <a:pt x="2560" y="1259"/>
                  <a:pt x="2560" y="1259"/>
                  <a:pt x="2560" y="1259"/>
                </a:cubicBezTo>
                <a:cubicBezTo>
                  <a:pt x="2544" y="1259"/>
                  <a:pt x="2544" y="1259"/>
                  <a:pt x="2544" y="1259"/>
                </a:cubicBezTo>
                <a:cubicBezTo>
                  <a:pt x="2544" y="1267"/>
                  <a:pt x="2544" y="1267"/>
                  <a:pt x="2544" y="1267"/>
                </a:cubicBezTo>
                <a:cubicBezTo>
                  <a:pt x="2566" y="1267"/>
                  <a:pt x="2566" y="1267"/>
                  <a:pt x="2566" y="1267"/>
                </a:cubicBezTo>
                <a:cubicBezTo>
                  <a:pt x="2566" y="1279"/>
                  <a:pt x="2566" y="1279"/>
                  <a:pt x="2566" y="1279"/>
                </a:cubicBezTo>
                <a:cubicBezTo>
                  <a:pt x="2554" y="1279"/>
                  <a:pt x="2543" y="1286"/>
                  <a:pt x="2537" y="1297"/>
                </a:cubicBezTo>
                <a:cubicBezTo>
                  <a:pt x="2531" y="1297"/>
                  <a:pt x="2531" y="1297"/>
                  <a:pt x="2531" y="1297"/>
                </a:cubicBezTo>
                <a:cubicBezTo>
                  <a:pt x="2531" y="1303"/>
                  <a:pt x="2531" y="1303"/>
                  <a:pt x="2531" y="1303"/>
                </a:cubicBezTo>
                <a:cubicBezTo>
                  <a:pt x="2516" y="1303"/>
                  <a:pt x="2516" y="1303"/>
                  <a:pt x="2516" y="1303"/>
                </a:cubicBezTo>
                <a:cubicBezTo>
                  <a:pt x="2516" y="1294"/>
                  <a:pt x="2516" y="1294"/>
                  <a:pt x="2516" y="1294"/>
                </a:cubicBezTo>
                <a:cubicBezTo>
                  <a:pt x="2507" y="1294"/>
                  <a:pt x="2507" y="1294"/>
                  <a:pt x="2507" y="1294"/>
                </a:cubicBezTo>
                <a:cubicBezTo>
                  <a:pt x="2507" y="1304"/>
                  <a:pt x="2507" y="1304"/>
                  <a:pt x="2507" y="1304"/>
                </a:cubicBezTo>
                <a:cubicBezTo>
                  <a:pt x="2451" y="1304"/>
                  <a:pt x="2451" y="1304"/>
                  <a:pt x="2451" y="1304"/>
                </a:cubicBezTo>
                <a:cubicBezTo>
                  <a:pt x="2451" y="908"/>
                  <a:pt x="2451" y="908"/>
                  <a:pt x="2451" y="908"/>
                </a:cubicBezTo>
                <a:cubicBezTo>
                  <a:pt x="2451" y="846"/>
                  <a:pt x="2406" y="795"/>
                  <a:pt x="2347" y="786"/>
                </a:cubicBezTo>
                <a:cubicBezTo>
                  <a:pt x="2347" y="489"/>
                  <a:pt x="2347" y="489"/>
                  <a:pt x="2347" y="489"/>
                </a:cubicBezTo>
                <a:cubicBezTo>
                  <a:pt x="2347" y="411"/>
                  <a:pt x="2284" y="348"/>
                  <a:pt x="2206" y="348"/>
                </a:cubicBezTo>
                <a:cubicBezTo>
                  <a:pt x="2088" y="348"/>
                  <a:pt x="2088" y="348"/>
                  <a:pt x="2088" y="348"/>
                </a:cubicBezTo>
                <a:cubicBezTo>
                  <a:pt x="2088" y="331"/>
                  <a:pt x="2088" y="331"/>
                  <a:pt x="2088" y="331"/>
                </a:cubicBezTo>
                <a:cubicBezTo>
                  <a:pt x="2067" y="331"/>
                  <a:pt x="2067" y="331"/>
                  <a:pt x="2067" y="331"/>
                </a:cubicBezTo>
                <a:cubicBezTo>
                  <a:pt x="2067" y="348"/>
                  <a:pt x="2067" y="348"/>
                  <a:pt x="2067" y="348"/>
                </a:cubicBezTo>
                <a:cubicBezTo>
                  <a:pt x="2027" y="348"/>
                  <a:pt x="2027" y="348"/>
                  <a:pt x="2027" y="348"/>
                </a:cubicBezTo>
                <a:cubicBezTo>
                  <a:pt x="2027" y="336"/>
                  <a:pt x="2027" y="336"/>
                  <a:pt x="2027" y="336"/>
                </a:cubicBezTo>
                <a:cubicBezTo>
                  <a:pt x="2012" y="336"/>
                  <a:pt x="2012" y="336"/>
                  <a:pt x="2012" y="336"/>
                </a:cubicBezTo>
                <a:cubicBezTo>
                  <a:pt x="1998" y="311"/>
                  <a:pt x="1971" y="293"/>
                  <a:pt x="1940" y="293"/>
                </a:cubicBezTo>
                <a:cubicBezTo>
                  <a:pt x="1940" y="262"/>
                  <a:pt x="1940" y="262"/>
                  <a:pt x="1940" y="262"/>
                </a:cubicBezTo>
                <a:cubicBezTo>
                  <a:pt x="1996" y="262"/>
                  <a:pt x="1996" y="262"/>
                  <a:pt x="1996" y="262"/>
                </a:cubicBezTo>
                <a:cubicBezTo>
                  <a:pt x="1996" y="242"/>
                  <a:pt x="1996" y="242"/>
                  <a:pt x="1996" y="242"/>
                </a:cubicBezTo>
                <a:cubicBezTo>
                  <a:pt x="1957" y="242"/>
                  <a:pt x="1957" y="242"/>
                  <a:pt x="1957" y="242"/>
                </a:cubicBezTo>
                <a:cubicBezTo>
                  <a:pt x="1957" y="239"/>
                  <a:pt x="1957" y="239"/>
                  <a:pt x="1957" y="239"/>
                </a:cubicBezTo>
                <a:cubicBezTo>
                  <a:pt x="1940" y="239"/>
                  <a:pt x="1940" y="239"/>
                  <a:pt x="1940" y="239"/>
                </a:cubicBezTo>
                <a:cubicBezTo>
                  <a:pt x="1940" y="237"/>
                  <a:pt x="1940" y="237"/>
                  <a:pt x="1940" y="237"/>
                </a:cubicBezTo>
                <a:cubicBezTo>
                  <a:pt x="1937" y="237"/>
                  <a:pt x="1937" y="237"/>
                  <a:pt x="1937" y="237"/>
                </a:cubicBezTo>
                <a:cubicBezTo>
                  <a:pt x="1937" y="239"/>
                  <a:pt x="1937" y="239"/>
                  <a:pt x="1937" y="239"/>
                </a:cubicBezTo>
                <a:cubicBezTo>
                  <a:pt x="1921" y="239"/>
                  <a:pt x="1921" y="239"/>
                  <a:pt x="1921" y="239"/>
                </a:cubicBezTo>
                <a:cubicBezTo>
                  <a:pt x="1921" y="242"/>
                  <a:pt x="1921" y="242"/>
                  <a:pt x="1921" y="242"/>
                </a:cubicBezTo>
                <a:cubicBezTo>
                  <a:pt x="1881" y="242"/>
                  <a:pt x="1881" y="242"/>
                  <a:pt x="1881" y="242"/>
                </a:cubicBezTo>
                <a:cubicBezTo>
                  <a:pt x="1881" y="262"/>
                  <a:pt x="1881" y="262"/>
                  <a:pt x="1881" y="262"/>
                </a:cubicBezTo>
                <a:cubicBezTo>
                  <a:pt x="1937" y="262"/>
                  <a:pt x="1937" y="262"/>
                  <a:pt x="1937" y="262"/>
                </a:cubicBezTo>
                <a:cubicBezTo>
                  <a:pt x="1937" y="293"/>
                  <a:pt x="1937" y="293"/>
                  <a:pt x="1937" y="293"/>
                </a:cubicBezTo>
                <a:cubicBezTo>
                  <a:pt x="1906" y="293"/>
                  <a:pt x="1879" y="311"/>
                  <a:pt x="1865" y="336"/>
                </a:cubicBezTo>
                <a:cubicBezTo>
                  <a:pt x="1850" y="336"/>
                  <a:pt x="1850" y="336"/>
                  <a:pt x="1850" y="336"/>
                </a:cubicBezTo>
                <a:cubicBezTo>
                  <a:pt x="1850" y="348"/>
                  <a:pt x="1850" y="348"/>
                  <a:pt x="1850" y="348"/>
                </a:cubicBezTo>
                <a:cubicBezTo>
                  <a:pt x="1811" y="348"/>
                  <a:pt x="1811" y="348"/>
                  <a:pt x="1811" y="348"/>
                </a:cubicBezTo>
                <a:cubicBezTo>
                  <a:pt x="1811" y="331"/>
                  <a:pt x="1811" y="331"/>
                  <a:pt x="1811" y="331"/>
                </a:cubicBezTo>
                <a:cubicBezTo>
                  <a:pt x="1790" y="331"/>
                  <a:pt x="1790" y="331"/>
                  <a:pt x="1790" y="331"/>
                </a:cubicBezTo>
                <a:cubicBezTo>
                  <a:pt x="1790" y="348"/>
                  <a:pt x="1790" y="348"/>
                  <a:pt x="1790" y="348"/>
                </a:cubicBezTo>
                <a:cubicBezTo>
                  <a:pt x="1620" y="348"/>
                  <a:pt x="1620" y="348"/>
                  <a:pt x="1620" y="348"/>
                </a:cubicBezTo>
                <a:cubicBezTo>
                  <a:pt x="1503" y="142"/>
                  <a:pt x="1256" y="0"/>
                  <a:pt x="970" y="0"/>
                </a:cubicBezTo>
                <a:cubicBezTo>
                  <a:pt x="573" y="0"/>
                  <a:pt x="251" y="273"/>
                  <a:pt x="247" y="611"/>
                </a:cubicBezTo>
                <a:cubicBezTo>
                  <a:pt x="1692" y="611"/>
                  <a:pt x="1692" y="611"/>
                  <a:pt x="1692" y="611"/>
                </a:cubicBezTo>
                <a:cubicBezTo>
                  <a:pt x="1691" y="530"/>
                  <a:pt x="1672" y="453"/>
                  <a:pt x="1638" y="383"/>
                </a:cubicBezTo>
                <a:cubicBezTo>
                  <a:pt x="1790" y="383"/>
                  <a:pt x="1790" y="383"/>
                  <a:pt x="1790" y="383"/>
                </a:cubicBezTo>
                <a:cubicBezTo>
                  <a:pt x="1790" y="412"/>
                  <a:pt x="1790" y="412"/>
                  <a:pt x="1790" y="412"/>
                </a:cubicBezTo>
                <a:cubicBezTo>
                  <a:pt x="1811" y="412"/>
                  <a:pt x="1811" y="412"/>
                  <a:pt x="1811" y="412"/>
                </a:cubicBezTo>
                <a:cubicBezTo>
                  <a:pt x="1811" y="396"/>
                  <a:pt x="1811" y="396"/>
                  <a:pt x="1811" y="396"/>
                </a:cubicBezTo>
                <a:cubicBezTo>
                  <a:pt x="1850" y="396"/>
                  <a:pt x="1850" y="396"/>
                  <a:pt x="1850" y="396"/>
                </a:cubicBezTo>
                <a:cubicBezTo>
                  <a:pt x="1850" y="416"/>
                  <a:pt x="1850" y="416"/>
                  <a:pt x="1850" y="416"/>
                </a:cubicBezTo>
                <a:cubicBezTo>
                  <a:pt x="1865" y="416"/>
                  <a:pt x="1865" y="416"/>
                  <a:pt x="1865" y="416"/>
                </a:cubicBezTo>
                <a:cubicBezTo>
                  <a:pt x="1879" y="442"/>
                  <a:pt x="1907" y="459"/>
                  <a:pt x="1939" y="459"/>
                </a:cubicBezTo>
                <a:cubicBezTo>
                  <a:pt x="1970" y="459"/>
                  <a:pt x="1998" y="442"/>
                  <a:pt x="2012" y="416"/>
                </a:cubicBezTo>
                <a:cubicBezTo>
                  <a:pt x="2027" y="416"/>
                  <a:pt x="2027" y="416"/>
                  <a:pt x="2027" y="416"/>
                </a:cubicBezTo>
                <a:cubicBezTo>
                  <a:pt x="2027" y="396"/>
                  <a:pt x="2027" y="396"/>
                  <a:pt x="2027" y="396"/>
                </a:cubicBezTo>
                <a:cubicBezTo>
                  <a:pt x="2067" y="396"/>
                  <a:pt x="2067" y="396"/>
                  <a:pt x="2067" y="396"/>
                </a:cubicBezTo>
                <a:cubicBezTo>
                  <a:pt x="2067" y="411"/>
                  <a:pt x="2067" y="411"/>
                  <a:pt x="2067" y="411"/>
                </a:cubicBezTo>
                <a:cubicBezTo>
                  <a:pt x="2088" y="411"/>
                  <a:pt x="2088" y="411"/>
                  <a:pt x="2088" y="411"/>
                </a:cubicBezTo>
                <a:cubicBezTo>
                  <a:pt x="2088" y="383"/>
                  <a:pt x="2088" y="383"/>
                  <a:pt x="2088" y="383"/>
                </a:cubicBezTo>
                <a:cubicBezTo>
                  <a:pt x="2206" y="383"/>
                  <a:pt x="2206" y="383"/>
                  <a:pt x="2206" y="383"/>
                </a:cubicBezTo>
                <a:cubicBezTo>
                  <a:pt x="2265" y="383"/>
                  <a:pt x="2312" y="430"/>
                  <a:pt x="2312" y="489"/>
                </a:cubicBezTo>
                <a:cubicBezTo>
                  <a:pt x="2312" y="785"/>
                  <a:pt x="2312" y="785"/>
                  <a:pt x="2312" y="785"/>
                </a:cubicBezTo>
                <a:cubicBezTo>
                  <a:pt x="2251" y="793"/>
                  <a:pt x="2204" y="845"/>
                  <a:pt x="2204" y="908"/>
                </a:cubicBezTo>
                <a:cubicBezTo>
                  <a:pt x="2204" y="1475"/>
                  <a:pt x="2204" y="1475"/>
                  <a:pt x="2204" y="1475"/>
                </a:cubicBezTo>
                <a:cubicBezTo>
                  <a:pt x="2204" y="1543"/>
                  <a:pt x="2260" y="1599"/>
                  <a:pt x="2328" y="1599"/>
                </a:cubicBezTo>
                <a:cubicBezTo>
                  <a:pt x="2396" y="1599"/>
                  <a:pt x="2451" y="1543"/>
                  <a:pt x="2451" y="1475"/>
                </a:cubicBezTo>
                <a:cubicBezTo>
                  <a:pt x="2451" y="1414"/>
                  <a:pt x="2451" y="1414"/>
                  <a:pt x="2451" y="1414"/>
                </a:cubicBezTo>
                <a:cubicBezTo>
                  <a:pt x="2452" y="1414"/>
                  <a:pt x="2452" y="1414"/>
                  <a:pt x="2452" y="1414"/>
                </a:cubicBezTo>
                <a:cubicBezTo>
                  <a:pt x="2452" y="1644"/>
                  <a:pt x="2452" y="1644"/>
                  <a:pt x="2452" y="1644"/>
                </a:cubicBezTo>
                <a:cubicBezTo>
                  <a:pt x="2203" y="1644"/>
                  <a:pt x="2203" y="1644"/>
                  <a:pt x="2203" y="1644"/>
                </a:cubicBezTo>
                <a:cubicBezTo>
                  <a:pt x="2203" y="1334"/>
                  <a:pt x="2203" y="1334"/>
                  <a:pt x="2203" y="1334"/>
                </a:cubicBezTo>
                <a:cubicBezTo>
                  <a:pt x="2173" y="1362"/>
                  <a:pt x="2173" y="1362"/>
                  <a:pt x="2173" y="1362"/>
                </a:cubicBezTo>
                <a:cubicBezTo>
                  <a:pt x="2173" y="1644"/>
                  <a:pt x="2173" y="1644"/>
                  <a:pt x="2173" y="1644"/>
                </a:cubicBezTo>
                <a:cubicBezTo>
                  <a:pt x="1778" y="1644"/>
                  <a:pt x="1778" y="1644"/>
                  <a:pt x="1778" y="1644"/>
                </a:cubicBezTo>
                <a:cubicBezTo>
                  <a:pt x="1778" y="1579"/>
                  <a:pt x="1778" y="1579"/>
                  <a:pt x="1778" y="1579"/>
                </a:cubicBezTo>
                <a:cubicBezTo>
                  <a:pt x="1684" y="1544"/>
                  <a:pt x="1684" y="1544"/>
                  <a:pt x="1684" y="1544"/>
                </a:cubicBezTo>
                <a:cubicBezTo>
                  <a:pt x="1684" y="704"/>
                  <a:pt x="1684" y="704"/>
                  <a:pt x="1684" y="704"/>
                </a:cubicBezTo>
                <a:cubicBezTo>
                  <a:pt x="1761" y="675"/>
                  <a:pt x="1761" y="675"/>
                  <a:pt x="1761" y="675"/>
                </a:cubicBezTo>
                <a:cubicBezTo>
                  <a:pt x="1761" y="1509"/>
                  <a:pt x="1761" y="1509"/>
                  <a:pt x="1761" y="1509"/>
                </a:cubicBezTo>
                <a:cubicBezTo>
                  <a:pt x="1779" y="1509"/>
                  <a:pt x="1779" y="1509"/>
                  <a:pt x="1779" y="1509"/>
                </a:cubicBezTo>
                <a:cubicBezTo>
                  <a:pt x="1779" y="490"/>
                  <a:pt x="1779" y="490"/>
                  <a:pt x="1779" y="490"/>
                </a:cubicBezTo>
                <a:cubicBezTo>
                  <a:pt x="1761" y="490"/>
                  <a:pt x="1761" y="490"/>
                  <a:pt x="1761" y="490"/>
                </a:cubicBezTo>
                <a:cubicBezTo>
                  <a:pt x="1761" y="636"/>
                  <a:pt x="1761" y="636"/>
                  <a:pt x="1761" y="636"/>
                </a:cubicBezTo>
                <a:cubicBezTo>
                  <a:pt x="161" y="636"/>
                  <a:pt x="161" y="636"/>
                  <a:pt x="161" y="636"/>
                </a:cubicBezTo>
                <a:cubicBezTo>
                  <a:pt x="161" y="669"/>
                  <a:pt x="161" y="669"/>
                  <a:pt x="161" y="669"/>
                </a:cubicBezTo>
                <a:cubicBezTo>
                  <a:pt x="255" y="704"/>
                  <a:pt x="255" y="704"/>
                  <a:pt x="255" y="704"/>
                </a:cubicBezTo>
                <a:cubicBezTo>
                  <a:pt x="255" y="1544"/>
                  <a:pt x="255" y="1544"/>
                  <a:pt x="255" y="1544"/>
                </a:cubicBezTo>
                <a:cubicBezTo>
                  <a:pt x="161" y="1579"/>
                  <a:pt x="161" y="1579"/>
                  <a:pt x="161" y="1579"/>
                </a:cubicBezTo>
                <a:cubicBezTo>
                  <a:pt x="161" y="1644"/>
                  <a:pt x="161" y="1644"/>
                  <a:pt x="161" y="1644"/>
                </a:cubicBezTo>
                <a:cubicBezTo>
                  <a:pt x="0" y="1644"/>
                  <a:pt x="0" y="1644"/>
                  <a:pt x="0" y="1644"/>
                </a:cubicBezTo>
                <a:cubicBezTo>
                  <a:pt x="0" y="1661"/>
                  <a:pt x="0" y="1661"/>
                  <a:pt x="0" y="1661"/>
                </a:cubicBezTo>
                <a:cubicBezTo>
                  <a:pt x="14836" y="1661"/>
                  <a:pt x="14836" y="1661"/>
                  <a:pt x="14836" y="1661"/>
                </a:cubicBezTo>
                <a:cubicBezTo>
                  <a:pt x="14836" y="1644"/>
                  <a:pt x="14836" y="1644"/>
                  <a:pt x="14836" y="1644"/>
                </a:cubicBezTo>
                <a:lnTo>
                  <a:pt x="2887" y="1644"/>
                </a:lnTo>
                <a:close/>
                <a:moveTo>
                  <a:pt x="990" y="493"/>
                </a:moveTo>
                <a:cubicBezTo>
                  <a:pt x="989" y="491"/>
                  <a:pt x="995" y="488"/>
                  <a:pt x="998" y="486"/>
                </a:cubicBezTo>
                <a:cubicBezTo>
                  <a:pt x="1029" y="459"/>
                  <a:pt x="1048" y="407"/>
                  <a:pt x="1034" y="355"/>
                </a:cubicBezTo>
                <a:cubicBezTo>
                  <a:pt x="1024" y="316"/>
                  <a:pt x="995" y="282"/>
                  <a:pt x="968" y="259"/>
                </a:cubicBezTo>
                <a:cubicBezTo>
                  <a:pt x="967" y="259"/>
                  <a:pt x="967" y="259"/>
                  <a:pt x="967" y="258"/>
                </a:cubicBezTo>
                <a:cubicBezTo>
                  <a:pt x="973" y="308"/>
                  <a:pt x="958" y="353"/>
                  <a:pt x="937" y="385"/>
                </a:cubicBezTo>
                <a:cubicBezTo>
                  <a:pt x="933" y="361"/>
                  <a:pt x="924" y="341"/>
                  <a:pt x="907" y="329"/>
                </a:cubicBezTo>
                <a:cubicBezTo>
                  <a:pt x="902" y="366"/>
                  <a:pt x="868" y="392"/>
                  <a:pt x="873" y="438"/>
                </a:cubicBezTo>
                <a:cubicBezTo>
                  <a:pt x="876" y="463"/>
                  <a:pt x="894" y="476"/>
                  <a:pt x="908" y="492"/>
                </a:cubicBezTo>
                <a:cubicBezTo>
                  <a:pt x="859" y="474"/>
                  <a:pt x="819" y="443"/>
                  <a:pt x="818" y="381"/>
                </a:cubicBezTo>
                <a:cubicBezTo>
                  <a:pt x="818" y="328"/>
                  <a:pt x="849" y="290"/>
                  <a:pt x="870" y="255"/>
                </a:cubicBezTo>
                <a:cubicBezTo>
                  <a:pt x="894" y="216"/>
                  <a:pt x="914" y="178"/>
                  <a:pt x="925" y="131"/>
                </a:cubicBezTo>
                <a:cubicBezTo>
                  <a:pt x="927" y="131"/>
                  <a:pt x="934" y="138"/>
                  <a:pt x="938" y="141"/>
                </a:cubicBezTo>
                <a:cubicBezTo>
                  <a:pt x="968" y="170"/>
                  <a:pt x="1001" y="200"/>
                  <a:pt x="1027" y="233"/>
                </a:cubicBezTo>
                <a:cubicBezTo>
                  <a:pt x="1058" y="272"/>
                  <a:pt x="1084" y="317"/>
                  <a:pt x="1084" y="381"/>
                </a:cubicBezTo>
                <a:cubicBezTo>
                  <a:pt x="1084" y="442"/>
                  <a:pt x="1046" y="481"/>
                  <a:pt x="990" y="493"/>
                </a:cubicBezTo>
                <a:close/>
                <a:moveTo>
                  <a:pt x="2732" y="1644"/>
                </a:moveTo>
                <a:cubicBezTo>
                  <a:pt x="2482" y="1644"/>
                  <a:pt x="2482" y="1644"/>
                  <a:pt x="2482" y="1644"/>
                </a:cubicBezTo>
                <a:cubicBezTo>
                  <a:pt x="2482" y="1414"/>
                  <a:pt x="2482" y="1414"/>
                  <a:pt x="2482" y="1414"/>
                </a:cubicBezTo>
                <a:cubicBezTo>
                  <a:pt x="2507" y="1414"/>
                  <a:pt x="2507" y="1414"/>
                  <a:pt x="2507" y="1414"/>
                </a:cubicBezTo>
                <a:cubicBezTo>
                  <a:pt x="2507" y="1419"/>
                  <a:pt x="2507" y="1419"/>
                  <a:pt x="2507" y="1419"/>
                </a:cubicBezTo>
                <a:cubicBezTo>
                  <a:pt x="2516" y="1419"/>
                  <a:pt x="2516" y="1419"/>
                  <a:pt x="2516" y="1419"/>
                </a:cubicBezTo>
                <a:cubicBezTo>
                  <a:pt x="2516" y="1414"/>
                  <a:pt x="2516" y="1414"/>
                  <a:pt x="2516" y="1414"/>
                </a:cubicBezTo>
                <a:cubicBezTo>
                  <a:pt x="2531" y="1414"/>
                  <a:pt x="2531" y="1414"/>
                  <a:pt x="2531" y="1414"/>
                </a:cubicBezTo>
                <a:cubicBezTo>
                  <a:pt x="2531" y="1417"/>
                  <a:pt x="2531" y="1417"/>
                  <a:pt x="2531" y="1417"/>
                </a:cubicBezTo>
                <a:cubicBezTo>
                  <a:pt x="2537" y="1417"/>
                  <a:pt x="2537" y="1417"/>
                  <a:pt x="2537" y="1417"/>
                </a:cubicBezTo>
                <a:cubicBezTo>
                  <a:pt x="2543" y="1427"/>
                  <a:pt x="2554" y="1434"/>
                  <a:pt x="2566" y="1434"/>
                </a:cubicBezTo>
                <a:cubicBezTo>
                  <a:pt x="2566" y="1447"/>
                  <a:pt x="2566" y="1447"/>
                  <a:pt x="2566" y="1447"/>
                </a:cubicBezTo>
                <a:cubicBezTo>
                  <a:pt x="2544" y="1447"/>
                  <a:pt x="2544" y="1447"/>
                  <a:pt x="2544" y="1447"/>
                </a:cubicBezTo>
                <a:cubicBezTo>
                  <a:pt x="2544" y="1455"/>
                  <a:pt x="2544" y="1455"/>
                  <a:pt x="2544" y="1455"/>
                </a:cubicBezTo>
                <a:cubicBezTo>
                  <a:pt x="2560" y="1455"/>
                  <a:pt x="2560" y="1455"/>
                  <a:pt x="2560" y="1455"/>
                </a:cubicBezTo>
                <a:cubicBezTo>
                  <a:pt x="2560" y="1456"/>
                  <a:pt x="2560" y="1456"/>
                  <a:pt x="2560" y="1456"/>
                </a:cubicBezTo>
                <a:cubicBezTo>
                  <a:pt x="2566" y="1456"/>
                  <a:pt x="2566" y="1456"/>
                  <a:pt x="2566" y="1456"/>
                </a:cubicBezTo>
                <a:cubicBezTo>
                  <a:pt x="2566" y="1457"/>
                  <a:pt x="2566" y="1457"/>
                  <a:pt x="2566" y="1457"/>
                </a:cubicBezTo>
                <a:cubicBezTo>
                  <a:pt x="2567" y="1457"/>
                  <a:pt x="2567" y="1457"/>
                  <a:pt x="2567" y="1457"/>
                </a:cubicBezTo>
                <a:cubicBezTo>
                  <a:pt x="2567" y="1456"/>
                  <a:pt x="2567" y="1456"/>
                  <a:pt x="2567" y="1456"/>
                </a:cubicBezTo>
                <a:cubicBezTo>
                  <a:pt x="2574" y="1456"/>
                  <a:pt x="2574" y="1456"/>
                  <a:pt x="2574" y="1456"/>
                </a:cubicBezTo>
                <a:cubicBezTo>
                  <a:pt x="2574" y="1455"/>
                  <a:pt x="2574" y="1455"/>
                  <a:pt x="2574" y="1455"/>
                </a:cubicBezTo>
                <a:cubicBezTo>
                  <a:pt x="2590" y="1455"/>
                  <a:pt x="2590" y="1455"/>
                  <a:pt x="2590" y="1455"/>
                </a:cubicBezTo>
                <a:cubicBezTo>
                  <a:pt x="2590" y="1447"/>
                  <a:pt x="2590" y="1447"/>
                  <a:pt x="2590" y="1447"/>
                </a:cubicBezTo>
                <a:cubicBezTo>
                  <a:pt x="2567" y="1447"/>
                  <a:pt x="2567" y="1447"/>
                  <a:pt x="2567" y="1447"/>
                </a:cubicBezTo>
                <a:cubicBezTo>
                  <a:pt x="2567" y="1434"/>
                  <a:pt x="2567" y="1434"/>
                  <a:pt x="2567" y="1434"/>
                </a:cubicBezTo>
                <a:cubicBezTo>
                  <a:pt x="2580" y="1434"/>
                  <a:pt x="2591" y="1427"/>
                  <a:pt x="2596" y="1417"/>
                </a:cubicBezTo>
                <a:cubicBezTo>
                  <a:pt x="2602" y="1417"/>
                  <a:pt x="2602" y="1417"/>
                  <a:pt x="2602" y="1417"/>
                </a:cubicBezTo>
                <a:cubicBezTo>
                  <a:pt x="2602" y="1414"/>
                  <a:pt x="2602" y="1414"/>
                  <a:pt x="2602" y="1414"/>
                </a:cubicBezTo>
                <a:cubicBezTo>
                  <a:pt x="2618" y="1414"/>
                  <a:pt x="2618" y="1414"/>
                  <a:pt x="2618" y="1414"/>
                </a:cubicBezTo>
                <a:cubicBezTo>
                  <a:pt x="2618" y="1419"/>
                  <a:pt x="2618" y="1419"/>
                  <a:pt x="2618" y="1419"/>
                </a:cubicBezTo>
                <a:cubicBezTo>
                  <a:pt x="2627" y="1419"/>
                  <a:pt x="2627" y="1419"/>
                  <a:pt x="2627" y="1419"/>
                </a:cubicBezTo>
                <a:cubicBezTo>
                  <a:pt x="2627" y="1414"/>
                  <a:pt x="2627" y="1414"/>
                  <a:pt x="2627" y="1414"/>
                </a:cubicBezTo>
                <a:cubicBezTo>
                  <a:pt x="2732" y="1414"/>
                  <a:pt x="2732" y="1414"/>
                  <a:pt x="2732" y="1414"/>
                </a:cubicBezTo>
                <a:lnTo>
                  <a:pt x="2732" y="1644"/>
                </a:lnTo>
                <a:close/>
                <a:moveTo>
                  <a:pt x="2732" y="1397"/>
                </a:moveTo>
                <a:cubicBezTo>
                  <a:pt x="2627" y="1397"/>
                  <a:pt x="2627" y="1397"/>
                  <a:pt x="2627" y="1397"/>
                </a:cubicBezTo>
                <a:cubicBezTo>
                  <a:pt x="2627" y="1387"/>
                  <a:pt x="2627" y="1387"/>
                  <a:pt x="2627" y="1387"/>
                </a:cubicBezTo>
                <a:cubicBezTo>
                  <a:pt x="2618" y="1387"/>
                  <a:pt x="2618" y="1387"/>
                  <a:pt x="2618" y="1387"/>
                </a:cubicBezTo>
                <a:cubicBezTo>
                  <a:pt x="2618" y="1393"/>
                  <a:pt x="2618" y="1393"/>
                  <a:pt x="2618" y="1393"/>
                </a:cubicBezTo>
                <a:cubicBezTo>
                  <a:pt x="2602" y="1393"/>
                  <a:pt x="2602" y="1393"/>
                  <a:pt x="2602" y="1393"/>
                </a:cubicBezTo>
                <a:cubicBezTo>
                  <a:pt x="2602" y="1385"/>
                  <a:pt x="2602" y="1385"/>
                  <a:pt x="2602" y="1385"/>
                </a:cubicBezTo>
                <a:cubicBezTo>
                  <a:pt x="2596" y="1385"/>
                  <a:pt x="2596" y="1385"/>
                  <a:pt x="2596" y="1385"/>
                </a:cubicBezTo>
                <a:cubicBezTo>
                  <a:pt x="2591" y="1375"/>
                  <a:pt x="2580" y="1368"/>
                  <a:pt x="2567" y="1368"/>
                </a:cubicBezTo>
                <a:cubicBezTo>
                  <a:pt x="2554" y="1368"/>
                  <a:pt x="2543" y="1375"/>
                  <a:pt x="2537" y="1385"/>
                </a:cubicBezTo>
                <a:cubicBezTo>
                  <a:pt x="2531" y="1385"/>
                  <a:pt x="2531" y="1385"/>
                  <a:pt x="2531" y="1385"/>
                </a:cubicBezTo>
                <a:cubicBezTo>
                  <a:pt x="2531" y="1393"/>
                  <a:pt x="2531" y="1393"/>
                  <a:pt x="2531" y="1393"/>
                </a:cubicBezTo>
                <a:cubicBezTo>
                  <a:pt x="2516" y="1393"/>
                  <a:pt x="2516" y="1393"/>
                  <a:pt x="2516" y="1393"/>
                </a:cubicBezTo>
                <a:cubicBezTo>
                  <a:pt x="2516" y="1387"/>
                  <a:pt x="2516" y="1387"/>
                  <a:pt x="2516" y="1387"/>
                </a:cubicBezTo>
                <a:cubicBezTo>
                  <a:pt x="2507" y="1387"/>
                  <a:pt x="2507" y="1387"/>
                  <a:pt x="2507" y="1387"/>
                </a:cubicBezTo>
                <a:cubicBezTo>
                  <a:pt x="2507" y="1397"/>
                  <a:pt x="2507" y="1397"/>
                  <a:pt x="2507" y="1397"/>
                </a:cubicBezTo>
                <a:cubicBezTo>
                  <a:pt x="2482" y="1397"/>
                  <a:pt x="2482" y="1397"/>
                  <a:pt x="2482" y="1397"/>
                </a:cubicBezTo>
                <a:cubicBezTo>
                  <a:pt x="2482" y="1359"/>
                  <a:pt x="2482" y="1359"/>
                  <a:pt x="2482" y="1359"/>
                </a:cubicBezTo>
                <a:cubicBezTo>
                  <a:pt x="2452" y="1331"/>
                  <a:pt x="2452" y="1331"/>
                  <a:pt x="2452" y="1331"/>
                </a:cubicBezTo>
                <a:cubicBezTo>
                  <a:pt x="2452" y="1397"/>
                  <a:pt x="2452" y="1397"/>
                  <a:pt x="2452" y="1397"/>
                </a:cubicBezTo>
                <a:cubicBezTo>
                  <a:pt x="2451" y="1397"/>
                  <a:pt x="2451" y="1397"/>
                  <a:pt x="2451" y="1397"/>
                </a:cubicBezTo>
                <a:cubicBezTo>
                  <a:pt x="2451" y="1321"/>
                  <a:pt x="2451" y="1321"/>
                  <a:pt x="2451" y="1321"/>
                </a:cubicBezTo>
                <a:cubicBezTo>
                  <a:pt x="2507" y="1321"/>
                  <a:pt x="2507" y="1321"/>
                  <a:pt x="2507" y="1321"/>
                </a:cubicBezTo>
                <a:cubicBezTo>
                  <a:pt x="2507" y="1327"/>
                  <a:pt x="2507" y="1327"/>
                  <a:pt x="2507" y="1327"/>
                </a:cubicBezTo>
                <a:cubicBezTo>
                  <a:pt x="2516" y="1327"/>
                  <a:pt x="2516" y="1327"/>
                  <a:pt x="2516" y="1327"/>
                </a:cubicBezTo>
                <a:cubicBezTo>
                  <a:pt x="2516" y="1321"/>
                  <a:pt x="2516" y="1321"/>
                  <a:pt x="2516" y="1321"/>
                </a:cubicBezTo>
                <a:cubicBezTo>
                  <a:pt x="2531" y="1321"/>
                  <a:pt x="2531" y="1321"/>
                  <a:pt x="2531" y="1321"/>
                </a:cubicBezTo>
                <a:cubicBezTo>
                  <a:pt x="2531" y="1329"/>
                  <a:pt x="2531" y="1329"/>
                  <a:pt x="2531" y="1329"/>
                </a:cubicBezTo>
                <a:cubicBezTo>
                  <a:pt x="2537" y="1329"/>
                  <a:pt x="2537" y="1329"/>
                  <a:pt x="2537" y="1329"/>
                </a:cubicBezTo>
                <a:cubicBezTo>
                  <a:pt x="2543" y="1339"/>
                  <a:pt x="2554" y="1346"/>
                  <a:pt x="2567" y="1346"/>
                </a:cubicBezTo>
                <a:cubicBezTo>
                  <a:pt x="2580" y="1346"/>
                  <a:pt x="2591" y="1339"/>
                  <a:pt x="2596" y="1329"/>
                </a:cubicBezTo>
                <a:cubicBezTo>
                  <a:pt x="2602" y="1329"/>
                  <a:pt x="2602" y="1329"/>
                  <a:pt x="2602" y="1329"/>
                </a:cubicBezTo>
                <a:cubicBezTo>
                  <a:pt x="2602" y="1321"/>
                  <a:pt x="2602" y="1321"/>
                  <a:pt x="2602" y="1321"/>
                </a:cubicBezTo>
                <a:cubicBezTo>
                  <a:pt x="2618" y="1321"/>
                  <a:pt x="2618" y="1321"/>
                  <a:pt x="2618" y="1321"/>
                </a:cubicBezTo>
                <a:cubicBezTo>
                  <a:pt x="2618" y="1327"/>
                  <a:pt x="2618" y="1327"/>
                  <a:pt x="2618" y="1327"/>
                </a:cubicBezTo>
                <a:cubicBezTo>
                  <a:pt x="2627" y="1327"/>
                  <a:pt x="2627" y="1327"/>
                  <a:pt x="2627" y="1327"/>
                </a:cubicBezTo>
                <a:cubicBezTo>
                  <a:pt x="2627" y="1321"/>
                  <a:pt x="2627" y="1321"/>
                  <a:pt x="2627" y="1321"/>
                </a:cubicBezTo>
                <a:cubicBezTo>
                  <a:pt x="2679" y="1321"/>
                  <a:pt x="2679" y="1321"/>
                  <a:pt x="2679" y="1321"/>
                </a:cubicBezTo>
                <a:cubicBezTo>
                  <a:pt x="2708" y="1321"/>
                  <a:pt x="2732" y="1345"/>
                  <a:pt x="2732" y="1373"/>
                </a:cubicBezTo>
                <a:lnTo>
                  <a:pt x="2732" y="1397"/>
                </a:lnTo>
                <a:close/>
                <a:moveTo>
                  <a:pt x="2870" y="1644"/>
                </a:moveTo>
                <a:cubicBezTo>
                  <a:pt x="2749" y="1644"/>
                  <a:pt x="2749" y="1644"/>
                  <a:pt x="2749" y="1644"/>
                </a:cubicBezTo>
                <a:cubicBezTo>
                  <a:pt x="2749" y="1414"/>
                  <a:pt x="2749" y="1414"/>
                  <a:pt x="2749" y="1414"/>
                </a:cubicBezTo>
                <a:cubicBezTo>
                  <a:pt x="2818" y="1414"/>
                  <a:pt x="2818" y="1414"/>
                  <a:pt x="2818" y="1414"/>
                </a:cubicBezTo>
                <a:cubicBezTo>
                  <a:pt x="2847" y="1414"/>
                  <a:pt x="2870" y="1437"/>
                  <a:pt x="2870" y="1466"/>
                </a:cubicBezTo>
                <a:lnTo>
                  <a:pt x="2870" y="1644"/>
                </a:lnTo>
                <a:close/>
              </a:path>
            </a:pathLst>
          </a:cu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872269" y="5180445"/>
            <a:ext cx="84138" cy="69850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4872269" y="5256645"/>
            <a:ext cx="84138" cy="58738"/>
          </a:xfrm>
          <a:custGeom>
            <a:avLst/>
            <a:gdLst>
              <a:gd name="T0" fmla="*/ 44 w 138"/>
              <a:gd name="T1" fmla="*/ 110 h 110"/>
              <a:gd name="T2" fmla="*/ 93 w 138"/>
              <a:gd name="T3" fmla="*/ 110 h 110"/>
              <a:gd name="T4" fmla="*/ 138 w 138"/>
              <a:gd name="T5" fmla="*/ 66 h 110"/>
              <a:gd name="T6" fmla="*/ 138 w 138"/>
              <a:gd name="T7" fmla="*/ 0 h 110"/>
              <a:gd name="T8" fmla="*/ 0 w 138"/>
              <a:gd name="T9" fmla="*/ 0 h 110"/>
              <a:gd name="T10" fmla="*/ 0 w 138"/>
              <a:gd name="T11" fmla="*/ 66 h 110"/>
              <a:gd name="T12" fmla="*/ 44 w 138"/>
              <a:gd name="T13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0">
                <a:moveTo>
                  <a:pt x="44" y="110"/>
                </a:moveTo>
                <a:cubicBezTo>
                  <a:pt x="93" y="110"/>
                  <a:pt x="93" y="110"/>
                  <a:pt x="93" y="110"/>
                </a:cubicBezTo>
                <a:cubicBezTo>
                  <a:pt x="118" y="110"/>
                  <a:pt x="138" y="90"/>
                  <a:pt x="138" y="66"/>
                </a:cubicBezTo>
                <a:cubicBezTo>
                  <a:pt x="138" y="0"/>
                  <a:pt x="138" y="0"/>
                  <a:pt x="13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90"/>
                  <a:pt x="20" y="110"/>
                  <a:pt x="44" y="110"/>
                </a:cubicBezTo>
                <a:close/>
              </a:path>
            </a:pathLst>
          </a:cu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4872269" y="5115358"/>
            <a:ext cx="84138" cy="58738"/>
          </a:xfrm>
          <a:custGeom>
            <a:avLst/>
            <a:gdLst>
              <a:gd name="T0" fmla="*/ 0 w 138"/>
              <a:gd name="T1" fmla="*/ 44 h 111"/>
              <a:gd name="T2" fmla="*/ 0 w 138"/>
              <a:gd name="T3" fmla="*/ 111 h 111"/>
              <a:gd name="T4" fmla="*/ 138 w 138"/>
              <a:gd name="T5" fmla="*/ 111 h 111"/>
              <a:gd name="T6" fmla="*/ 138 w 138"/>
              <a:gd name="T7" fmla="*/ 44 h 111"/>
              <a:gd name="T8" fmla="*/ 93 w 138"/>
              <a:gd name="T9" fmla="*/ 0 h 111"/>
              <a:gd name="T10" fmla="*/ 44 w 138"/>
              <a:gd name="T11" fmla="*/ 0 h 111"/>
              <a:gd name="T12" fmla="*/ 0 w 138"/>
              <a:gd name="T13" fmla="*/ 44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1">
                <a:moveTo>
                  <a:pt x="0" y="44"/>
                </a:moveTo>
                <a:cubicBezTo>
                  <a:pt x="0" y="111"/>
                  <a:pt x="0" y="111"/>
                  <a:pt x="0" y="111"/>
                </a:cubicBezTo>
                <a:cubicBezTo>
                  <a:pt x="138" y="111"/>
                  <a:pt x="138" y="111"/>
                  <a:pt x="138" y="111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20"/>
                  <a:pt x="118" y="0"/>
                  <a:pt x="9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20" y="0"/>
                  <a:pt x="0" y="20"/>
                  <a:pt x="0" y="44"/>
                </a:cubicBezTo>
                <a:close/>
              </a:path>
            </a:pathLst>
          </a:cu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07144" y="5180445"/>
            <a:ext cx="84138" cy="69850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4507144" y="5256645"/>
            <a:ext cx="84138" cy="58738"/>
          </a:xfrm>
          <a:custGeom>
            <a:avLst/>
            <a:gdLst>
              <a:gd name="T0" fmla="*/ 138 w 138"/>
              <a:gd name="T1" fmla="*/ 66 h 110"/>
              <a:gd name="T2" fmla="*/ 138 w 138"/>
              <a:gd name="T3" fmla="*/ 0 h 110"/>
              <a:gd name="T4" fmla="*/ 0 w 138"/>
              <a:gd name="T5" fmla="*/ 0 h 110"/>
              <a:gd name="T6" fmla="*/ 0 w 138"/>
              <a:gd name="T7" fmla="*/ 66 h 110"/>
              <a:gd name="T8" fmla="*/ 45 w 138"/>
              <a:gd name="T9" fmla="*/ 110 h 110"/>
              <a:gd name="T10" fmla="*/ 94 w 138"/>
              <a:gd name="T11" fmla="*/ 110 h 110"/>
              <a:gd name="T12" fmla="*/ 138 w 138"/>
              <a:gd name="T13" fmla="*/ 6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0">
                <a:moveTo>
                  <a:pt x="138" y="66"/>
                </a:moveTo>
                <a:cubicBezTo>
                  <a:pt x="138" y="0"/>
                  <a:pt x="138" y="0"/>
                  <a:pt x="13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90"/>
                  <a:pt x="20" y="110"/>
                  <a:pt x="45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118" y="110"/>
                  <a:pt x="138" y="90"/>
                  <a:pt x="138" y="66"/>
                </a:cubicBezTo>
                <a:close/>
              </a:path>
            </a:pathLst>
          </a:cu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4507144" y="5115358"/>
            <a:ext cx="84138" cy="58738"/>
          </a:xfrm>
          <a:custGeom>
            <a:avLst/>
            <a:gdLst>
              <a:gd name="T0" fmla="*/ 138 w 138"/>
              <a:gd name="T1" fmla="*/ 111 h 111"/>
              <a:gd name="T2" fmla="*/ 138 w 138"/>
              <a:gd name="T3" fmla="*/ 44 h 111"/>
              <a:gd name="T4" fmla="*/ 94 w 138"/>
              <a:gd name="T5" fmla="*/ 0 h 111"/>
              <a:gd name="T6" fmla="*/ 45 w 138"/>
              <a:gd name="T7" fmla="*/ 0 h 111"/>
              <a:gd name="T8" fmla="*/ 0 w 138"/>
              <a:gd name="T9" fmla="*/ 44 h 111"/>
              <a:gd name="T10" fmla="*/ 0 w 138"/>
              <a:gd name="T11" fmla="*/ 111 h 111"/>
              <a:gd name="T12" fmla="*/ 138 w 138"/>
              <a:gd name="T13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1">
                <a:moveTo>
                  <a:pt x="138" y="111"/>
                </a:moveTo>
                <a:cubicBezTo>
                  <a:pt x="138" y="44"/>
                  <a:pt x="138" y="44"/>
                  <a:pt x="138" y="44"/>
                </a:cubicBezTo>
                <a:cubicBezTo>
                  <a:pt x="138" y="20"/>
                  <a:pt x="118" y="0"/>
                  <a:pt x="9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4"/>
                </a:cubicBezTo>
                <a:cubicBezTo>
                  <a:pt x="0" y="111"/>
                  <a:pt x="0" y="111"/>
                  <a:pt x="0" y="111"/>
                </a:cubicBezTo>
                <a:lnTo>
                  <a:pt x="138" y="111"/>
                </a:lnTo>
                <a:close/>
              </a:path>
            </a:pathLst>
          </a:cu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4599219" y="5116945"/>
            <a:ext cx="263525" cy="215900"/>
          </a:xfrm>
          <a:custGeom>
            <a:avLst/>
            <a:gdLst>
              <a:gd name="T0" fmla="*/ 362 w 435"/>
              <a:gd name="T1" fmla="*/ 311 h 406"/>
              <a:gd name="T2" fmla="*/ 362 w 435"/>
              <a:gd name="T3" fmla="*/ 306 h 406"/>
              <a:gd name="T4" fmla="*/ 435 w 435"/>
              <a:gd name="T5" fmla="*/ 306 h 406"/>
              <a:gd name="T6" fmla="*/ 435 w 435"/>
              <a:gd name="T7" fmla="*/ 64 h 406"/>
              <a:gd name="T8" fmla="*/ 362 w 435"/>
              <a:gd name="T9" fmla="*/ 64 h 406"/>
              <a:gd name="T10" fmla="*/ 362 w 435"/>
              <a:gd name="T11" fmla="*/ 25 h 406"/>
              <a:gd name="T12" fmla="*/ 338 w 435"/>
              <a:gd name="T13" fmla="*/ 0 h 406"/>
              <a:gd name="T14" fmla="*/ 98 w 435"/>
              <a:gd name="T15" fmla="*/ 0 h 406"/>
              <a:gd name="T16" fmla="*/ 73 w 435"/>
              <a:gd name="T17" fmla="*/ 25 h 406"/>
              <a:gd name="T18" fmla="*/ 73 w 435"/>
              <a:gd name="T19" fmla="*/ 64 h 406"/>
              <a:gd name="T20" fmla="*/ 0 w 435"/>
              <a:gd name="T21" fmla="*/ 64 h 406"/>
              <a:gd name="T22" fmla="*/ 0 w 435"/>
              <a:gd name="T23" fmla="*/ 306 h 406"/>
              <a:gd name="T24" fmla="*/ 73 w 435"/>
              <a:gd name="T25" fmla="*/ 306 h 406"/>
              <a:gd name="T26" fmla="*/ 73 w 435"/>
              <a:gd name="T27" fmla="*/ 311 h 406"/>
              <a:gd name="T28" fmla="*/ 167 w 435"/>
              <a:gd name="T29" fmla="*/ 406 h 406"/>
              <a:gd name="T30" fmla="*/ 268 w 435"/>
              <a:gd name="T31" fmla="*/ 406 h 406"/>
              <a:gd name="T32" fmla="*/ 362 w 435"/>
              <a:gd name="T33" fmla="*/ 31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5" h="406">
                <a:moveTo>
                  <a:pt x="362" y="311"/>
                </a:moveTo>
                <a:cubicBezTo>
                  <a:pt x="362" y="306"/>
                  <a:pt x="362" y="306"/>
                  <a:pt x="362" y="306"/>
                </a:cubicBezTo>
                <a:cubicBezTo>
                  <a:pt x="435" y="306"/>
                  <a:pt x="435" y="306"/>
                  <a:pt x="435" y="306"/>
                </a:cubicBezTo>
                <a:cubicBezTo>
                  <a:pt x="435" y="64"/>
                  <a:pt x="435" y="64"/>
                  <a:pt x="435" y="64"/>
                </a:cubicBezTo>
                <a:cubicBezTo>
                  <a:pt x="362" y="64"/>
                  <a:pt x="362" y="64"/>
                  <a:pt x="362" y="64"/>
                </a:cubicBezTo>
                <a:cubicBezTo>
                  <a:pt x="362" y="25"/>
                  <a:pt x="362" y="25"/>
                  <a:pt x="362" y="25"/>
                </a:cubicBezTo>
                <a:cubicBezTo>
                  <a:pt x="362" y="11"/>
                  <a:pt x="351" y="0"/>
                  <a:pt x="33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84" y="0"/>
                  <a:pt x="73" y="11"/>
                  <a:pt x="73" y="25"/>
                </a:cubicBezTo>
                <a:cubicBezTo>
                  <a:pt x="73" y="64"/>
                  <a:pt x="73" y="64"/>
                  <a:pt x="73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306"/>
                  <a:pt x="0" y="306"/>
                  <a:pt x="0" y="306"/>
                </a:cubicBezTo>
                <a:cubicBezTo>
                  <a:pt x="73" y="306"/>
                  <a:pt x="73" y="306"/>
                  <a:pt x="73" y="306"/>
                </a:cubicBezTo>
                <a:cubicBezTo>
                  <a:pt x="73" y="311"/>
                  <a:pt x="73" y="311"/>
                  <a:pt x="73" y="311"/>
                </a:cubicBezTo>
                <a:cubicBezTo>
                  <a:pt x="73" y="363"/>
                  <a:pt x="115" y="406"/>
                  <a:pt x="167" y="406"/>
                </a:cubicBezTo>
                <a:cubicBezTo>
                  <a:pt x="268" y="406"/>
                  <a:pt x="268" y="406"/>
                  <a:pt x="268" y="406"/>
                </a:cubicBezTo>
                <a:cubicBezTo>
                  <a:pt x="320" y="406"/>
                  <a:pt x="362" y="363"/>
                  <a:pt x="362" y="311"/>
                </a:cubicBezTo>
                <a:close/>
              </a:path>
            </a:pathLst>
          </a:cu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392844" y="5151870"/>
            <a:ext cx="104775" cy="127000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4570644" y="5010583"/>
            <a:ext cx="311150" cy="92075"/>
          </a:xfrm>
          <a:custGeom>
            <a:avLst/>
            <a:gdLst>
              <a:gd name="T0" fmla="*/ 497 w 512"/>
              <a:gd name="T1" fmla="*/ 154 h 172"/>
              <a:gd name="T2" fmla="*/ 497 w 512"/>
              <a:gd name="T3" fmla="*/ 150 h 172"/>
              <a:gd name="T4" fmla="*/ 478 w 512"/>
              <a:gd name="T5" fmla="*/ 132 h 172"/>
              <a:gd name="T6" fmla="*/ 282 w 512"/>
              <a:gd name="T7" fmla="*/ 132 h 172"/>
              <a:gd name="T8" fmla="*/ 282 w 512"/>
              <a:gd name="T9" fmla="*/ 113 h 172"/>
              <a:gd name="T10" fmla="*/ 368 w 512"/>
              <a:gd name="T11" fmla="*/ 113 h 172"/>
              <a:gd name="T12" fmla="*/ 368 w 512"/>
              <a:gd name="T13" fmla="*/ 94 h 172"/>
              <a:gd name="T14" fmla="*/ 282 w 512"/>
              <a:gd name="T15" fmla="*/ 94 h 172"/>
              <a:gd name="T16" fmla="*/ 282 w 512"/>
              <a:gd name="T17" fmla="*/ 52 h 172"/>
              <a:gd name="T18" fmla="*/ 370 w 512"/>
              <a:gd name="T19" fmla="*/ 52 h 172"/>
              <a:gd name="T20" fmla="*/ 386 w 512"/>
              <a:gd name="T21" fmla="*/ 63 h 172"/>
              <a:gd name="T22" fmla="*/ 494 w 512"/>
              <a:gd name="T23" fmla="*/ 63 h 172"/>
              <a:gd name="T24" fmla="*/ 512 w 512"/>
              <a:gd name="T25" fmla="*/ 45 h 172"/>
              <a:gd name="T26" fmla="*/ 494 w 512"/>
              <a:gd name="T27" fmla="*/ 27 h 172"/>
              <a:gd name="T28" fmla="*/ 386 w 512"/>
              <a:gd name="T29" fmla="*/ 27 h 172"/>
              <a:gd name="T30" fmla="*/ 370 w 512"/>
              <a:gd name="T31" fmla="*/ 38 h 172"/>
              <a:gd name="T32" fmla="*/ 282 w 512"/>
              <a:gd name="T33" fmla="*/ 38 h 172"/>
              <a:gd name="T34" fmla="*/ 282 w 512"/>
              <a:gd name="T35" fmla="*/ 18 h 172"/>
              <a:gd name="T36" fmla="*/ 265 w 512"/>
              <a:gd name="T37" fmla="*/ 0 h 172"/>
              <a:gd name="T38" fmla="*/ 247 w 512"/>
              <a:gd name="T39" fmla="*/ 18 h 172"/>
              <a:gd name="T40" fmla="*/ 247 w 512"/>
              <a:gd name="T41" fmla="*/ 38 h 172"/>
              <a:gd name="T42" fmla="*/ 142 w 512"/>
              <a:gd name="T43" fmla="*/ 38 h 172"/>
              <a:gd name="T44" fmla="*/ 125 w 512"/>
              <a:gd name="T45" fmla="*/ 27 h 172"/>
              <a:gd name="T46" fmla="*/ 17 w 512"/>
              <a:gd name="T47" fmla="*/ 27 h 172"/>
              <a:gd name="T48" fmla="*/ 0 w 512"/>
              <a:gd name="T49" fmla="*/ 45 h 172"/>
              <a:gd name="T50" fmla="*/ 17 w 512"/>
              <a:gd name="T51" fmla="*/ 63 h 172"/>
              <a:gd name="T52" fmla="*/ 125 w 512"/>
              <a:gd name="T53" fmla="*/ 63 h 172"/>
              <a:gd name="T54" fmla="*/ 142 w 512"/>
              <a:gd name="T55" fmla="*/ 52 h 172"/>
              <a:gd name="T56" fmla="*/ 247 w 512"/>
              <a:gd name="T57" fmla="*/ 52 h 172"/>
              <a:gd name="T58" fmla="*/ 247 w 512"/>
              <a:gd name="T59" fmla="*/ 94 h 172"/>
              <a:gd name="T60" fmla="*/ 161 w 512"/>
              <a:gd name="T61" fmla="*/ 94 h 172"/>
              <a:gd name="T62" fmla="*/ 161 w 512"/>
              <a:gd name="T63" fmla="*/ 113 h 172"/>
              <a:gd name="T64" fmla="*/ 247 w 512"/>
              <a:gd name="T65" fmla="*/ 113 h 172"/>
              <a:gd name="T66" fmla="*/ 247 w 512"/>
              <a:gd name="T67" fmla="*/ 132 h 172"/>
              <a:gd name="T68" fmla="*/ 51 w 512"/>
              <a:gd name="T69" fmla="*/ 132 h 172"/>
              <a:gd name="T70" fmla="*/ 32 w 512"/>
              <a:gd name="T71" fmla="*/ 150 h 172"/>
              <a:gd name="T72" fmla="*/ 32 w 512"/>
              <a:gd name="T73" fmla="*/ 154 h 172"/>
              <a:gd name="T74" fmla="*/ 51 w 512"/>
              <a:gd name="T75" fmla="*/ 172 h 172"/>
              <a:gd name="T76" fmla="*/ 478 w 512"/>
              <a:gd name="T77" fmla="*/ 172 h 172"/>
              <a:gd name="T78" fmla="*/ 497 w 512"/>
              <a:gd name="T79" fmla="*/ 154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" h="172">
                <a:moveTo>
                  <a:pt x="497" y="154"/>
                </a:moveTo>
                <a:cubicBezTo>
                  <a:pt x="497" y="150"/>
                  <a:pt x="497" y="150"/>
                  <a:pt x="497" y="150"/>
                </a:cubicBezTo>
                <a:cubicBezTo>
                  <a:pt x="497" y="140"/>
                  <a:pt x="488" y="132"/>
                  <a:pt x="478" y="132"/>
                </a:cubicBezTo>
                <a:cubicBezTo>
                  <a:pt x="282" y="132"/>
                  <a:pt x="282" y="132"/>
                  <a:pt x="282" y="132"/>
                </a:cubicBezTo>
                <a:cubicBezTo>
                  <a:pt x="282" y="113"/>
                  <a:pt x="282" y="113"/>
                  <a:pt x="282" y="113"/>
                </a:cubicBezTo>
                <a:cubicBezTo>
                  <a:pt x="368" y="113"/>
                  <a:pt x="368" y="113"/>
                  <a:pt x="368" y="113"/>
                </a:cubicBezTo>
                <a:cubicBezTo>
                  <a:pt x="368" y="94"/>
                  <a:pt x="368" y="94"/>
                  <a:pt x="368" y="94"/>
                </a:cubicBezTo>
                <a:cubicBezTo>
                  <a:pt x="282" y="94"/>
                  <a:pt x="282" y="94"/>
                  <a:pt x="282" y="94"/>
                </a:cubicBezTo>
                <a:cubicBezTo>
                  <a:pt x="282" y="52"/>
                  <a:pt x="282" y="52"/>
                  <a:pt x="282" y="52"/>
                </a:cubicBezTo>
                <a:cubicBezTo>
                  <a:pt x="370" y="52"/>
                  <a:pt x="370" y="52"/>
                  <a:pt x="370" y="52"/>
                </a:cubicBezTo>
                <a:cubicBezTo>
                  <a:pt x="373" y="59"/>
                  <a:pt x="379" y="63"/>
                  <a:pt x="386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504" y="63"/>
                  <a:pt x="512" y="55"/>
                  <a:pt x="512" y="45"/>
                </a:cubicBezTo>
                <a:cubicBezTo>
                  <a:pt x="512" y="35"/>
                  <a:pt x="504" y="27"/>
                  <a:pt x="494" y="27"/>
                </a:cubicBezTo>
                <a:cubicBezTo>
                  <a:pt x="386" y="27"/>
                  <a:pt x="386" y="27"/>
                  <a:pt x="386" y="27"/>
                </a:cubicBezTo>
                <a:cubicBezTo>
                  <a:pt x="379" y="27"/>
                  <a:pt x="373" y="32"/>
                  <a:pt x="370" y="38"/>
                </a:cubicBezTo>
                <a:cubicBezTo>
                  <a:pt x="282" y="38"/>
                  <a:pt x="282" y="38"/>
                  <a:pt x="282" y="38"/>
                </a:cubicBezTo>
                <a:cubicBezTo>
                  <a:pt x="282" y="18"/>
                  <a:pt x="282" y="18"/>
                  <a:pt x="282" y="18"/>
                </a:cubicBezTo>
                <a:cubicBezTo>
                  <a:pt x="282" y="8"/>
                  <a:pt x="274" y="0"/>
                  <a:pt x="265" y="0"/>
                </a:cubicBezTo>
                <a:cubicBezTo>
                  <a:pt x="255" y="0"/>
                  <a:pt x="247" y="8"/>
                  <a:pt x="247" y="18"/>
                </a:cubicBezTo>
                <a:cubicBezTo>
                  <a:pt x="247" y="38"/>
                  <a:pt x="247" y="38"/>
                  <a:pt x="247" y="38"/>
                </a:cubicBezTo>
                <a:cubicBezTo>
                  <a:pt x="142" y="38"/>
                  <a:pt x="142" y="38"/>
                  <a:pt x="142" y="38"/>
                </a:cubicBezTo>
                <a:cubicBezTo>
                  <a:pt x="139" y="32"/>
                  <a:pt x="133" y="27"/>
                  <a:pt x="125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7" y="27"/>
                  <a:pt x="0" y="35"/>
                  <a:pt x="0" y="45"/>
                </a:cubicBezTo>
                <a:cubicBezTo>
                  <a:pt x="0" y="55"/>
                  <a:pt x="7" y="63"/>
                  <a:pt x="17" y="63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33" y="63"/>
                  <a:pt x="139" y="59"/>
                  <a:pt x="142" y="52"/>
                </a:cubicBezTo>
                <a:cubicBezTo>
                  <a:pt x="247" y="52"/>
                  <a:pt x="247" y="52"/>
                  <a:pt x="247" y="52"/>
                </a:cubicBezTo>
                <a:cubicBezTo>
                  <a:pt x="247" y="94"/>
                  <a:pt x="247" y="94"/>
                  <a:pt x="247" y="94"/>
                </a:cubicBezTo>
                <a:cubicBezTo>
                  <a:pt x="161" y="94"/>
                  <a:pt x="161" y="94"/>
                  <a:pt x="161" y="94"/>
                </a:cubicBezTo>
                <a:cubicBezTo>
                  <a:pt x="161" y="113"/>
                  <a:pt x="161" y="113"/>
                  <a:pt x="161" y="113"/>
                </a:cubicBezTo>
                <a:cubicBezTo>
                  <a:pt x="247" y="113"/>
                  <a:pt x="247" y="113"/>
                  <a:pt x="247" y="113"/>
                </a:cubicBezTo>
                <a:cubicBezTo>
                  <a:pt x="247" y="132"/>
                  <a:pt x="247" y="132"/>
                  <a:pt x="247" y="132"/>
                </a:cubicBezTo>
                <a:cubicBezTo>
                  <a:pt x="51" y="132"/>
                  <a:pt x="51" y="132"/>
                  <a:pt x="51" y="132"/>
                </a:cubicBezTo>
                <a:cubicBezTo>
                  <a:pt x="41" y="132"/>
                  <a:pt x="32" y="140"/>
                  <a:pt x="32" y="150"/>
                </a:cubicBezTo>
                <a:cubicBezTo>
                  <a:pt x="32" y="154"/>
                  <a:pt x="32" y="154"/>
                  <a:pt x="32" y="154"/>
                </a:cubicBezTo>
                <a:cubicBezTo>
                  <a:pt x="32" y="164"/>
                  <a:pt x="41" y="172"/>
                  <a:pt x="51" y="172"/>
                </a:cubicBezTo>
                <a:cubicBezTo>
                  <a:pt x="478" y="172"/>
                  <a:pt x="478" y="172"/>
                  <a:pt x="478" y="172"/>
                </a:cubicBezTo>
                <a:cubicBezTo>
                  <a:pt x="488" y="172"/>
                  <a:pt x="497" y="164"/>
                  <a:pt x="497" y="154"/>
                </a:cubicBezTo>
                <a:close/>
              </a:path>
            </a:pathLst>
          </a:cu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4067406" y="5124883"/>
            <a:ext cx="314325" cy="296863"/>
          </a:xfrm>
          <a:custGeom>
            <a:avLst/>
            <a:gdLst>
              <a:gd name="T0" fmla="*/ 513 w 519"/>
              <a:gd name="T1" fmla="*/ 0 h 559"/>
              <a:gd name="T2" fmla="*/ 483 w 519"/>
              <a:gd name="T3" fmla="*/ 0 h 559"/>
              <a:gd name="T4" fmla="*/ 478 w 519"/>
              <a:gd name="T5" fmla="*/ 5 h 559"/>
              <a:gd name="T6" fmla="*/ 478 w 519"/>
              <a:gd name="T7" fmla="*/ 51 h 559"/>
              <a:gd name="T8" fmla="*/ 354 w 519"/>
              <a:gd name="T9" fmla="*/ 51 h 559"/>
              <a:gd name="T10" fmla="*/ 0 w 519"/>
              <a:gd name="T11" fmla="*/ 405 h 559"/>
              <a:gd name="T12" fmla="*/ 0 w 519"/>
              <a:gd name="T13" fmla="*/ 559 h 559"/>
              <a:gd name="T14" fmla="*/ 244 w 519"/>
              <a:gd name="T15" fmla="*/ 559 h 559"/>
              <a:gd name="T16" fmla="*/ 244 w 519"/>
              <a:gd name="T17" fmla="*/ 405 h 559"/>
              <a:gd name="T18" fmla="*/ 354 w 519"/>
              <a:gd name="T19" fmla="*/ 295 h 559"/>
              <a:gd name="T20" fmla="*/ 478 w 519"/>
              <a:gd name="T21" fmla="*/ 295 h 559"/>
              <a:gd name="T22" fmla="*/ 478 w 519"/>
              <a:gd name="T23" fmla="*/ 337 h 559"/>
              <a:gd name="T24" fmla="*/ 483 w 519"/>
              <a:gd name="T25" fmla="*/ 342 h 559"/>
              <a:gd name="T26" fmla="*/ 513 w 519"/>
              <a:gd name="T27" fmla="*/ 342 h 559"/>
              <a:gd name="T28" fmla="*/ 519 w 519"/>
              <a:gd name="T29" fmla="*/ 337 h 559"/>
              <a:gd name="T30" fmla="*/ 519 w 519"/>
              <a:gd name="T31" fmla="*/ 5 h 559"/>
              <a:gd name="T32" fmla="*/ 513 w 519"/>
              <a:gd name="T33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9" h="559">
                <a:moveTo>
                  <a:pt x="513" y="0"/>
                </a:moveTo>
                <a:cubicBezTo>
                  <a:pt x="483" y="0"/>
                  <a:pt x="483" y="0"/>
                  <a:pt x="483" y="0"/>
                </a:cubicBezTo>
                <a:cubicBezTo>
                  <a:pt x="480" y="0"/>
                  <a:pt x="478" y="2"/>
                  <a:pt x="478" y="5"/>
                </a:cubicBezTo>
                <a:cubicBezTo>
                  <a:pt x="478" y="51"/>
                  <a:pt x="478" y="51"/>
                  <a:pt x="478" y="51"/>
                </a:cubicBezTo>
                <a:cubicBezTo>
                  <a:pt x="354" y="51"/>
                  <a:pt x="354" y="51"/>
                  <a:pt x="354" y="51"/>
                </a:cubicBezTo>
                <a:cubicBezTo>
                  <a:pt x="159" y="51"/>
                  <a:pt x="0" y="210"/>
                  <a:pt x="0" y="405"/>
                </a:cubicBezTo>
                <a:cubicBezTo>
                  <a:pt x="0" y="559"/>
                  <a:pt x="0" y="559"/>
                  <a:pt x="0" y="559"/>
                </a:cubicBezTo>
                <a:cubicBezTo>
                  <a:pt x="244" y="559"/>
                  <a:pt x="244" y="559"/>
                  <a:pt x="244" y="559"/>
                </a:cubicBezTo>
                <a:cubicBezTo>
                  <a:pt x="244" y="405"/>
                  <a:pt x="244" y="405"/>
                  <a:pt x="244" y="405"/>
                </a:cubicBezTo>
                <a:cubicBezTo>
                  <a:pt x="244" y="344"/>
                  <a:pt x="293" y="295"/>
                  <a:pt x="354" y="295"/>
                </a:cubicBezTo>
                <a:cubicBezTo>
                  <a:pt x="478" y="295"/>
                  <a:pt x="478" y="295"/>
                  <a:pt x="478" y="295"/>
                </a:cubicBezTo>
                <a:cubicBezTo>
                  <a:pt x="478" y="337"/>
                  <a:pt x="478" y="337"/>
                  <a:pt x="478" y="337"/>
                </a:cubicBezTo>
                <a:cubicBezTo>
                  <a:pt x="478" y="340"/>
                  <a:pt x="480" y="342"/>
                  <a:pt x="483" y="342"/>
                </a:cubicBezTo>
                <a:cubicBezTo>
                  <a:pt x="513" y="342"/>
                  <a:pt x="513" y="342"/>
                  <a:pt x="513" y="342"/>
                </a:cubicBezTo>
                <a:cubicBezTo>
                  <a:pt x="516" y="342"/>
                  <a:pt x="519" y="340"/>
                  <a:pt x="519" y="337"/>
                </a:cubicBezTo>
                <a:cubicBezTo>
                  <a:pt x="519" y="5"/>
                  <a:pt x="519" y="5"/>
                  <a:pt x="519" y="5"/>
                </a:cubicBezTo>
                <a:cubicBezTo>
                  <a:pt x="519" y="2"/>
                  <a:pt x="516" y="0"/>
                  <a:pt x="513" y="0"/>
                </a:cubicBezTo>
                <a:close/>
              </a:path>
            </a:pathLst>
          </a:cu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4967519" y="5151870"/>
            <a:ext cx="104775" cy="127000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5083406" y="5124883"/>
            <a:ext cx="314325" cy="296863"/>
          </a:xfrm>
          <a:custGeom>
            <a:avLst/>
            <a:gdLst>
              <a:gd name="T0" fmla="*/ 6 w 519"/>
              <a:gd name="T1" fmla="*/ 0 h 559"/>
              <a:gd name="T2" fmla="*/ 36 w 519"/>
              <a:gd name="T3" fmla="*/ 0 h 559"/>
              <a:gd name="T4" fmla="*/ 42 w 519"/>
              <a:gd name="T5" fmla="*/ 5 h 559"/>
              <a:gd name="T6" fmla="*/ 42 w 519"/>
              <a:gd name="T7" fmla="*/ 51 h 559"/>
              <a:gd name="T8" fmla="*/ 165 w 519"/>
              <a:gd name="T9" fmla="*/ 51 h 559"/>
              <a:gd name="T10" fmla="*/ 519 w 519"/>
              <a:gd name="T11" fmla="*/ 405 h 559"/>
              <a:gd name="T12" fmla="*/ 519 w 519"/>
              <a:gd name="T13" fmla="*/ 559 h 559"/>
              <a:gd name="T14" fmla="*/ 275 w 519"/>
              <a:gd name="T15" fmla="*/ 559 h 559"/>
              <a:gd name="T16" fmla="*/ 275 w 519"/>
              <a:gd name="T17" fmla="*/ 405 h 559"/>
              <a:gd name="T18" fmla="*/ 165 w 519"/>
              <a:gd name="T19" fmla="*/ 295 h 559"/>
              <a:gd name="T20" fmla="*/ 42 w 519"/>
              <a:gd name="T21" fmla="*/ 295 h 559"/>
              <a:gd name="T22" fmla="*/ 42 w 519"/>
              <a:gd name="T23" fmla="*/ 337 h 559"/>
              <a:gd name="T24" fmla="*/ 36 w 519"/>
              <a:gd name="T25" fmla="*/ 342 h 559"/>
              <a:gd name="T26" fmla="*/ 6 w 519"/>
              <a:gd name="T27" fmla="*/ 342 h 559"/>
              <a:gd name="T28" fmla="*/ 0 w 519"/>
              <a:gd name="T29" fmla="*/ 337 h 559"/>
              <a:gd name="T30" fmla="*/ 0 w 519"/>
              <a:gd name="T31" fmla="*/ 5 h 559"/>
              <a:gd name="T32" fmla="*/ 6 w 519"/>
              <a:gd name="T33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9" h="559">
                <a:moveTo>
                  <a:pt x="6" y="0"/>
                </a:moveTo>
                <a:cubicBezTo>
                  <a:pt x="36" y="0"/>
                  <a:pt x="36" y="0"/>
                  <a:pt x="36" y="0"/>
                </a:cubicBezTo>
                <a:cubicBezTo>
                  <a:pt x="39" y="0"/>
                  <a:pt x="42" y="2"/>
                  <a:pt x="42" y="5"/>
                </a:cubicBezTo>
                <a:cubicBezTo>
                  <a:pt x="42" y="51"/>
                  <a:pt x="42" y="51"/>
                  <a:pt x="42" y="51"/>
                </a:cubicBezTo>
                <a:cubicBezTo>
                  <a:pt x="165" y="51"/>
                  <a:pt x="165" y="51"/>
                  <a:pt x="165" y="51"/>
                </a:cubicBezTo>
                <a:cubicBezTo>
                  <a:pt x="360" y="51"/>
                  <a:pt x="519" y="210"/>
                  <a:pt x="519" y="405"/>
                </a:cubicBezTo>
                <a:cubicBezTo>
                  <a:pt x="519" y="559"/>
                  <a:pt x="519" y="559"/>
                  <a:pt x="519" y="559"/>
                </a:cubicBezTo>
                <a:cubicBezTo>
                  <a:pt x="275" y="559"/>
                  <a:pt x="275" y="559"/>
                  <a:pt x="275" y="559"/>
                </a:cubicBezTo>
                <a:cubicBezTo>
                  <a:pt x="275" y="405"/>
                  <a:pt x="275" y="405"/>
                  <a:pt x="275" y="405"/>
                </a:cubicBezTo>
                <a:cubicBezTo>
                  <a:pt x="275" y="344"/>
                  <a:pt x="226" y="295"/>
                  <a:pt x="165" y="295"/>
                </a:cubicBezTo>
                <a:cubicBezTo>
                  <a:pt x="42" y="295"/>
                  <a:pt x="42" y="295"/>
                  <a:pt x="42" y="295"/>
                </a:cubicBezTo>
                <a:cubicBezTo>
                  <a:pt x="42" y="337"/>
                  <a:pt x="42" y="337"/>
                  <a:pt x="42" y="337"/>
                </a:cubicBezTo>
                <a:cubicBezTo>
                  <a:pt x="42" y="340"/>
                  <a:pt x="39" y="342"/>
                  <a:pt x="36" y="342"/>
                </a:cubicBezTo>
                <a:cubicBezTo>
                  <a:pt x="6" y="342"/>
                  <a:pt x="6" y="342"/>
                  <a:pt x="6" y="342"/>
                </a:cubicBezTo>
                <a:cubicBezTo>
                  <a:pt x="3" y="342"/>
                  <a:pt x="0" y="340"/>
                  <a:pt x="0" y="337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6" y="0"/>
                </a:cubicBezTo>
                <a:close/>
              </a:path>
            </a:pathLst>
          </a:cu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7791681" y="5250295"/>
            <a:ext cx="20638" cy="17463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7791681" y="5299508"/>
            <a:ext cx="20638" cy="17463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7791681" y="5274108"/>
            <a:ext cx="20638" cy="19050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7815494" y="5274108"/>
            <a:ext cx="20638" cy="19050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7815494" y="5250295"/>
            <a:ext cx="20638" cy="17463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7767869" y="5250295"/>
            <a:ext cx="20638" cy="17463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7839306" y="5250295"/>
            <a:ext cx="20638" cy="17463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7839306" y="5274108"/>
            <a:ext cx="20638" cy="19050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7839306" y="5299508"/>
            <a:ext cx="20638" cy="17463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7815494" y="5299508"/>
            <a:ext cx="20638" cy="17463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7720244" y="5299508"/>
            <a:ext cx="20638" cy="17463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7720244" y="5274108"/>
            <a:ext cx="20638" cy="19050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" name="Freeform 31"/>
          <p:cNvSpPr>
            <a:spLocks noEditPoints="1"/>
          </p:cNvSpPr>
          <p:nvPr/>
        </p:nvSpPr>
        <p:spPr bwMode="auto">
          <a:xfrm>
            <a:off x="7615469" y="5072495"/>
            <a:ext cx="585788" cy="331788"/>
          </a:xfrm>
          <a:custGeom>
            <a:avLst/>
            <a:gdLst>
              <a:gd name="T0" fmla="*/ 143 w 369"/>
              <a:gd name="T1" fmla="*/ 0 h 209"/>
              <a:gd name="T2" fmla="*/ 0 w 369"/>
              <a:gd name="T3" fmla="*/ 84 h 209"/>
              <a:gd name="T4" fmla="*/ 0 w 369"/>
              <a:gd name="T5" fmla="*/ 209 h 209"/>
              <a:gd name="T6" fmla="*/ 369 w 369"/>
              <a:gd name="T7" fmla="*/ 209 h 209"/>
              <a:gd name="T8" fmla="*/ 369 w 369"/>
              <a:gd name="T9" fmla="*/ 88 h 209"/>
              <a:gd name="T10" fmla="*/ 143 w 369"/>
              <a:gd name="T11" fmla="*/ 0 h 209"/>
              <a:gd name="T12" fmla="*/ 164 w 369"/>
              <a:gd name="T13" fmla="*/ 164 h 209"/>
              <a:gd name="T14" fmla="*/ 55 w 369"/>
              <a:gd name="T15" fmla="*/ 164 h 209"/>
              <a:gd name="T16" fmla="*/ 55 w 369"/>
              <a:gd name="T17" fmla="*/ 103 h 209"/>
              <a:gd name="T18" fmla="*/ 164 w 369"/>
              <a:gd name="T19" fmla="*/ 103 h 209"/>
              <a:gd name="T20" fmla="*/ 164 w 369"/>
              <a:gd name="T21" fmla="*/ 164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9" h="209">
                <a:moveTo>
                  <a:pt x="143" y="0"/>
                </a:moveTo>
                <a:lnTo>
                  <a:pt x="0" y="84"/>
                </a:lnTo>
                <a:lnTo>
                  <a:pt x="0" y="209"/>
                </a:lnTo>
                <a:lnTo>
                  <a:pt x="369" y="209"/>
                </a:lnTo>
                <a:lnTo>
                  <a:pt x="369" y="88"/>
                </a:lnTo>
                <a:lnTo>
                  <a:pt x="143" y="0"/>
                </a:lnTo>
                <a:close/>
                <a:moveTo>
                  <a:pt x="164" y="164"/>
                </a:moveTo>
                <a:lnTo>
                  <a:pt x="55" y="164"/>
                </a:lnTo>
                <a:lnTo>
                  <a:pt x="55" y="103"/>
                </a:lnTo>
                <a:lnTo>
                  <a:pt x="164" y="103"/>
                </a:lnTo>
                <a:lnTo>
                  <a:pt x="164" y="164"/>
                </a:lnTo>
                <a:close/>
              </a:path>
            </a:pathLst>
          </a:cu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7720244" y="5250295"/>
            <a:ext cx="20638" cy="17463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7767869" y="5299508"/>
            <a:ext cx="20638" cy="17463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7744056" y="5250295"/>
            <a:ext cx="20638" cy="17463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7767869" y="5274108"/>
            <a:ext cx="20638" cy="19050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7744056" y="5274108"/>
            <a:ext cx="20638" cy="19050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3" name="Rectangle 37"/>
          <p:cNvSpPr>
            <a:spLocks noChangeArrowheads="1"/>
          </p:cNvSpPr>
          <p:nvPr/>
        </p:nvSpPr>
        <p:spPr bwMode="auto">
          <a:xfrm>
            <a:off x="7744056" y="5299508"/>
            <a:ext cx="20638" cy="17463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6513744" y="5294745"/>
            <a:ext cx="954088" cy="122238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6" name="Freeform 40"/>
          <p:cNvSpPr>
            <a:spLocks/>
          </p:cNvSpPr>
          <p:nvPr/>
        </p:nvSpPr>
        <p:spPr bwMode="auto">
          <a:xfrm>
            <a:off x="7143981" y="4539459"/>
            <a:ext cx="323850" cy="737824"/>
          </a:xfrm>
          <a:custGeom>
            <a:avLst/>
            <a:gdLst>
              <a:gd name="T0" fmla="*/ 204 w 204"/>
              <a:gd name="T1" fmla="*/ 80 h 699"/>
              <a:gd name="T2" fmla="*/ 204 w 204"/>
              <a:gd name="T3" fmla="*/ 26 h 699"/>
              <a:gd name="T4" fmla="*/ 0 w 204"/>
              <a:gd name="T5" fmla="*/ 0 h 699"/>
              <a:gd name="T6" fmla="*/ 0 w 204"/>
              <a:gd name="T7" fmla="*/ 80 h 699"/>
              <a:gd name="T8" fmla="*/ 30 w 204"/>
              <a:gd name="T9" fmla="*/ 80 h 699"/>
              <a:gd name="T10" fmla="*/ 30 w 204"/>
              <a:gd name="T11" fmla="*/ 112 h 699"/>
              <a:gd name="T12" fmla="*/ 0 w 204"/>
              <a:gd name="T13" fmla="*/ 112 h 699"/>
              <a:gd name="T14" fmla="*/ 0 w 204"/>
              <a:gd name="T15" fmla="*/ 160 h 699"/>
              <a:gd name="T16" fmla="*/ 30 w 204"/>
              <a:gd name="T17" fmla="*/ 160 h 699"/>
              <a:gd name="T18" fmla="*/ 30 w 204"/>
              <a:gd name="T19" fmla="*/ 193 h 699"/>
              <a:gd name="T20" fmla="*/ 0 w 204"/>
              <a:gd name="T21" fmla="*/ 193 h 699"/>
              <a:gd name="T22" fmla="*/ 0 w 204"/>
              <a:gd name="T23" fmla="*/ 241 h 699"/>
              <a:gd name="T24" fmla="*/ 30 w 204"/>
              <a:gd name="T25" fmla="*/ 241 h 699"/>
              <a:gd name="T26" fmla="*/ 30 w 204"/>
              <a:gd name="T27" fmla="*/ 274 h 699"/>
              <a:gd name="T28" fmla="*/ 0 w 204"/>
              <a:gd name="T29" fmla="*/ 274 h 699"/>
              <a:gd name="T30" fmla="*/ 0 w 204"/>
              <a:gd name="T31" fmla="*/ 322 h 699"/>
              <a:gd name="T32" fmla="*/ 30 w 204"/>
              <a:gd name="T33" fmla="*/ 322 h 699"/>
              <a:gd name="T34" fmla="*/ 30 w 204"/>
              <a:gd name="T35" fmla="*/ 355 h 699"/>
              <a:gd name="T36" fmla="*/ 0 w 204"/>
              <a:gd name="T37" fmla="*/ 355 h 699"/>
              <a:gd name="T38" fmla="*/ 0 w 204"/>
              <a:gd name="T39" fmla="*/ 403 h 699"/>
              <a:gd name="T40" fmla="*/ 30 w 204"/>
              <a:gd name="T41" fmla="*/ 403 h 699"/>
              <a:gd name="T42" fmla="*/ 30 w 204"/>
              <a:gd name="T43" fmla="*/ 436 h 699"/>
              <a:gd name="T44" fmla="*/ 0 w 204"/>
              <a:gd name="T45" fmla="*/ 436 h 699"/>
              <a:gd name="T46" fmla="*/ 0 w 204"/>
              <a:gd name="T47" fmla="*/ 484 h 699"/>
              <a:gd name="T48" fmla="*/ 30 w 204"/>
              <a:gd name="T49" fmla="*/ 484 h 699"/>
              <a:gd name="T50" fmla="*/ 30 w 204"/>
              <a:gd name="T51" fmla="*/ 520 h 699"/>
              <a:gd name="T52" fmla="*/ 0 w 204"/>
              <a:gd name="T53" fmla="*/ 520 h 699"/>
              <a:gd name="T54" fmla="*/ 0 w 204"/>
              <a:gd name="T55" fmla="*/ 699 h 699"/>
              <a:gd name="T56" fmla="*/ 204 w 204"/>
              <a:gd name="T57" fmla="*/ 699 h 699"/>
              <a:gd name="T58" fmla="*/ 204 w 204"/>
              <a:gd name="T59" fmla="*/ 520 h 699"/>
              <a:gd name="T60" fmla="*/ 89 w 204"/>
              <a:gd name="T61" fmla="*/ 520 h 699"/>
              <a:gd name="T62" fmla="*/ 89 w 204"/>
              <a:gd name="T63" fmla="*/ 484 h 699"/>
              <a:gd name="T64" fmla="*/ 204 w 204"/>
              <a:gd name="T65" fmla="*/ 484 h 699"/>
              <a:gd name="T66" fmla="*/ 204 w 204"/>
              <a:gd name="T67" fmla="*/ 436 h 699"/>
              <a:gd name="T68" fmla="*/ 89 w 204"/>
              <a:gd name="T69" fmla="*/ 436 h 699"/>
              <a:gd name="T70" fmla="*/ 89 w 204"/>
              <a:gd name="T71" fmla="*/ 403 h 699"/>
              <a:gd name="T72" fmla="*/ 204 w 204"/>
              <a:gd name="T73" fmla="*/ 403 h 699"/>
              <a:gd name="T74" fmla="*/ 204 w 204"/>
              <a:gd name="T75" fmla="*/ 355 h 699"/>
              <a:gd name="T76" fmla="*/ 89 w 204"/>
              <a:gd name="T77" fmla="*/ 355 h 699"/>
              <a:gd name="T78" fmla="*/ 89 w 204"/>
              <a:gd name="T79" fmla="*/ 322 h 699"/>
              <a:gd name="T80" fmla="*/ 204 w 204"/>
              <a:gd name="T81" fmla="*/ 322 h 699"/>
              <a:gd name="T82" fmla="*/ 204 w 204"/>
              <a:gd name="T83" fmla="*/ 274 h 699"/>
              <a:gd name="T84" fmla="*/ 89 w 204"/>
              <a:gd name="T85" fmla="*/ 274 h 699"/>
              <a:gd name="T86" fmla="*/ 89 w 204"/>
              <a:gd name="T87" fmla="*/ 241 h 699"/>
              <a:gd name="T88" fmla="*/ 204 w 204"/>
              <a:gd name="T89" fmla="*/ 241 h 699"/>
              <a:gd name="T90" fmla="*/ 204 w 204"/>
              <a:gd name="T91" fmla="*/ 193 h 699"/>
              <a:gd name="T92" fmla="*/ 89 w 204"/>
              <a:gd name="T93" fmla="*/ 193 h 699"/>
              <a:gd name="T94" fmla="*/ 89 w 204"/>
              <a:gd name="T95" fmla="*/ 160 h 699"/>
              <a:gd name="T96" fmla="*/ 204 w 204"/>
              <a:gd name="T97" fmla="*/ 160 h 699"/>
              <a:gd name="T98" fmla="*/ 204 w 204"/>
              <a:gd name="T99" fmla="*/ 112 h 699"/>
              <a:gd name="T100" fmla="*/ 89 w 204"/>
              <a:gd name="T101" fmla="*/ 112 h 699"/>
              <a:gd name="T102" fmla="*/ 89 w 204"/>
              <a:gd name="T103" fmla="*/ 80 h 699"/>
              <a:gd name="T104" fmla="*/ 204 w 204"/>
              <a:gd name="T105" fmla="*/ 80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4" h="699">
                <a:moveTo>
                  <a:pt x="204" y="80"/>
                </a:moveTo>
                <a:lnTo>
                  <a:pt x="204" y="26"/>
                </a:lnTo>
                <a:lnTo>
                  <a:pt x="0" y="0"/>
                </a:lnTo>
                <a:lnTo>
                  <a:pt x="0" y="80"/>
                </a:lnTo>
                <a:lnTo>
                  <a:pt x="30" y="80"/>
                </a:lnTo>
                <a:lnTo>
                  <a:pt x="30" y="112"/>
                </a:lnTo>
                <a:lnTo>
                  <a:pt x="0" y="112"/>
                </a:lnTo>
                <a:lnTo>
                  <a:pt x="0" y="160"/>
                </a:lnTo>
                <a:lnTo>
                  <a:pt x="30" y="160"/>
                </a:lnTo>
                <a:lnTo>
                  <a:pt x="30" y="193"/>
                </a:lnTo>
                <a:lnTo>
                  <a:pt x="0" y="193"/>
                </a:lnTo>
                <a:lnTo>
                  <a:pt x="0" y="241"/>
                </a:lnTo>
                <a:lnTo>
                  <a:pt x="30" y="241"/>
                </a:lnTo>
                <a:lnTo>
                  <a:pt x="30" y="274"/>
                </a:lnTo>
                <a:lnTo>
                  <a:pt x="0" y="274"/>
                </a:lnTo>
                <a:lnTo>
                  <a:pt x="0" y="322"/>
                </a:lnTo>
                <a:lnTo>
                  <a:pt x="30" y="322"/>
                </a:lnTo>
                <a:lnTo>
                  <a:pt x="30" y="355"/>
                </a:lnTo>
                <a:lnTo>
                  <a:pt x="0" y="355"/>
                </a:lnTo>
                <a:lnTo>
                  <a:pt x="0" y="403"/>
                </a:lnTo>
                <a:lnTo>
                  <a:pt x="30" y="403"/>
                </a:lnTo>
                <a:lnTo>
                  <a:pt x="30" y="436"/>
                </a:lnTo>
                <a:lnTo>
                  <a:pt x="0" y="436"/>
                </a:lnTo>
                <a:lnTo>
                  <a:pt x="0" y="484"/>
                </a:lnTo>
                <a:lnTo>
                  <a:pt x="30" y="484"/>
                </a:lnTo>
                <a:lnTo>
                  <a:pt x="30" y="520"/>
                </a:lnTo>
                <a:lnTo>
                  <a:pt x="0" y="520"/>
                </a:lnTo>
                <a:lnTo>
                  <a:pt x="0" y="699"/>
                </a:lnTo>
                <a:lnTo>
                  <a:pt x="204" y="699"/>
                </a:lnTo>
                <a:lnTo>
                  <a:pt x="204" y="520"/>
                </a:lnTo>
                <a:lnTo>
                  <a:pt x="89" y="520"/>
                </a:lnTo>
                <a:lnTo>
                  <a:pt x="89" y="484"/>
                </a:lnTo>
                <a:lnTo>
                  <a:pt x="204" y="484"/>
                </a:lnTo>
                <a:lnTo>
                  <a:pt x="204" y="436"/>
                </a:lnTo>
                <a:lnTo>
                  <a:pt x="89" y="436"/>
                </a:lnTo>
                <a:lnTo>
                  <a:pt x="89" y="403"/>
                </a:lnTo>
                <a:lnTo>
                  <a:pt x="204" y="403"/>
                </a:lnTo>
                <a:lnTo>
                  <a:pt x="204" y="355"/>
                </a:lnTo>
                <a:lnTo>
                  <a:pt x="89" y="355"/>
                </a:lnTo>
                <a:lnTo>
                  <a:pt x="89" y="322"/>
                </a:lnTo>
                <a:lnTo>
                  <a:pt x="204" y="322"/>
                </a:lnTo>
                <a:lnTo>
                  <a:pt x="204" y="274"/>
                </a:lnTo>
                <a:lnTo>
                  <a:pt x="89" y="274"/>
                </a:lnTo>
                <a:lnTo>
                  <a:pt x="89" y="241"/>
                </a:lnTo>
                <a:lnTo>
                  <a:pt x="204" y="241"/>
                </a:lnTo>
                <a:lnTo>
                  <a:pt x="204" y="193"/>
                </a:lnTo>
                <a:lnTo>
                  <a:pt x="89" y="193"/>
                </a:lnTo>
                <a:lnTo>
                  <a:pt x="89" y="160"/>
                </a:lnTo>
                <a:lnTo>
                  <a:pt x="204" y="160"/>
                </a:lnTo>
                <a:lnTo>
                  <a:pt x="204" y="112"/>
                </a:lnTo>
                <a:lnTo>
                  <a:pt x="89" y="112"/>
                </a:lnTo>
                <a:lnTo>
                  <a:pt x="89" y="80"/>
                </a:lnTo>
                <a:lnTo>
                  <a:pt x="204" y="80"/>
                </a:lnTo>
                <a:close/>
              </a:path>
            </a:pathLst>
          </a:cu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7" name="Freeform 41"/>
          <p:cNvSpPr>
            <a:spLocks noEditPoints="1"/>
          </p:cNvSpPr>
          <p:nvPr/>
        </p:nvSpPr>
        <p:spPr bwMode="auto">
          <a:xfrm>
            <a:off x="6513744" y="4349461"/>
            <a:ext cx="601663" cy="927822"/>
          </a:xfrm>
          <a:custGeom>
            <a:avLst/>
            <a:gdLst>
              <a:gd name="T0" fmla="*/ 379 w 379"/>
              <a:gd name="T1" fmla="*/ 0 h 879"/>
              <a:gd name="T2" fmla="*/ 18 w 379"/>
              <a:gd name="T3" fmla="*/ 186 h 879"/>
              <a:gd name="T4" fmla="*/ 55 w 379"/>
              <a:gd name="T5" fmla="*/ 452 h 879"/>
              <a:gd name="T6" fmla="*/ 0 w 379"/>
              <a:gd name="T7" fmla="*/ 700 h 879"/>
              <a:gd name="T8" fmla="*/ 205 w 379"/>
              <a:gd name="T9" fmla="*/ 879 h 879"/>
              <a:gd name="T10" fmla="*/ 129 w 379"/>
              <a:gd name="T11" fmla="*/ 540 h 879"/>
              <a:gd name="T12" fmla="*/ 129 w 379"/>
              <a:gd name="T13" fmla="*/ 567 h 879"/>
              <a:gd name="T14" fmla="*/ 110 w 379"/>
              <a:gd name="T15" fmla="*/ 567 h 879"/>
              <a:gd name="T16" fmla="*/ 110 w 379"/>
              <a:gd name="T17" fmla="*/ 513 h 879"/>
              <a:gd name="T18" fmla="*/ 110 w 379"/>
              <a:gd name="T19" fmla="*/ 536 h 879"/>
              <a:gd name="T20" fmla="*/ 129 w 379"/>
              <a:gd name="T21" fmla="*/ 485 h 879"/>
              <a:gd name="T22" fmla="*/ 108 w 379"/>
              <a:gd name="T23" fmla="*/ 244 h 879"/>
              <a:gd name="T24" fmla="*/ 108 w 379"/>
              <a:gd name="T25" fmla="*/ 268 h 879"/>
              <a:gd name="T26" fmla="*/ 126 w 379"/>
              <a:gd name="T27" fmla="*/ 272 h 879"/>
              <a:gd name="T28" fmla="*/ 108 w 379"/>
              <a:gd name="T29" fmla="*/ 272 h 879"/>
              <a:gd name="T30" fmla="*/ 126 w 379"/>
              <a:gd name="T31" fmla="*/ 322 h 879"/>
              <a:gd name="T32" fmla="*/ 108 w 379"/>
              <a:gd name="T33" fmla="*/ 326 h 879"/>
              <a:gd name="T34" fmla="*/ 108 w 379"/>
              <a:gd name="T35" fmla="*/ 349 h 879"/>
              <a:gd name="T36" fmla="*/ 126 w 379"/>
              <a:gd name="T37" fmla="*/ 353 h 879"/>
              <a:gd name="T38" fmla="*/ 108 w 379"/>
              <a:gd name="T39" fmla="*/ 353 h 879"/>
              <a:gd name="T40" fmla="*/ 126 w 379"/>
              <a:gd name="T41" fmla="*/ 404 h 879"/>
              <a:gd name="T42" fmla="*/ 85 w 379"/>
              <a:gd name="T43" fmla="*/ 563 h 879"/>
              <a:gd name="T44" fmla="*/ 103 w 379"/>
              <a:gd name="T45" fmla="*/ 563 h 879"/>
              <a:gd name="T46" fmla="*/ 103 w 379"/>
              <a:gd name="T47" fmla="*/ 591 h 879"/>
              <a:gd name="T48" fmla="*/ 103 w 379"/>
              <a:gd name="T49" fmla="*/ 567 h 879"/>
              <a:gd name="T50" fmla="*/ 103 w 379"/>
              <a:gd name="T51" fmla="*/ 513 h 879"/>
              <a:gd name="T52" fmla="*/ 85 w 379"/>
              <a:gd name="T53" fmla="*/ 509 h 879"/>
              <a:gd name="T54" fmla="*/ 103 w 379"/>
              <a:gd name="T55" fmla="*/ 509 h 879"/>
              <a:gd name="T56" fmla="*/ 101 w 379"/>
              <a:gd name="T57" fmla="*/ 244 h 879"/>
              <a:gd name="T58" fmla="*/ 82 w 379"/>
              <a:gd name="T59" fmla="*/ 244 h 879"/>
              <a:gd name="T60" fmla="*/ 101 w 379"/>
              <a:gd name="T61" fmla="*/ 295 h 879"/>
              <a:gd name="T62" fmla="*/ 82 w 379"/>
              <a:gd name="T63" fmla="*/ 299 h 879"/>
              <a:gd name="T64" fmla="*/ 82 w 379"/>
              <a:gd name="T65" fmla="*/ 322 h 879"/>
              <a:gd name="T66" fmla="*/ 101 w 379"/>
              <a:gd name="T67" fmla="*/ 326 h 879"/>
              <a:gd name="T68" fmla="*/ 82 w 379"/>
              <a:gd name="T69" fmla="*/ 326 h 879"/>
              <a:gd name="T70" fmla="*/ 101 w 379"/>
              <a:gd name="T71" fmla="*/ 376 h 879"/>
              <a:gd name="T72" fmla="*/ 82 w 379"/>
              <a:gd name="T73" fmla="*/ 380 h 879"/>
              <a:gd name="T74" fmla="*/ 82 w 379"/>
              <a:gd name="T75" fmla="*/ 404 h 879"/>
              <a:gd name="T76" fmla="*/ 60 w 379"/>
              <a:gd name="T77" fmla="*/ 540 h 879"/>
              <a:gd name="T78" fmla="*/ 60 w 379"/>
              <a:gd name="T79" fmla="*/ 563 h 879"/>
              <a:gd name="T80" fmla="*/ 60 w 379"/>
              <a:gd name="T81" fmla="*/ 591 h 879"/>
              <a:gd name="T82" fmla="*/ 60 w 379"/>
              <a:gd name="T83" fmla="*/ 536 h 879"/>
              <a:gd name="T84" fmla="*/ 78 w 379"/>
              <a:gd name="T85" fmla="*/ 536 h 879"/>
              <a:gd name="T86" fmla="*/ 60 w 379"/>
              <a:gd name="T87" fmla="*/ 485 h 879"/>
              <a:gd name="T88" fmla="*/ 60 w 379"/>
              <a:gd name="T89" fmla="*/ 509 h 879"/>
              <a:gd name="T90" fmla="*/ 75 w 379"/>
              <a:gd name="T91" fmla="*/ 268 h 879"/>
              <a:gd name="T92" fmla="*/ 57 w 379"/>
              <a:gd name="T93" fmla="*/ 272 h 879"/>
              <a:gd name="T94" fmla="*/ 57 w 379"/>
              <a:gd name="T95" fmla="*/ 295 h 879"/>
              <a:gd name="T96" fmla="*/ 75 w 379"/>
              <a:gd name="T97" fmla="*/ 299 h 879"/>
              <a:gd name="T98" fmla="*/ 57 w 379"/>
              <a:gd name="T99" fmla="*/ 299 h 879"/>
              <a:gd name="T100" fmla="*/ 75 w 379"/>
              <a:gd name="T101" fmla="*/ 349 h 879"/>
              <a:gd name="T102" fmla="*/ 57 w 379"/>
              <a:gd name="T103" fmla="*/ 353 h 879"/>
              <a:gd name="T104" fmla="*/ 57 w 379"/>
              <a:gd name="T105" fmla="*/ 376 h 879"/>
              <a:gd name="T106" fmla="*/ 75 w 379"/>
              <a:gd name="T107" fmla="*/ 380 h 879"/>
              <a:gd name="T108" fmla="*/ 57 w 379"/>
              <a:gd name="T109" fmla="*/ 38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9" h="879">
                <a:moveTo>
                  <a:pt x="205" y="879"/>
                </a:moveTo>
                <a:lnTo>
                  <a:pt x="379" y="879"/>
                </a:lnTo>
                <a:lnTo>
                  <a:pt x="379" y="0"/>
                </a:lnTo>
                <a:lnTo>
                  <a:pt x="164" y="0"/>
                </a:lnTo>
                <a:lnTo>
                  <a:pt x="164" y="137"/>
                </a:lnTo>
                <a:lnTo>
                  <a:pt x="18" y="186"/>
                </a:lnTo>
                <a:lnTo>
                  <a:pt x="18" y="427"/>
                </a:lnTo>
                <a:lnTo>
                  <a:pt x="55" y="427"/>
                </a:lnTo>
                <a:lnTo>
                  <a:pt x="55" y="452"/>
                </a:lnTo>
                <a:lnTo>
                  <a:pt x="18" y="452"/>
                </a:lnTo>
                <a:lnTo>
                  <a:pt x="18" y="700"/>
                </a:lnTo>
                <a:lnTo>
                  <a:pt x="0" y="700"/>
                </a:lnTo>
                <a:lnTo>
                  <a:pt x="0" y="879"/>
                </a:lnTo>
                <a:lnTo>
                  <a:pt x="164" y="879"/>
                </a:lnTo>
                <a:lnTo>
                  <a:pt x="205" y="879"/>
                </a:lnTo>
                <a:close/>
                <a:moveTo>
                  <a:pt x="110" y="563"/>
                </a:moveTo>
                <a:lnTo>
                  <a:pt x="110" y="540"/>
                </a:lnTo>
                <a:lnTo>
                  <a:pt x="129" y="540"/>
                </a:lnTo>
                <a:lnTo>
                  <a:pt x="129" y="563"/>
                </a:lnTo>
                <a:lnTo>
                  <a:pt x="110" y="563"/>
                </a:lnTo>
                <a:close/>
                <a:moveTo>
                  <a:pt x="129" y="567"/>
                </a:moveTo>
                <a:lnTo>
                  <a:pt x="129" y="591"/>
                </a:lnTo>
                <a:lnTo>
                  <a:pt x="110" y="591"/>
                </a:lnTo>
                <a:lnTo>
                  <a:pt x="110" y="567"/>
                </a:lnTo>
                <a:lnTo>
                  <a:pt x="129" y="567"/>
                </a:lnTo>
                <a:close/>
                <a:moveTo>
                  <a:pt x="110" y="536"/>
                </a:moveTo>
                <a:lnTo>
                  <a:pt x="110" y="513"/>
                </a:lnTo>
                <a:lnTo>
                  <a:pt x="129" y="513"/>
                </a:lnTo>
                <a:lnTo>
                  <a:pt x="129" y="536"/>
                </a:lnTo>
                <a:lnTo>
                  <a:pt x="110" y="536"/>
                </a:lnTo>
                <a:close/>
                <a:moveTo>
                  <a:pt x="110" y="509"/>
                </a:moveTo>
                <a:lnTo>
                  <a:pt x="110" y="485"/>
                </a:lnTo>
                <a:lnTo>
                  <a:pt x="129" y="485"/>
                </a:lnTo>
                <a:lnTo>
                  <a:pt x="129" y="509"/>
                </a:lnTo>
                <a:lnTo>
                  <a:pt x="110" y="509"/>
                </a:lnTo>
                <a:close/>
                <a:moveTo>
                  <a:pt x="108" y="244"/>
                </a:moveTo>
                <a:lnTo>
                  <a:pt x="126" y="244"/>
                </a:lnTo>
                <a:lnTo>
                  <a:pt x="126" y="268"/>
                </a:lnTo>
                <a:lnTo>
                  <a:pt x="108" y="268"/>
                </a:lnTo>
                <a:lnTo>
                  <a:pt x="108" y="244"/>
                </a:lnTo>
                <a:close/>
                <a:moveTo>
                  <a:pt x="108" y="272"/>
                </a:moveTo>
                <a:lnTo>
                  <a:pt x="126" y="272"/>
                </a:lnTo>
                <a:lnTo>
                  <a:pt x="126" y="295"/>
                </a:lnTo>
                <a:lnTo>
                  <a:pt x="108" y="295"/>
                </a:lnTo>
                <a:lnTo>
                  <a:pt x="108" y="272"/>
                </a:lnTo>
                <a:close/>
                <a:moveTo>
                  <a:pt x="108" y="299"/>
                </a:moveTo>
                <a:lnTo>
                  <a:pt x="126" y="299"/>
                </a:lnTo>
                <a:lnTo>
                  <a:pt x="126" y="322"/>
                </a:lnTo>
                <a:lnTo>
                  <a:pt x="108" y="322"/>
                </a:lnTo>
                <a:lnTo>
                  <a:pt x="108" y="299"/>
                </a:lnTo>
                <a:close/>
                <a:moveTo>
                  <a:pt x="108" y="326"/>
                </a:moveTo>
                <a:lnTo>
                  <a:pt x="126" y="326"/>
                </a:lnTo>
                <a:lnTo>
                  <a:pt x="126" y="349"/>
                </a:lnTo>
                <a:lnTo>
                  <a:pt x="108" y="349"/>
                </a:lnTo>
                <a:lnTo>
                  <a:pt x="108" y="326"/>
                </a:lnTo>
                <a:close/>
                <a:moveTo>
                  <a:pt x="108" y="353"/>
                </a:moveTo>
                <a:lnTo>
                  <a:pt x="126" y="353"/>
                </a:lnTo>
                <a:lnTo>
                  <a:pt x="126" y="376"/>
                </a:lnTo>
                <a:lnTo>
                  <a:pt x="108" y="376"/>
                </a:lnTo>
                <a:lnTo>
                  <a:pt x="108" y="353"/>
                </a:lnTo>
                <a:close/>
                <a:moveTo>
                  <a:pt x="108" y="380"/>
                </a:moveTo>
                <a:lnTo>
                  <a:pt x="126" y="380"/>
                </a:lnTo>
                <a:lnTo>
                  <a:pt x="126" y="404"/>
                </a:lnTo>
                <a:lnTo>
                  <a:pt x="108" y="404"/>
                </a:lnTo>
                <a:lnTo>
                  <a:pt x="108" y="380"/>
                </a:lnTo>
                <a:close/>
                <a:moveTo>
                  <a:pt x="85" y="563"/>
                </a:moveTo>
                <a:lnTo>
                  <a:pt x="85" y="540"/>
                </a:lnTo>
                <a:lnTo>
                  <a:pt x="103" y="540"/>
                </a:lnTo>
                <a:lnTo>
                  <a:pt x="103" y="563"/>
                </a:lnTo>
                <a:lnTo>
                  <a:pt x="85" y="563"/>
                </a:lnTo>
                <a:close/>
                <a:moveTo>
                  <a:pt x="103" y="567"/>
                </a:moveTo>
                <a:lnTo>
                  <a:pt x="103" y="591"/>
                </a:lnTo>
                <a:lnTo>
                  <a:pt x="85" y="591"/>
                </a:lnTo>
                <a:lnTo>
                  <a:pt x="85" y="567"/>
                </a:lnTo>
                <a:lnTo>
                  <a:pt x="103" y="567"/>
                </a:lnTo>
                <a:close/>
                <a:moveTo>
                  <a:pt x="85" y="536"/>
                </a:moveTo>
                <a:lnTo>
                  <a:pt x="85" y="513"/>
                </a:lnTo>
                <a:lnTo>
                  <a:pt x="103" y="513"/>
                </a:lnTo>
                <a:lnTo>
                  <a:pt x="103" y="536"/>
                </a:lnTo>
                <a:lnTo>
                  <a:pt x="85" y="536"/>
                </a:lnTo>
                <a:close/>
                <a:moveTo>
                  <a:pt x="85" y="509"/>
                </a:moveTo>
                <a:lnTo>
                  <a:pt x="85" y="485"/>
                </a:lnTo>
                <a:lnTo>
                  <a:pt x="103" y="485"/>
                </a:lnTo>
                <a:lnTo>
                  <a:pt x="103" y="509"/>
                </a:lnTo>
                <a:lnTo>
                  <a:pt x="85" y="509"/>
                </a:lnTo>
                <a:close/>
                <a:moveTo>
                  <a:pt x="82" y="244"/>
                </a:moveTo>
                <a:lnTo>
                  <a:pt x="101" y="244"/>
                </a:lnTo>
                <a:lnTo>
                  <a:pt x="101" y="268"/>
                </a:lnTo>
                <a:lnTo>
                  <a:pt x="82" y="268"/>
                </a:lnTo>
                <a:lnTo>
                  <a:pt x="82" y="244"/>
                </a:lnTo>
                <a:close/>
                <a:moveTo>
                  <a:pt x="82" y="272"/>
                </a:moveTo>
                <a:lnTo>
                  <a:pt x="101" y="272"/>
                </a:lnTo>
                <a:lnTo>
                  <a:pt x="101" y="295"/>
                </a:lnTo>
                <a:lnTo>
                  <a:pt x="82" y="295"/>
                </a:lnTo>
                <a:lnTo>
                  <a:pt x="82" y="272"/>
                </a:lnTo>
                <a:close/>
                <a:moveTo>
                  <a:pt x="82" y="299"/>
                </a:moveTo>
                <a:lnTo>
                  <a:pt x="101" y="299"/>
                </a:lnTo>
                <a:lnTo>
                  <a:pt x="101" y="322"/>
                </a:lnTo>
                <a:lnTo>
                  <a:pt x="82" y="322"/>
                </a:lnTo>
                <a:lnTo>
                  <a:pt x="82" y="299"/>
                </a:lnTo>
                <a:close/>
                <a:moveTo>
                  <a:pt x="82" y="326"/>
                </a:moveTo>
                <a:lnTo>
                  <a:pt x="101" y="326"/>
                </a:lnTo>
                <a:lnTo>
                  <a:pt x="101" y="349"/>
                </a:lnTo>
                <a:lnTo>
                  <a:pt x="82" y="349"/>
                </a:lnTo>
                <a:lnTo>
                  <a:pt x="82" y="326"/>
                </a:lnTo>
                <a:close/>
                <a:moveTo>
                  <a:pt x="82" y="353"/>
                </a:moveTo>
                <a:lnTo>
                  <a:pt x="101" y="353"/>
                </a:lnTo>
                <a:lnTo>
                  <a:pt x="101" y="376"/>
                </a:lnTo>
                <a:lnTo>
                  <a:pt x="82" y="376"/>
                </a:lnTo>
                <a:lnTo>
                  <a:pt x="82" y="353"/>
                </a:lnTo>
                <a:close/>
                <a:moveTo>
                  <a:pt x="82" y="380"/>
                </a:moveTo>
                <a:lnTo>
                  <a:pt x="101" y="380"/>
                </a:lnTo>
                <a:lnTo>
                  <a:pt x="101" y="404"/>
                </a:lnTo>
                <a:lnTo>
                  <a:pt x="82" y="404"/>
                </a:lnTo>
                <a:lnTo>
                  <a:pt x="82" y="380"/>
                </a:lnTo>
                <a:close/>
                <a:moveTo>
                  <a:pt x="60" y="563"/>
                </a:moveTo>
                <a:lnTo>
                  <a:pt x="60" y="540"/>
                </a:lnTo>
                <a:lnTo>
                  <a:pt x="78" y="540"/>
                </a:lnTo>
                <a:lnTo>
                  <a:pt x="78" y="563"/>
                </a:lnTo>
                <a:lnTo>
                  <a:pt x="60" y="563"/>
                </a:lnTo>
                <a:close/>
                <a:moveTo>
                  <a:pt x="78" y="567"/>
                </a:moveTo>
                <a:lnTo>
                  <a:pt x="78" y="591"/>
                </a:lnTo>
                <a:lnTo>
                  <a:pt x="60" y="591"/>
                </a:lnTo>
                <a:lnTo>
                  <a:pt x="60" y="567"/>
                </a:lnTo>
                <a:lnTo>
                  <a:pt x="78" y="567"/>
                </a:lnTo>
                <a:close/>
                <a:moveTo>
                  <a:pt x="60" y="536"/>
                </a:moveTo>
                <a:lnTo>
                  <a:pt x="60" y="513"/>
                </a:lnTo>
                <a:lnTo>
                  <a:pt x="78" y="513"/>
                </a:lnTo>
                <a:lnTo>
                  <a:pt x="78" y="536"/>
                </a:lnTo>
                <a:lnTo>
                  <a:pt x="60" y="536"/>
                </a:lnTo>
                <a:close/>
                <a:moveTo>
                  <a:pt x="60" y="509"/>
                </a:moveTo>
                <a:lnTo>
                  <a:pt x="60" y="485"/>
                </a:lnTo>
                <a:lnTo>
                  <a:pt x="78" y="485"/>
                </a:lnTo>
                <a:lnTo>
                  <a:pt x="78" y="509"/>
                </a:lnTo>
                <a:lnTo>
                  <a:pt x="60" y="509"/>
                </a:lnTo>
                <a:close/>
                <a:moveTo>
                  <a:pt x="57" y="244"/>
                </a:moveTo>
                <a:lnTo>
                  <a:pt x="75" y="244"/>
                </a:lnTo>
                <a:lnTo>
                  <a:pt x="75" y="268"/>
                </a:lnTo>
                <a:lnTo>
                  <a:pt x="57" y="268"/>
                </a:lnTo>
                <a:lnTo>
                  <a:pt x="57" y="244"/>
                </a:lnTo>
                <a:close/>
                <a:moveTo>
                  <a:pt x="57" y="272"/>
                </a:moveTo>
                <a:lnTo>
                  <a:pt x="75" y="272"/>
                </a:lnTo>
                <a:lnTo>
                  <a:pt x="75" y="295"/>
                </a:lnTo>
                <a:lnTo>
                  <a:pt x="57" y="295"/>
                </a:lnTo>
                <a:lnTo>
                  <a:pt x="57" y="272"/>
                </a:lnTo>
                <a:close/>
                <a:moveTo>
                  <a:pt x="57" y="299"/>
                </a:moveTo>
                <a:lnTo>
                  <a:pt x="75" y="299"/>
                </a:lnTo>
                <a:lnTo>
                  <a:pt x="75" y="322"/>
                </a:lnTo>
                <a:lnTo>
                  <a:pt x="57" y="322"/>
                </a:lnTo>
                <a:lnTo>
                  <a:pt x="57" y="299"/>
                </a:lnTo>
                <a:close/>
                <a:moveTo>
                  <a:pt x="57" y="326"/>
                </a:moveTo>
                <a:lnTo>
                  <a:pt x="75" y="326"/>
                </a:lnTo>
                <a:lnTo>
                  <a:pt x="75" y="349"/>
                </a:lnTo>
                <a:lnTo>
                  <a:pt x="57" y="349"/>
                </a:lnTo>
                <a:lnTo>
                  <a:pt x="57" y="326"/>
                </a:lnTo>
                <a:close/>
                <a:moveTo>
                  <a:pt x="57" y="353"/>
                </a:moveTo>
                <a:lnTo>
                  <a:pt x="75" y="353"/>
                </a:lnTo>
                <a:lnTo>
                  <a:pt x="75" y="376"/>
                </a:lnTo>
                <a:lnTo>
                  <a:pt x="57" y="376"/>
                </a:lnTo>
                <a:lnTo>
                  <a:pt x="57" y="353"/>
                </a:lnTo>
                <a:close/>
                <a:moveTo>
                  <a:pt x="57" y="380"/>
                </a:moveTo>
                <a:lnTo>
                  <a:pt x="75" y="380"/>
                </a:lnTo>
                <a:lnTo>
                  <a:pt x="75" y="404"/>
                </a:lnTo>
                <a:lnTo>
                  <a:pt x="57" y="404"/>
                </a:lnTo>
                <a:lnTo>
                  <a:pt x="57" y="380"/>
                </a:lnTo>
                <a:close/>
              </a:path>
            </a:pathLst>
          </a:cu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8" name="Freeform 42"/>
          <p:cNvSpPr>
            <a:spLocks/>
          </p:cNvSpPr>
          <p:nvPr/>
        </p:nvSpPr>
        <p:spPr bwMode="auto">
          <a:xfrm>
            <a:off x="7544031" y="5043920"/>
            <a:ext cx="900113" cy="241300"/>
          </a:xfrm>
          <a:custGeom>
            <a:avLst/>
            <a:gdLst>
              <a:gd name="T0" fmla="*/ 567 w 567"/>
              <a:gd name="T1" fmla="*/ 147 h 152"/>
              <a:gd name="T2" fmla="*/ 190 w 567"/>
              <a:gd name="T3" fmla="*/ 0 h 152"/>
              <a:gd name="T4" fmla="*/ 190 w 567"/>
              <a:gd name="T5" fmla="*/ 0 h 152"/>
              <a:gd name="T6" fmla="*/ 185 w 567"/>
              <a:gd name="T7" fmla="*/ 1 h 152"/>
              <a:gd name="T8" fmla="*/ 0 w 567"/>
              <a:gd name="T9" fmla="*/ 109 h 152"/>
              <a:gd name="T10" fmla="*/ 15 w 567"/>
              <a:gd name="T11" fmla="*/ 111 h 152"/>
              <a:gd name="T12" fmla="*/ 188 w 567"/>
              <a:gd name="T13" fmla="*/ 10 h 152"/>
              <a:gd name="T14" fmla="*/ 551 w 567"/>
              <a:gd name="T15" fmla="*/ 152 h 152"/>
              <a:gd name="T16" fmla="*/ 567 w 567"/>
              <a:gd name="T17" fmla="*/ 14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7" h="152">
                <a:moveTo>
                  <a:pt x="567" y="147"/>
                </a:moveTo>
                <a:lnTo>
                  <a:pt x="190" y="0"/>
                </a:lnTo>
                <a:lnTo>
                  <a:pt x="190" y="0"/>
                </a:lnTo>
                <a:lnTo>
                  <a:pt x="185" y="1"/>
                </a:lnTo>
                <a:lnTo>
                  <a:pt x="0" y="109"/>
                </a:lnTo>
                <a:lnTo>
                  <a:pt x="15" y="111"/>
                </a:lnTo>
                <a:lnTo>
                  <a:pt x="188" y="10"/>
                </a:lnTo>
                <a:lnTo>
                  <a:pt x="551" y="152"/>
                </a:lnTo>
                <a:lnTo>
                  <a:pt x="567" y="147"/>
                </a:lnTo>
                <a:close/>
              </a:path>
            </a:pathLst>
          </a:cu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9" name="Freeform 43"/>
          <p:cNvSpPr>
            <a:spLocks/>
          </p:cNvSpPr>
          <p:nvPr/>
        </p:nvSpPr>
        <p:spPr bwMode="auto">
          <a:xfrm>
            <a:off x="7653569" y="4923270"/>
            <a:ext cx="915988" cy="242888"/>
          </a:xfrm>
          <a:custGeom>
            <a:avLst/>
            <a:gdLst>
              <a:gd name="T0" fmla="*/ 577 w 577"/>
              <a:gd name="T1" fmla="*/ 149 h 153"/>
              <a:gd name="T2" fmla="*/ 193 w 577"/>
              <a:gd name="T3" fmla="*/ 0 h 153"/>
              <a:gd name="T4" fmla="*/ 193 w 577"/>
              <a:gd name="T5" fmla="*/ 0 h 153"/>
              <a:gd name="T6" fmla="*/ 188 w 577"/>
              <a:gd name="T7" fmla="*/ 0 h 153"/>
              <a:gd name="T8" fmla="*/ 0 w 577"/>
              <a:gd name="T9" fmla="*/ 110 h 153"/>
              <a:gd name="T10" fmla="*/ 15 w 577"/>
              <a:gd name="T11" fmla="*/ 112 h 153"/>
              <a:gd name="T12" fmla="*/ 192 w 577"/>
              <a:gd name="T13" fmla="*/ 9 h 153"/>
              <a:gd name="T14" fmla="*/ 561 w 577"/>
              <a:gd name="T15" fmla="*/ 153 h 153"/>
              <a:gd name="T16" fmla="*/ 577 w 577"/>
              <a:gd name="T17" fmla="*/ 149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" h="153">
                <a:moveTo>
                  <a:pt x="577" y="149"/>
                </a:moveTo>
                <a:lnTo>
                  <a:pt x="193" y="0"/>
                </a:lnTo>
                <a:lnTo>
                  <a:pt x="193" y="0"/>
                </a:lnTo>
                <a:lnTo>
                  <a:pt x="188" y="0"/>
                </a:lnTo>
                <a:lnTo>
                  <a:pt x="0" y="110"/>
                </a:lnTo>
                <a:lnTo>
                  <a:pt x="15" y="112"/>
                </a:lnTo>
                <a:lnTo>
                  <a:pt x="192" y="9"/>
                </a:lnTo>
                <a:lnTo>
                  <a:pt x="561" y="153"/>
                </a:lnTo>
                <a:lnTo>
                  <a:pt x="577" y="149"/>
                </a:lnTo>
                <a:close/>
              </a:path>
            </a:pathLst>
          </a:cu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0" name="Freeform 44"/>
          <p:cNvSpPr>
            <a:spLocks/>
          </p:cNvSpPr>
          <p:nvPr/>
        </p:nvSpPr>
        <p:spPr bwMode="auto">
          <a:xfrm>
            <a:off x="8215544" y="5275695"/>
            <a:ext cx="177800" cy="128588"/>
          </a:xfrm>
          <a:custGeom>
            <a:avLst/>
            <a:gdLst>
              <a:gd name="T0" fmla="*/ 95 w 112"/>
              <a:gd name="T1" fmla="*/ 0 h 81"/>
              <a:gd name="T2" fmla="*/ 95 w 112"/>
              <a:gd name="T3" fmla="*/ 75 h 81"/>
              <a:gd name="T4" fmla="*/ 0 w 112"/>
              <a:gd name="T5" fmla="*/ 75 h 81"/>
              <a:gd name="T6" fmla="*/ 0 w 112"/>
              <a:gd name="T7" fmla="*/ 81 h 81"/>
              <a:gd name="T8" fmla="*/ 112 w 112"/>
              <a:gd name="T9" fmla="*/ 81 h 81"/>
              <a:gd name="T10" fmla="*/ 112 w 112"/>
              <a:gd name="T11" fmla="*/ 80 h 81"/>
              <a:gd name="T12" fmla="*/ 112 w 112"/>
              <a:gd name="T13" fmla="*/ 66 h 81"/>
              <a:gd name="T14" fmla="*/ 112 w 112"/>
              <a:gd name="T15" fmla="*/ 7 h 81"/>
              <a:gd name="T16" fmla="*/ 95 w 112"/>
              <a:gd name="T1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" h="81">
                <a:moveTo>
                  <a:pt x="95" y="0"/>
                </a:moveTo>
                <a:lnTo>
                  <a:pt x="95" y="75"/>
                </a:lnTo>
                <a:lnTo>
                  <a:pt x="0" y="75"/>
                </a:lnTo>
                <a:lnTo>
                  <a:pt x="0" y="81"/>
                </a:lnTo>
                <a:lnTo>
                  <a:pt x="112" y="81"/>
                </a:lnTo>
                <a:lnTo>
                  <a:pt x="112" y="80"/>
                </a:lnTo>
                <a:lnTo>
                  <a:pt x="112" y="66"/>
                </a:lnTo>
                <a:lnTo>
                  <a:pt x="112" y="7"/>
                </a:lnTo>
                <a:lnTo>
                  <a:pt x="95" y="0"/>
                </a:lnTo>
                <a:close/>
              </a:path>
            </a:pathLst>
          </a:cu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" name="Rectangle 45"/>
          <p:cNvSpPr>
            <a:spLocks noChangeArrowheads="1"/>
          </p:cNvSpPr>
          <p:nvPr/>
        </p:nvSpPr>
        <p:spPr bwMode="auto">
          <a:xfrm>
            <a:off x="8215544" y="5348720"/>
            <a:ext cx="161925" cy="11113"/>
          </a:xfrm>
          <a:prstGeom prst="rect">
            <a:avLst/>
          </a:pr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2" name="Freeform 46"/>
          <p:cNvSpPr>
            <a:spLocks/>
          </p:cNvSpPr>
          <p:nvPr/>
        </p:nvSpPr>
        <p:spPr bwMode="auto">
          <a:xfrm>
            <a:off x="10055456" y="4810558"/>
            <a:ext cx="438150" cy="522288"/>
          </a:xfrm>
          <a:custGeom>
            <a:avLst/>
            <a:gdLst>
              <a:gd name="T0" fmla="*/ 322 w 722"/>
              <a:gd name="T1" fmla="*/ 691 h 984"/>
              <a:gd name="T2" fmla="*/ 241 w 722"/>
              <a:gd name="T3" fmla="*/ 538 h 984"/>
              <a:gd name="T4" fmla="*/ 148 w 722"/>
              <a:gd name="T5" fmla="*/ 834 h 984"/>
              <a:gd name="T6" fmla="*/ 243 w 722"/>
              <a:gd name="T7" fmla="*/ 981 h 984"/>
              <a:gd name="T8" fmla="*/ 0 w 722"/>
              <a:gd name="T9" fmla="*/ 681 h 984"/>
              <a:gd name="T10" fmla="*/ 140 w 722"/>
              <a:gd name="T11" fmla="*/ 337 h 984"/>
              <a:gd name="T12" fmla="*/ 288 w 722"/>
              <a:gd name="T13" fmla="*/ 2 h 984"/>
              <a:gd name="T14" fmla="*/ 324 w 722"/>
              <a:gd name="T15" fmla="*/ 29 h 984"/>
              <a:gd name="T16" fmla="*/ 566 w 722"/>
              <a:gd name="T17" fmla="*/ 278 h 984"/>
              <a:gd name="T18" fmla="*/ 722 w 722"/>
              <a:gd name="T19" fmla="*/ 679 h 984"/>
              <a:gd name="T20" fmla="*/ 466 w 722"/>
              <a:gd name="T21" fmla="*/ 984 h 984"/>
              <a:gd name="T22" fmla="*/ 487 w 722"/>
              <a:gd name="T23" fmla="*/ 965 h 984"/>
              <a:gd name="T24" fmla="*/ 586 w 722"/>
              <a:gd name="T25" fmla="*/ 611 h 984"/>
              <a:gd name="T26" fmla="*/ 406 w 722"/>
              <a:gd name="T27" fmla="*/ 348 h 984"/>
              <a:gd name="T28" fmla="*/ 404 w 722"/>
              <a:gd name="T29" fmla="*/ 346 h 984"/>
              <a:gd name="T30" fmla="*/ 322 w 722"/>
              <a:gd name="T31" fmla="*/ 691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22" h="984">
                <a:moveTo>
                  <a:pt x="322" y="691"/>
                </a:moveTo>
                <a:cubicBezTo>
                  <a:pt x="311" y="625"/>
                  <a:pt x="285" y="573"/>
                  <a:pt x="241" y="538"/>
                </a:cubicBezTo>
                <a:cubicBezTo>
                  <a:pt x="226" y="639"/>
                  <a:pt x="134" y="710"/>
                  <a:pt x="148" y="834"/>
                </a:cubicBezTo>
                <a:cubicBezTo>
                  <a:pt x="156" y="902"/>
                  <a:pt x="205" y="937"/>
                  <a:pt x="243" y="981"/>
                </a:cubicBezTo>
                <a:cubicBezTo>
                  <a:pt x="110" y="932"/>
                  <a:pt x="0" y="848"/>
                  <a:pt x="0" y="681"/>
                </a:cubicBezTo>
                <a:cubicBezTo>
                  <a:pt x="0" y="537"/>
                  <a:pt x="82" y="432"/>
                  <a:pt x="140" y="337"/>
                </a:cubicBezTo>
                <a:cubicBezTo>
                  <a:pt x="204" y="231"/>
                  <a:pt x="258" y="130"/>
                  <a:pt x="288" y="2"/>
                </a:cubicBezTo>
                <a:cubicBezTo>
                  <a:pt x="295" y="0"/>
                  <a:pt x="314" y="20"/>
                  <a:pt x="324" y="29"/>
                </a:cubicBezTo>
                <a:cubicBezTo>
                  <a:pt x="406" y="106"/>
                  <a:pt x="494" y="187"/>
                  <a:pt x="566" y="278"/>
                </a:cubicBezTo>
                <a:cubicBezTo>
                  <a:pt x="649" y="383"/>
                  <a:pt x="722" y="505"/>
                  <a:pt x="722" y="679"/>
                </a:cubicBezTo>
                <a:cubicBezTo>
                  <a:pt x="722" y="846"/>
                  <a:pt x="617" y="950"/>
                  <a:pt x="466" y="984"/>
                </a:cubicBezTo>
                <a:cubicBezTo>
                  <a:pt x="462" y="977"/>
                  <a:pt x="479" y="972"/>
                  <a:pt x="487" y="965"/>
                </a:cubicBezTo>
                <a:cubicBezTo>
                  <a:pt x="572" y="891"/>
                  <a:pt x="624" y="749"/>
                  <a:pt x="586" y="611"/>
                </a:cubicBezTo>
                <a:cubicBezTo>
                  <a:pt x="557" y="502"/>
                  <a:pt x="479" y="412"/>
                  <a:pt x="406" y="348"/>
                </a:cubicBezTo>
                <a:cubicBezTo>
                  <a:pt x="404" y="349"/>
                  <a:pt x="404" y="348"/>
                  <a:pt x="404" y="346"/>
                </a:cubicBezTo>
                <a:cubicBezTo>
                  <a:pt x="418" y="481"/>
                  <a:pt x="378" y="605"/>
                  <a:pt x="322" y="691"/>
                </a:cubicBezTo>
                <a:close/>
              </a:path>
            </a:pathLst>
          </a:cu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3" name="Freeform 47"/>
          <p:cNvSpPr>
            <a:spLocks noEditPoints="1"/>
          </p:cNvSpPr>
          <p:nvPr/>
        </p:nvSpPr>
        <p:spPr bwMode="auto">
          <a:xfrm>
            <a:off x="9860194" y="4715308"/>
            <a:ext cx="815975" cy="712788"/>
          </a:xfrm>
          <a:custGeom>
            <a:avLst/>
            <a:gdLst>
              <a:gd name="T0" fmla="*/ 672 w 1343"/>
              <a:gd name="T1" fmla="*/ 1343 h 1343"/>
              <a:gd name="T2" fmla="*/ 0 w 1343"/>
              <a:gd name="T3" fmla="*/ 672 h 1343"/>
              <a:gd name="T4" fmla="*/ 672 w 1343"/>
              <a:gd name="T5" fmla="*/ 0 h 1343"/>
              <a:gd name="T6" fmla="*/ 1343 w 1343"/>
              <a:gd name="T7" fmla="*/ 672 h 1343"/>
              <a:gd name="T8" fmla="*/ 672 w 1343"/>
              <a:gd name="T9" fmla="*/ 1343 h 1343"/>
              <a:gd name="T10" fmla="*/ 672 w 1343"/>
              <a:gd name="T11" fmla="*/ 60 h 1343"/>
              <a:gd name="T12" fmla="*/ 60 w 1343"/>
              <a:gd name="T13" fmla="*/ 672 h 1343"/>
              <a:gd name="T14" fmla="*/ 672 w 1343"/>
              <a:gd name="T15" fmla="*/ 1284 h 1343"/>
              <a:gd name="T16" fmla="*/ 1284 w 1343"/>
              <a:gd name="T17" fmla="*/ 672 h 1343"/>
              <a:gd name="T18" fmla="*/ 672 w 1343"/>
              <a:gd name="T19" fmla="*/ 60 h 1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43" h="1343">
                <a:moveTo>
                  <a:pt x="672" y="1343"/>
                </a:moveTo>
                <a:cubicBezTo>
                  <a:pt x="302" y="1343"/>
                  <a:pt x="0" y="1042"/>
                  <a:pt x="0" y="672"/>
                </a:cubicBezTo>
                <a:cubicBezTo>
                  <a:pt x="0" y="302"/>
                  <a:pt x="302" y="0"/>
                  <a:pt x="672" y="0"/>
                </a:cubicBezTo>
                <a:cubicBezTo>
                  <a:pt x="1042" y="0"/>
                  <a:pt x="1343" y="302"/>
                  <a:pt x="1343" y="672"/>
                </a:cubicBezTo>
                <a:cubicBezTo>
                  <a:pt x="1343" y="1042"/>
                  <a:pt x="1042" y="1343"/>
                  <a:pt x="672" y="1343"/>
                </a:cubicBezTo>
                <a:close/>
                <a:moveTo>
                  <a:pt x="672" y="60"/>
                </a:moveTo>
                <a:cubicBezTo>
                  <a:pt x="334" y="60"/>
                  <a:pt x="60" y="334"/>
                  <a:pt x="60" y="672"/>
                </a:cubicBezTo>
                <a:cubicBezTo>
                  <a:pt x="60" y="1009"/>
                  <a:pt x="334" y="1284"/>
                  <a:pt x="672" y="1284"/>
                </a:cubicBezTo>
                <a:cubicBezTo>
                  <a:pt x="1010" y="1284"/>
                  <a:pt x="1284" y="1009"/>
                  <a:pt x="1284" y="672"/>
                </a:cubicBezTo>
                <a:cubicBezTo>
                  <a:pt x="1284" y="334"/>
                  <a:pt x="1010" y="60"/>
                  <a:pt x="672" y="60"/>
                </a:cubicBezTo>
                <a:close/>
              </a:path>
            </a:pathLst>
          </a:custGeom>
          <a:solidFill>
            <a:srgbClr val="5B8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77" name="Группа 76"/>
          <p:cNvGrpSpPr/>
          <p:nvPr/>
        </p:nvGrpSpPr>
        <p:grpSpPr>
          <a:xfrm>
            <a:off x="478764" y="363925"/>
            <a:ext cx="583119" cy="723282"/>
            <a:chOff x="460042" y="388558"/>
            <a:chExt cx="562034" cy="723501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>
              <a:off x="460042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8D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79" name="Freeform 6"/>
            <p:cNvSpPr>
              <a:spLocks/>
            </p:cNvSpPr>
            <p:nvPr/>
          </p:nvSpPr>
          <p:spPr bwMode="auto">
            <a:xfrm>
              <a:off x="460042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1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0" name="Freeform 7"/>
            <p:cNvSpPr>
              <a:spLocks/>
            </p:cNvSpPr>
            <p:nvPr/>
          </p:nvSpPr>
          <p:spPr bwMode="auto">
            <a:xfrm>
              <a:off x="597165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F7E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>
              <a:off x="597165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4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2" name="Freeform 9"/>
            <p:cNvSpPr>
              <a:spLocks/>
            </p:cNvSpPr>
            <p:nvPr/>
          </p:nvSpPr>
          <p:spPr bwMode="auto">
            <a:xfrm>
              <a:off x="460042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1E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3" name="Freeform 10"/>
            <p:cNvSpPr>
              <a:spLocks/>
            </p:cNvSpPr>
            <p:nvPr/>
          </p:nvSpPr>
          <p:spPr bwMode="auto">
            <a:xfrm>
              <a:off x="460042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87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4" name="Freeform 11"/>
            <p:cNvSpPr>
              <a:spLocks/>
            </p:cNvSpPr>
            <p:nvPr/>
          </p:nvSpPr>
          <p:spPr bwMode="auto">
            <a:xfrm>
              <a:off x="597165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FCE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5" name="Freeform 12"/>
            <p:cNvSpPr>
              <a:spLocks/>
            </p:cNvSpPr>
            <p:nvPr/>
          </p:nvSpPr>
          <p:spPr bwMode="auto">
            <a:xfrm>
              <a:off x="597165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>
              <a:off x="460042" y="1030801"/>
              <a:ext cx="562034" cy="81258"/>
              <a:chOff x="460042" y="1109868"/>
              <a:chExt cx="562034" cy="81258"/>
            </a:xfrm>
          </p:grpSpPr>
          <p:sp>
            <p:nvSpPr>
              <p:cNvPr id="87" name="Freeform 13"/>
              <p:cNvSpPr>
                <a:spLocks/>
              </p:cNvSpPr>
              <p:nvPr/>
            </p:nvSpPr>
            <p:spPr bwMode="auto">
              <a:xfrm>
                <a:off x="460042" y="1111561"/>
                <a:ext cx="74486" cy="79565"/>
              </a:xfrm>
              <a:custGeom>
                <a:avLst/>
                <a:gdLst>
                  <a:gd name="T0" fmla="*/ 0 w 44"/>
                  <a:gd name="T1" fmla="*/ 0 h 47"/>
                  <a:gd name="T2" fmla="*/ 9 w 44"/>
                  <a:gd name="T3" fmla="*/ 0 h 47"/>
                  <a:gd name="T4" fmla="*/ 22 w 44"/>
                  <a:gd name="T5" fmla="*/ 39 h 47"/>
                  <a:gd name="T6" fmla="*/ 22 w 44"/>
                  <a:gd name="T7" fmla="*/ 39 h 47"/>
                  <a:gd name="T8" fmla="*/ 36 w 44"/>
                  <a:gd name="T9" fmla="*/ 0 h 47"/>
                  <a:gd name="T10" fmla="*/ 44 w 44"/>
                  <a:gd name="T11" fmla="*/ 0 h 47"/>
                  <a:gd name="T12" fmla="*/ 44 w 44"/>
                  <a:gd name="T13" fmla="*/ 47 h 47"/>
                  <a:gd name="T14" fmla="*/ 38 w 44"/>
                  <a:gd name="T15" fmla="*/ 47 h 47"/>
                  <a:gd name="T16" fmla="*/ 38 w 44"/>
                  <a:gd name="T17" fmla="*/ 7 h 47"/>
                  <a:gd name="T18" fmla="*/ 38 w 44"/>
                  <a:gd name="T19" fmla="*/ 7 h 47"/>
                  <a:gd name="T20" fmla="*/ 26 w 44"/>
                  <a:gd name="T21" fmla="*/ 47 h 47"/>
                  <a:gd name="T22" fmla="*/ 19 w 44"/>
                  <a:gd name="T23" fmla="*/ 47 h 47"/>
                  <a:gd name="T24" fmla="*/ 6 w 44"/>
                  <a:gd name="T25" fmla="*/ 7 h 47"/>
                  <a:gd name="T26" fmla="*/ 6 w 44"/>
                  <a:gd name="T27" fmla="*/ 7 h 47"/>
                  <a:gd name="T28" fmla="*/ 6 w 44"/>
                  <a:gd name="T29" fmla="*/ 47 h 47"/>
                  <a:gd name="T30" fmla="*/ 0 w 44"/>
                  <a:gd name="T31" fmla="*/ 47 h 47"/>
                  <a:gd name="T32" fmla="*/ 0 w 44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7">
                    <a:moveTo>
                      <a:pt x="0" y="0"/>
                    </a:moveTo>
                    <a:lnTo>
                      <a:pt x="9" y="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47"/>
                    </a:lnTo>
                    <a:lnTo>
                      <a:pt x="38" y="4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26" y="47"/>
                    </a:lnTo>
                    <a:lnTo>
                      <a:pt x="19" y="4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88" name="Rectangle 14"/>
              <p:cNvSpPr>
                <a:spLocks noChangeArrowheads="1"/>
              </p:cNvSpPr>
              <p:nvPr/>
            </p:nvSpPr>
            <p:spPr bwMode="auto">
              <a:xfrm>
                <a:off x="549764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89" name="Freeform 15"/>
              <p:cNvSpPr>
                <a:spLocks/>
              </p:cNvSpPr>
              <p:nvPr/>
            </p:nvSpPr>
            <p:spPr bwMode="auto">
              <a:xfrm>
                <a:off x="576850" y="1111561"/>
                <a:ext cx="62636" cy="79565"/>
              </a:xfrm>
              <a:custGeom>
                <a:avLst/>
                <a:gdLst>
                  <a:gd name="T0" fmla="*/ 0 w 37"/>
                  <a:gd name="T1" fmla="*/ 0 h 47"/>
                  <a:gd name="T2" fmla="*/ 6 w 37"/>
                  <a:gd name="T3" fmla="*/ 0 h 47"/>
                  <a:gd name="T4" fmla="*/ 6 w 37"/>
                  <a:gd name="T5" fmla="*/ 19 h 47"/>
                  <a:gd name="T6" fmla="*/ 31 w 37"/>
                  <a:gd name="T7" fmla="*/ 19 h 47"/>
                  <a:gd name="T8" fmla="*/ 31 w 37"/>
                  <a:gd name="T9" fmla="*/ 0 h 47"/>
                  <a:gd name="T10" fmla="*/ 37 w 37"/>
                  <a:gd name="T11" fmla="*/ 0 h 47"/>
                  <a:gd name="T12" fmla="*/ 37 w 37"/>
                  <a:gd name="T13" fmla="*/ 47 h 47"/>
                  <a:gd name="T14" fmla="*/ 31 w 37"/>
                  <a:gd name="T15" fmla="*/ 47 h 47"/>
                  <a:gd name="T16" fmla="*/ 31 w 37"/>
                  <a:gd name="T17" fmla="*/ 24 h 47"/>
                  <a:gd name="T18" fmla="*/ 6 w 37"/>
                  <a:gd name="T19" fmla="*/ 24 h 47"/>
                  <a:gd name="T20" fmla="*/ 6 w 37"/>
                  <a:gd name="T21" fmla="*/ 47 h 47"/>
                  <a:gd name="T22" fmla="*/ 0 w 37"/>
                  <a:gd name="T23" fmla="*/ 47 h 47"/>
                  <a:gd name="T24" fmla="*/ 0 w 3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7">
                    <a:moveTo>
                      <a:pt x="0" y="0"/>
                    </a:moveTo>
                    <a:lnTo>
                      <a:pt x="6" y="0"/>
                    </a:lnTo>
                    <a:lnTo>
                      <a:pt x="6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6" y="24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0" name="Freeform 16"/>
              <p:cNvSpPr>
                <a:spLocks noEditPoints="1"/>
              </p:cNvSpPr>
              <p:nvPr/>
            </p:nvSpPr>
            <p:spPr bwMode="auto">
              <a:xfrm>
                <a:off x="654722" y="1111561"/>
                <a:ext cx="59251" cy="79565"/>
              </a:xfrm>
              <a:custGeom>
                <a:avLst/>
                <a:gdLst>
                  <a:gd name="T0" fmla="*/ 0 w 52"/>
                  <a:gd name="T1" fmla="*/ 0 h 69"/>
                  <a:gd name="T2" fmla="*/ 29 w 52"/>
                  <a:gd name="T3" fmla="*/ 0 h 69"/>
                  <a:gd name="T4" fmla="*/ 52 w 52"/>
                  <a:gd name="T5" fmla="*/ 20 h 69"/>
                  <a:gd name="T6" fmla="*/ 29 w 52"/>
                  <a:gd name="T7" fmla="*/ 40 h 69"/>
                  <a:gd name="T8" fmla="*/ 10 w 52"/>
                  <a:gd name="T9" fmla="*/ 40 h 69"/>
                  <a:gd name="T10" fmla="*/ 10 w 52"/>
                  <a:gd name="T11" fmla="*/ 69 h 69"/>
                  <a:gd name="T12" fmla="*/ 0 w 52"/>
                  <a:gd name="T13" fmla="*/ 69 h 69"/>
                  <a:gd name="T14" fmla="*/ 0 w 52"/>
                  <a:gd name="T15" fmla="*/ 0 h 69"/>
                  <a:gd name="T16" fmla="*/ 29 w 52"/>
                  <a:gd name="T17" fmla="*/ 32 h 69"/>
                  <a:gd name="T18" fmla="*/ 42 w 52"/>
                  <a:gd name="T19" fmla="*/ 20 h 69"/>
                  <a:gd name="T20" fmla="*/ 29 w 52"/>
                  <a:gd name="T21" fmla="*/ 8 h 69"/>
                  <a:gd name="T22" fmla="*/ 10 w 52"/>
                  <a:gd name="T23" fmla="*/ 8 h 69"/>
                  <a:gd name="T24" fmla="*/ 10 w 52"/>
                  <a:gd name="T25" fmla="*/ 32 h 69"/>
                  <a:gd name="T26" fmla="*/ 29 w 52"/>
                  <a:gd name="T2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45" y="0"/>
                      <a:pt x="52" y="8"/>
                      <a:pt x="52" y="20"/>
                    </a:cubicBezTo>
                    <a:cubicBezTo>
                      <a:pt x="52" y="32"/>
                      <a:pt x="45" y="40"/>
                      <a:pt x="29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69"/>
                      <a:pt x="0" y="69"/>
                      <a:pt x="0" y="69"/>
                    </a:cubicBezTo>
                    <a:lnTo>
                      <a:pt x="0" y="0"/>
                    </a:lnTo>
                    <a:close/>
                    <a:moveTo>
                      <a:pt x="29" y="32"/>
                    </a:moveTo>
                    <a:cubicBezTo>
                      <a:pt x="38" y="32"/>
                      <a:pt x="42" y="28"/>
                      <a:pt x="42" y="20"/>
                    </a:cubicBezTo>
                    <a:cubicBezTo>
                      <a:pt x="42" y="12"/>
                      <a:pt x="38" y="8"/>
                      <a:pt x="2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32"/>
                      <a:pt x="10" y="32"/>
                      <a:pt x="10" y="32"/>
                    </a:cubicBez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1" name="Freeform 17"/>
              <p:cNvSpPr>
                <a:spLocks/>
              </p:cNvSpPr>
              <p:nvPr/>
            </p:nvSpPr>
            <p:spPr bwMode="auto">
              <a:xfrm>
                <a:off x="724130" y="1111561"/>
                <a:ext cx="57558" cy="79565"/>
              </a:xfrm>
              <a:custGeom>
                <a:avLst/>
                <a:gdLst>
                  <a:gd name="T0" fmla="*/ 0 w 34"/>
                  <a:gd name="T1" fmla="*/ 0 h 47"/>
                  <a:gd name="T2" fmla="*/ 34 w 34"/>
                  <a:gd name="T3" fmla="*/ 0 h 47"/>
                  <a:gd name="T4" fmla="*/ 34 w 34"/>
                  <a:gd name="T5" fmla="*/ 5 h 47"/>
                  <a:gd name="T6" fmla="*/ 6 w 34"/>
                  <a:gd name="T7" fmla="*/ 5 h 47"/>
                  <a:gd name="T8" fmla="*/ 6 w 34"/>
                  <a:gd name="T9" fmla="*/ 20 h 47"/>
                  <a:gd name="T10" fmla="*/ 31 w 34"/>
                  <a:gd name="T11" fmla="*/ 20 h 47"/>
                  <a:gd name="T12" fmla="*/ 31 w 34"/>
                  <a:gd name="T13" fmla="*/ 25 h 47"/>
                  <a:gd name="T14" fmla="*/ 6 w 34"/>
                  <a:gd name="T15" fmla="*/ 25 h 47"/>
                  <a:gd name="T16" fmla="*/ 6 w 34"/>
                  <a:gd name="T17" fmla="*/ 41 h 47"/>
                  <a:gd name="T18" fmla="*/ 34 w 34"/>
                  <a:gd name="T19" fmla="*/ 41 h 47"/>
                  <a:gd name="T20" fmla="*/ 34 w 34"/>
                  <a:gd name="T21" fmla="*/ 47 h 47"/>
                  <a:gd name="T22" fmla="*/ 0 w 34"/>
                  <a:gd name="T23" fmla="*/ 47 h 47"/>
                  <a:gd name="T24" fmla="*/ 0 w 34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6" y="5"/>
                    </a:lnTo>
                    <a:lnTo>
                      <a:pt x="6" y="20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6" y="25"/>
                    </a:lnTo>
                    <a:lnTo>
                      <a:pt x="6" y="41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2" name="Freeform 18"/>
              <p:cNvSpPr>
                <a:spLocks/>
              </p:cNvSpPr>
              <p:nvPr/>
            </p:nvSpPr>
            <p:spPr bwMode="auto">
              <a:xfrm>
                <a:off x="793538" y="1111561"/>
                <a:ext cx="45708" cy="79565"/>
              </a:xfrm>
              <a:custGeom>
                <a:avLst/>
                <a:gdLst>
                  <a:gd name="T0" fmla="*/ 0 w 27"/>
                  <a:gd name="T1" fmla="*/ 0 h 47"/>
                  <a:gd name="T2" fmla="*/ 27 w 27"/>
                  <a:gd name="T3" fmla="*/ 0 h 47"/>
                  <a:gd name="T4" fmla="*/ 27 w 27"/>
                  <a:gd name="T5" fmla="*/ 5 h 47"/>
                  <a:gd name="T6" fmla="*/ 6 w 27"/>
                  <a:gd name="T7" fmla="*/ 5 h 47"/>
                  <a:gd name="T8" fmla="*/ 6 w 27"/>
                  <a:gd name="T9" fmla="*/ 47 h 47"/>
                  <a:gd name="T10" fmla="*/ 0 w 27"/>
                  <a:gd name="T11" fmla="*/ 47 h 47"/>
                  <a:gd name="T12" fmla="*/ 0 w 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7">
                    <a:moveTo>
                      <a:pt x="0" y="0"/>
                    </a:moveTo>
                    <a:lnTo>
                      <a:pt x="27" y="0"/>
                    </a:lnTo>
                    <a:lnTo>
                      <a:pt x="27" y="5"/>
                    </a:lnTo>
                    <a:lnTo>
                      <a:pt x="6" y="5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3" name="Rectangle 19"/>
              <p:cNvSpPr>
                <a:spLocks noChangeArrowheads="1"/>
              </p:cNvSpPr>
              <p:nvPr/>
            </p:nvSpPr>
            <p:spPr bwMode="auto">
              <a:xfrm>
                <a:off x="849403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4" name="Freeform 20"/>
              <p:cNvSpPr>
                <a:spLocks noEditPoints="1"/>
              </p:cNvSpPr>
              <p:nvPr/>
            </p:nvSpPr>
            <p:spPr bwMode="auto">
              <a:xfrm>
                <a:off x="871410" y="1109868"/>
                <a:ext cx="76179" cy="81258"/>
              </a:xfrm>
              <a:custGeom>
                <a:avLst/>
                <a:gdLst>
                  <a:gd name="T0" fmla="*/ 34 w 68"/>
                  <a:gd name="T1" fmla="*/ 72 h 72"/>
                  <a:gd name="T2" fmla="*/ 0 w 68"/>
                  <a:gd name="T3" fmla="*/ 36 h 72"/>
                  <a:gd name="T4" fmla="*/ 34 w 68"/>
                  <a:gd name="T5" fmla="*/ 0 h 72"/>
                  <a:gd name="T6" fmla="*/ 68 w 68"/>
                  <a:gd name="T7" fmla="*/ 36 h 72"/>
                  <a:gd name="T8" fmla="*/ 34 w 68"/>
                  <a:gd name="T9" fmla="*/ 72 h 72"/>
                  <a:gd name="T10" fmla="*/ 34 w 68"/>
                  <a:gd name="T11" fmla="*/ 8 h 72"/>
                  <a:gd name="T12" fmla="*/ 10 w 68"/>
                  <a:gd name="T13" fmla="*/ 36 h 72"/>
                  <a:gd name="T14" fmla="*/ 34 w 68"/>
                  <a:gd name="T15" fmla="*/ 64 h 72"/>
                  <a:gd name="T16" fmla="*/ 58 w 68"/>
                  <a:gd name="T17" fmla="*/ 36 h 72"/>
                  <a:gd name="T18" fmla="*/ 34 w 68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2">
                    <a:moveTo>
                      <a:pt x="34" y="72"/>
                    </a:moveTo>
                    <a:cubicBezTo>
                      <a:pt x="11" y="72"/>
                      <a:pt x="0" y="54"/>
                      <a:pt x="0" y="36"/>
                    </a:cubicBezTo>
                    <a:cubicBezTo>
                      <a:pt x="0" y="15"/>
                      <a:pt x="13" y="0"/>
                      <a:pt x="34" y="0"/>
                    </a:cubicBezTo>
                    <a:cubicBezTo>
                      <a:pt x="55" y="0"/>
                      <a:pt x="68" y="15"/>
                      <a:pt x="68" y="36"/>
                    </a:cubicBezTo>
                    <a:cubicBezTo>
                      <a:pt x="68" y="54"/>
                      <a:pt x="57" y="72"/>
                      <a:pt x="34" y="72"/>
                    </a:cubicBezTo>
                    <a:close/>
                    <a:moveTo>
                      <a:pt x="34" y="8"/>
                    </a:moveTo>
                    <a:cubicBezTo>
                      <a:pt x="19" y="8"/>
                      <a:pt x="10" y="20"/>
                      <a:pt x="10" y="36"/>
                    </a:cubicBezTo>
                    <a:cubicBezTo>
                      <a:pt x="10" y="53"/>
                      <a:pt x="18" y="64"/>
                      <a:pt x="34" y="64"/>
                    </a:cubicBezTo>
                    <a:cubicBezTo>
                      <a:pt x="50" y="64"/>
                      <a:pt x="58" y="53"/>
                      <a:pt x="58" y="36"/>
                    </a:cubicBezTo>
                    <a:cubicBezTo>
                      <a:pt x="58" y="20"/>
                      <a:pt x="49" y="8"/>
                      <a:pt x="34" y="8"/>
                    </a:cubicBez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5" name="Freeform 21"/>
              <p:cNvSpPr>
                <a:spLocks/>
              </p:cNvSpPr>
              <p:nvPr/>
            </p:nvSpPr>
            <p:spPr bwMode="auto">
              <a:xfrm>
                <a:off x="957747" y="1111561"/>
                <a:ext cx="64329" cy="79565"/>
              </a:xfrm>
              <a:custGeom>
                <a:avLst/>
                <a:gdLst>
                  <a:gd name="T0" fmla="*/ 0 w 38"/>
                  <a:gd name="T1" fmla="*/ 0 h 47"/>
                  <a:gd name="T2" fmla="*/ 7 w 38"/>
                  <a:gd name="T3" fmla="*/ 0 h 47"/>
                  <a:gd name="T4" fmla="*/ 7 w 38"/>
                  <a:gd name="T5" fmla="*/ 19 h 47"/>
                  <a:gd name="T6" fmla="*/ 31 w 38"/>
                  <a:gd name="T7" fmla="*/ 19 h 47"/>
                  <a:gd name="T8" fmla="*/ 31 w 38"/>
                  <a:gd name="T9" fmla="*/ 0 h 47"/>
                  <a:gd name="T10" fmla="*/ 38 w 38"/>
                  <a:gd name="T11" fmla="*/ 0 h 47"/>
                  <a:gd name="T12" fmla="*/ 38 w 38"/>
                  <a:gd name="T13" fmla="*/ 47 h 47"/>
                  <a:gd name="T14" fmla="*/ 31 w 38"/>
                  <a:gd name="T15" fmla="*/ 47 h 47"/>
                  <a:gd name="T16" fmla="*/ 31 w 38"/>
                  <a:gd name="T17" fmla="*/ 24 h 47"/>
                  <a:gd name="T18" fmla="*/ 7 w 38"/>
                  <a:gd name="T19" fmla="*/ 24 h 47"/>
                  <a:gd name="T20" fmla="*/ 7 w 38"/>
                  <a:gd name="T21" fmla="*/ 47 h 47"/>
                  <a:gd name="T22" fmla="*/ 0 w 38"/>
                  <a:gd name="T23" fmla="*/ 47 h 47"/>
                  <a:gd name="T24" fmla="*/ 0 w 38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7">
                    <a:moveTo>
                      <a:pt x="0" y="0"/>
                    </a:moveTo>
                    <a:lnTo>
                      <a:pt x="7" y="0"/>
                    </a:lnTo>
                    <a:lnTo>
                      <a:pt x="7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7" y="24"/>
                    </a:lnTo>
                    <a:lnTo>
                      <a:pt x="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442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Прямая соединительная линия 50"/>
          <p:cNvCxnSpPr/>
          <p:nvPr/>
        </p:nvCxnSpPr>
        <p:spPr>
          <a:xfrm>
            <a:off x="1137987" y="1110067"/>
            <a:ext cx="108264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Заголовок 1"/>
          <p:cNvSpPr txBox="1">
            <a:spLocks/>
          </p:cNvSpPr>
          <p:nvPr/>
        </p:nvSpPr>
        <p:spPr>
          <a:xfrm>
            <a:off x="1171049" y="417589"/>
            <a:ext cx="10793425" cy="6416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uk-UA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187CA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Основні пріоритети та досягнення у </a:t>
            </a:r>
            <a:r>
              <a:rPr lang="en-US" dirty="0"/>
              <a:t>2015-2017</a:t>
            </a:r>
          </a:p>
        </p:txBody>
      </p:sp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285376"/>
              </p:ext>
            </p:extLst>
          </p:nvPr>
        </p:nvGraphicFramePr>
        <p:xfrm>
          <a:off x="506913" y="1201462"/>
          <a:ext cx="11457561" cy="4732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231">
                  <a:extLst>
                    <a:ext uri="{9D8B030D-6E8A-4147-A177-3AD203B41FA5}">
                      <a16:colId xmlns:a16="http://schemas.microsoft.com/office/drawing/2014/main" val="778047577"/>
                    </a:ext>
                  </a:extLst>
                </a:gridCol>
                <a:gridCol w="6106403">
                  <a:extLst>
                    <a:ext uri="{9D8B030D-6E8A-4147-A177-3AD203B41FA5}">
                      <a16:colId xmlns:a16="http://schemas.microsoft.com/office/drawing/2014/main" val="3603069321"/>
                    </a:ext>
                  </a:extLst>
                </a:gridCol>
                <a:gridCol w="4695927">
                  <a:extLst>
                    <a:ext uri="{9D8B030D-6E8A-4147-A177-3AD203B41FA5}">
                      <a16:colId xmlns:a16="http://schemas.microsoft.com/office/drawing/2014/main" val="1400978522"/>
                    </a:ext>
                  </a:extLst>
                </a:gridCol>
              </a:tblGrid>
              <a:tr h="375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187CAA"/>
                          </a:solidFill>
                          <a:effectLst/>
                          <a:latin typeface="+mj-lt"/>
                        </a:rPr>
                        <a:t>Цілі </a:t>
                      </a:r>
                      <a:endParaRPr lang="uk-UA" sz="1800" dirty="0">
                        <a:solidFill>
                          <a:srgbClr val="187CAA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187CAA"/>
                          </a:solidFill>
                          <a:effectLst/>
                          <a:latin typeface="+mj-lt"/>
                        </a:rPr>
                        <a:t>Досягнення </a:t>
                      </a:r>
                      <a:endParaRPr lang="uk-UA" sz="1800" dirty="0">
                        <a:solidFill>
                          <a:srgbClr val="187CAA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186336"/>
                  </a:ext>
                </a:extLst>
              </a:tr>
              <a:tr h="800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Встановлення</a:t>
                      </a:r>
                      <a:r>
                        <a:rPr lang="uk-UA" sz="18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будинкових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лічильників тепла та води.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uk-UA" sz="18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Запровадження сучасного регулювання для комерційного обліку та виставлення рахунків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лічильників зросла на 30%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Прийнято ключові закони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137294"/>
                  </a:ext>
                </a:extLst>
              </a:tr>
              <a:tr h="607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Реформа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власност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uk-UA" sz="18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багатоквартирного будинку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Запуск ринку житлових послуг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ОСББ зросла вдвічі</a:t>
                      </a:r>
                      <a:endParaRPr lang="en-US" sz="18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Прийнято ключові закони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203538"/>
                  </a:ext>
                </a:extLst>
              </a:tr>
              <a:tr h="563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latin typeface="+mj-lt"/>
                        </a:rPr>
                        <a:t>Запуск ринку </a:t>
                      </a:r>
                      <a:r>
                        <a:rPr lang="uk-UA" dirty="0" err="1">
                          <a:latin typeface="+mj-lt"/>
                        </a:rPr>
                        <a:t>енергоаудиту</a:t>
                      </a:r>
                      <a:r>
                        <a:rPr lang="uk-UA" dirty="0">
                          <a:latin typeface="+mj-lt"/>
                        </a:rPr>
                        <a:t> для розроблення</a:t>
                      </a:r>
                      <a:r>
                        <a:rPr lang="uk-UA" baseline="0" dirty="0">
                          <a:latin typeface="+mj-lt"/>
                        </a:rPr>
                        <a:t> сертифікатів енергоефективності будинків</a:t>
                      </a:r>
                      <a:endParaRPr lang="en-US" baseline="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Прийнято ключові закони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106584"/>
                  </a:ext>
                </a:extLst>
              </a:tr>
              <a:tr h="1071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Стимулювання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інвестицій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ТКЕ для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врахування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зміни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енергоефективності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будинками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Здійснені</a:t>
                      </a:r>
                      <a:r>
                        <a:rPr lang="uk-UA" sz="180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правові заходи для захисту рахунків програм, що фінансуються за рахунок МФО 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Прийнято ключові закони та постанови КМУ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503051"/>
                  </a:ext>
                </a:extLst>
              </a:tr>
              <a:tr h="529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Сприяння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фінансуванню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енергосервісних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контрактів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та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інших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видів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проектів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для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бюджетних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будівель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Перші контракти були</a:t>
                      </a:r>
                      <a:r>
                        <a:rPr lang="uk-UA" sz="180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підписані у 2017 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Прийнято ключові закони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Монетизація ЖКП субсидій на рівні компаній-надавачів</a:t>
                      </a:r>
                      <a:r>
                        <a:rPr lang="uk-UA" sz="18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послуг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Прийнято Постанову</a:t>
                      </a:r>
                      <a:r>
                        <a:rPr lang="uk-UA" sz="180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КМУ</a:t>
                      </a:r>
                      <a:endParaRPr lang="uk-UA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65561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28512" y="5835415"/>
            <a:ext cx="106304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187CAA"/>
                </a:solidFill>
                <a:latin typeface="+mj-lt"/>
              </a:rPr>
              <a:t>У 2015-2017 фокус спрямований на будинки та ТКЕ. </a:t>
            </a:r>
          </a:p>
          <a:p>
            <a:pPr algn="ctr"/>
            <a:r>
              <a:rPr lang="uk-UA" sz="2400" b="1" dirty="0">
                <a:solidFill>
                  <a:srgbClr val="187CAA"/>
                </a:solidFill>
                <a:latin typeface="+mj-lt"/>
              </a:rPr>
              <a:t>Наступні пріоритети – промисловість та транспорт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CF84-C78A-4A28-A78E-9B6140F2DA30}" type="slidenum">
              <a:rPr lang="uk-UA" smtClean="0"/>
              <a:t>4</a:t>
            </a:fld>
            <a:endParaRPr lang="uk-UA"/>
          </a:p>
        </p:txBody>
      </p:sp>
      <p:grpSp>
        <p:nvGrpSpPr>
          <p:cNvPr id="17" name="Группа 16"/>
          <p:cNvGrpSpPr/>
          <p:nvPr/>
        </p:nvGrpSpPr>
        <p:grpSpPr>
          <a:xfrm>
            <a:off x="478764" y="363925"/>
            <a:ext cx="583119" cy="723282"/>
            <a:chOff x="460042" y="388558"/>
            <a:chExt cx="562034" cy="723501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460042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8D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460042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1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597165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F7E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597165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4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460042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1E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460042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87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597165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FCE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597165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460042" y="1030801"/>
              <a:ext cx="562034" cy="81258"/>
              <a:chOff x="460042" y="1109868"/>
              <a:chExt cx="562034" cy="81258"/>
            </a:xfrm>
          </p:grpSpPr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460042" y="1111561"/>
                <a:ext cx="74486" cy="79565"/>
              </a:xfrm>
              <a:custGeom>
                <a:avLst/>
                <a:gdLst>
                  <a:gd name="T0" fmla="*/ 0 w 44"/>
                  <a:gd name="T1" fmla="*/ 0 h 47"/>
                  <a:gd name="T2" fmla="*/ 9 w 44"/>
                  <a:gd name="T3" fmla="*/ 0 h 47"/>
                  <a:gd name="T4" fmla="*/ 22 w 44"/>
                  <a:gd name="T5" fmla="*/ 39 h 47"/>
                  <a:gd name="T6" fmla="*/ 22 w 44"/>
                  <a:gd name="T7" fmla="*/ 39 h 47"/>
                  <a:gd name="T8" fmla="*/ 36 w 44"/>
                  <a:gd name="T9" fmla="*/ 0 h 47"/>
                  <a:gd name="T10" fmla="*/ 44 w 44"/>
                  <a:gd name="T11" fmla="*/ 0 h 47"/>
                  <a:gd name="T12" fmla="*/ 44 w 44"/>
                  <a:gd name="T13" fmla="*/ 47 h 47"/>
                  <a:gd name="T14" fmla="*/ 38 w 44"/>
                  <a:gd name="T15" fmla="*/ 47 h 47"/>
                  <a:gd name="T16" fmla="*/ 38 w 44"/>
                  <a:gd name="T17" fmla="*/ 7 h 47"/>
                  <a:gd name="T18" fmla="*/ 38 w 44"/>
                  <a:gd name="T19" fmla="*/ 7 h 47"/>
                  <a:gd name="T20" fmla="*/ 26 w 44"/>
                  <a:gd name="T21" fmla="*/ 47 h 47"/>
                  <a:gd name="T22" fmla="*/ 19 w 44"/>
                  <a:gd name="T23" fmla="*/ 47 h 47"/>
                  <a:gd name="T24" fmla="*/ 6 w 44"/>
                  <a:gd name="T25" fmla="*/ 7 h 47"/>
                  <a:gd name="T26" fmla="*/ 6 w 44"/>
                  <a:gd name="T27" fmla="*/ 7 h 47"/>
                  <a:gd name="T28" fmla="*/ 6 w 44"/>
                  <a:gd name="T29" fmla="*/ 47 h 47"/>
                  <a:gd name="T30" fmla="*/ 0 w 44"/>
                  <a:gd name="T31" fmla="*/ 47 h 47"/>
                  <a:gd name="T32" fmla="*/ 0 w 44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7">
                    <a:moveTo>
                      <a:pt x="0" y="0"/>
                    </a:moveTo>
                    <a:lnTo>
                      <a:pt x="9" y="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47"/>
                    </a:lnTo>
                    <a:lnTo>
                      <a:pt x="38" y="4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26" y="47"/>
                    </a:lnTo>
                    <a:lnTo>
                      <a:pt x="19" y="4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549764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576850" y="1111561"/>
                <a:ext cx="62636" cy="79565"/>
              </a:xfrm>
              <a:custGeom>
                <a:avLst/>
                <a:gdLst>
                  <a:gd name="T0" fmla="*/ 0 w 37"/>
                  <a:gd name="T1" fmla="*/ 0 h 47"/>
                  <a:gd name="T2" fmla="*/ 6 w 37"/>
                  <a:gd name="T3" fmla="*/ 0 h 47"/>
                  <a:gd name="T4" fmla="*/ 6 w 37"/>
                  <a:gd name="T5" fmla="*/ 19 h 47"/>
                  <a:gd name="T6" fmla="*/ 31 w 37"/>
                  <a:gd name="T7" fmla="*/ 19 h 47"/>
                  <a:gd name="T8" fmla="*/ 31 w 37"/>
                  <a:gd name="T9" fmla="*/ 0 h 47"/>
                  <a:gd name="T10" fmla="*/ 37 w 37"/>
                  <a:gd name="T11" fmla="*/ 0 h 47"/>
                  <a:gd name="T12" fmla="*/ 37 w 37"/>
                  <a:gd name="T13" fmla="*/ 47 h 47"/>
                  <a:gd name="T14" fmla="*/ 31 w 37"/>
                  <a:gd name="T15" fmla="*/ 47 h 47"/>
                  <a:gd name="T16" fmla="*/ 31 w 37"/>
                  <a:gd name="T17" fmla="*/ 24 h 47"/>
                  <a:gd name="T18" fmla="*/ 6 w 37"/>
                  <a:gd name="T19" fmla="*/ 24 h 47"/>
                  <a:gd name="T20" fmla="*/ 6 w 37"/>
                  <a:gd name="T21" fmla="*/ 47 h 47"/>
                  <a:gd name="T22" fmla="*/ 0 w 37"/>
                  <a:gd name="T23" fmla="*/ 47 h 47"/>
                  <a:gd name="T24" fmla="*/ 0 w 3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7">
                    <a:moveTo>
                      <a:pt x="0" y="0"/>
                    </a:moveTo>
                    <a:lnTo>
                      <a:pt x="6" y="0"/>
                    </a:lnTo>
                    <a:lnTo>
                      <a:pt x="6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6" y="24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30" name="Freeform 16"/>
              <p:cNvSpPr>
                <a:spLocks noEditPoints="1"/>
              </p:cNvSpPr>
              <p:nvPr/>
            </p:nvSpPr>
            <p:spPr bwMode="auto">
              <a:xfrm>
                <a:off x="654722" y="1111561"/>
                <a:ext cx="59251" cy="79565"/>
              </a:xfrm>
              <a:custGeom>
                <a:avLst/>
                <a:gdLst>
                  <a:gd name="T0" fmla="*/ 0 w 52"/>
                  <a:gd name="T1" fmla="*/ 0 h 69"/>
                  <a:gd name="T2" fmla="*/ 29 w 52"/>
                  <a:gd name="T3" fmla="*/ 0 h 69"/>
                  <a:gd name="T4" fmla="*/ 52 w 52"/>
                  <a:gd name="T5" fmla="*/ 20 h 69"/>
                  <a:gd name="T6" fmla="*/ 29 w 52"/>
                  <a:gd name="T7" fmla="*/ 40 h 69"/>
                  <a:gd name="T8" fmla="*/ 10 w 52"/>
                  <a:gd name="T9" fmla="*/ 40 h 69"/>
                  <a:gd name="T10" fmla="*/ 10 w 52"/>
                  <a:gd name="T11" fmla="*/ 69 h 69"/>
                  <a:gd name="T12" fmla="*/ 0 w 52"/>
                  <a:gd name="T13" fmla="*/ 69 h 69"/>
                  <a:gd name="T14" fmla="*/ 0 w 52"/>
                  <a:gd name="T15" fmla="*/ 0 h 69"/>
                  <a:gd name="T16" fmla="*/ 29 w 52"/>
                  <a:gd name="T17" fmla="*/ 32 h 69"/>
                  <a:gd name="T18" fmla="*/ 42 w 52"/>
                  <a:gd name="T19" fmla="*/ 20 h 69"/>
                  <a:gd name="T20" fmla="*/ 29 w 52"/>
                  <a:gd name="T21" fmla="*/ 8 h 69"/>
                  <a:gd name="T22" fmla="*/ 10 w 52"/>
                  <a:gd name="T23" fmla="*/ 8 h 69"/>
                  <a:gd name="T24" fmla="*/ 10 w 52"/>
                  <a:gd name="T25" fmla="*/ 32 h 69"/>
                  <a:gd name="T26" fmla="*/ 29 w 52"/>
                  <a:gd name="T2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45" y="0"/>
                      <a:pt x="52" y="8"/>
                      <a:pt x="52" y="20"/>
                    </a:cubicBezTo>
                    <a:cubicBezTo>
                      <a:pt x="52" y="32"/>
                      <a:pt x="45" y="40"/>
                      <a:pt x="29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69"/>
                      <a:pt x="0" y="69"/>
                      <a:pt x="0" y="69"/>
                    </a:cubicBezTo>
                    <a:lnTo>
                      <a:pt x="0" y="0"/>
                    </a:lnTo>
                    <a:close/>
                    <a:moveTo>
                      <a:pt x="29" y="32"/>
                    </a:moveTo>
                    <a:cubicBezTo>
                      <a:pt x="38" y="32"/>
                      <a:pt x="42" y="28"/>
                      <a:pt x="42" y="20"/>
                    </a:cubicBezTo>
                    <a:cubicBezTo>
                      <a:pt x="42" y="12"/>
                      <a:pt x="38" y="8"/>
                      <a:pt x="2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32"/>
                      <a:pt x="10" y="32"/>
                      <a:pt x="10" y="32"/>
                    </a:cubicBez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724130" y="1111561"/>
                <a:ext cx="57558" cy="79565"/>
              </a:xfrm>
              <a:custGeom>
                <a:avLst/>
                <a:gdLst>
                  <a:gd name="T0" fmla="*/ 0 w 34"/>
                  <a:gd name="T1" fmla="*/ 0 h 47"/>
                  <a:gd name="T2" fmla="*/ 34 w 34"/>
                  <a:gd name="T3" fmla="*/ 0 h 47"/>
                  <a:gd name="T4" fmla="*/ 34 w 34"/>
                  <a:gd name="T5" fmla="*/ 5 h 47"/>
                  <a:gd name="T6" fmla="*/ 6 w 34"/>
                  <a:gd name="T7" fmla="*/ 5 h 47"/>
                  <a:gd name="T8" fmla="*/ 6 w 34"/>
                  <a:gd name="T9" fmla="*/ 20 h 47"/>
                  <a:gd name="T10" fmla="*/ 31 w 34"/>
                  <a:gd name="T11" fmla="*/ 20 h 47"/>
                  <a:gd name="T12" fmla="*/ 31 w 34"/>
                  <a:gd name="T13" fmla="*/ 25 h 47"/>
                  <a:gd name="T14" fmla="*/ 6 w 34"/>
                  <a:gd name="T15" fmla="*/ 25 h 47"/>
                  <a:gd name="T16" fmla="*/ 6 w 34"/>
                  <a:gd name="T17" fmla="*/ 41 h 47"/>
                  <a:gd name="T18" fmla="*/ 34 w 34"/>
                  <a:gd name="T19" fmla="*/ 41 h 47"/>
                  <a:gd name="T20" fmla="*/ 34 w 34"/>
                  <a:gd name="T21" fmla="*/ 47 h 47"/>
                  <a:gd name="T22" fmla="*/ 0 w 34"/>
                  <a:gd name="T23" fmla="*/ 47 h 47"/>
                  <a:gd name="T24" fmla="*/ 0 w 34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6" y="5"/>
                    </a:lnTo>
                    <a:lnTo>
                      <a:pt x="6" y="20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6" y="25"/>
                    </a:lnTo>
                    <a:lnTo>
                      <a:pt x="6" y="41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793538" y="1111561"/>
                <a:ext cx="45708" cy="79565"/>
              </a:xfrm>
              <a:custGeom>
                <a:avLst/>
                <a:gdLst>
                  <a:gd name="T0" fmla="*/ 0 w 27"/>
                  <a:gd name="T1" fmla="*/ 0 h 47"/>
                  <a:gd name="T2" fmla="*/ 27 w 27"/>
                  <a:gd name="T3" fmla="*/ 0 h 47"/>
                  <a:gd name="T4" fmla="*/ 27 w 27"/>
                  <a:gd name="T5" fmla="*/ 5 h 47"/>
                  <a:gd name="T6" fmla="*/ 6 w 27"/>
                  <a:gd name="T7" fmla="*/ 5 h 47"/>
                  <a:gd name="T8" fmla="*/ 6 w 27"/>
                  <a:gd name="T9" fmla="*/ 47 h 47"/>
                  <a:gd name="T10" fmla="*/ 0 w 27"/>
                  <a:gd name="T11" fmla="*/ 47 h 47"/>
                  <a:gd name="T12" fmla="*/ 0 w 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7">
                    <a:moveTo>
                      <a:pt x="0" y="0"/>
                    </a:moveTo>
                    <a:lnTo>
                      <a:pt x="27" y="0"/>
                    </a:lnTo>
                    <a:lnTo>
                      <a:pt x="27" y="5"/>
                    </a:lnTo>
                    <a:lnTo>
                      <a:pt x="6" y="5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33" name="Rectangle 19"/>
              <p:cNvSpPr>
                <a:spLocks noChangeArrowheads="1"/>
              </p:cNvSpPr>
              <p:nvPr/>
            </p:nvSpPr>
            <p:spPr bwMode="auto">
              <a:xfrm>
                <a:off x="849403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34" name="Freeform 20"/>
              <p:cNvSpPr>
                <a:spLocks noEditPoints="1"/>
              </p:cNvSpPr>
              <p:nvPr/>
            </p:nvSpPr>
            <p:spPr bwMode="auto">
              <a:xfrm>
                <a:off x="871410" y="1109868"/>
                <a:ext cx="76179" cy="81258"/>
              </a:xfrm>
              <a:custGeom>
                <a:avLst/>
                <a:gdLst>
                  <a:gd name="T0" fmla="*/ 34 w 68"/>
                  <a:gd name="T1" fmla="*/ 72 h 72"/>
                  <a:gd name="T2" fmla="*/ 0 w 68"/>
                  <a:gd name="T3" fmla="*/ 36 h 72"/>
                  <a:gd name="T4" fmla="*/ 34 w 68"/>
                  <a:gd name="T5" fmla="*/ 0 h 72"/>
                  <a:gd name="T6" fmla="*/ 68 w 68"/>
                  <a:gd name="T7" fmla="*/ 36 h 72"/>
                  <a:gd name="T8" fmla="*/ 34 w 68"/>
                  <a:gd name="T9" fmla="*/ 72 h 72"/>
                  <a:gd name="T10" fmla="*/ 34 w 68"/>
                  <a:gd name="T11" fmla="*/ 8 h 72"/>
                  <a:gd name="T12" fmla="*/ 10 w 68"/>
                  <a:gd name="T13" fmla="*/ 36 h 72"/>
                  <a:gd name="T14" fmla="*/ 34 w 68"/>
                  <a:gd name="T15" fmla="*/ 64 h 72"/>
                  <a:gd name="T16" fmla="*/ 58 w 68"/>
                  <a:gd name="T17" fmla="*/ 36 h 72"/>
                  <a:gd name="T18" fmla="*/ 34 w 68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2">
                    <a:moveTo>
                      <a:pt x="34" y="72"/>
                    </a:moveTo>
                    <a:cubicBezTo>
                      <a:pt x="11" y="72"/>
                      <a:pt x="0" y="54"/>
                      <a:pt x="0" y="36"/>
                    </a:cubicBezTo>
                    <a:cubicBezTo>
                      <a:pt x="0" y="15"/>
                      <a:pt x="13" y="0"/>
                      <a:pt x="34" y="0"/>
                    </a:cubicBezTo>
                    <a:cubicBezTo>
                      <a:pt x="55" y="0"/>
                      <a:pt x="68" y="15"/>
                      <a:pt x="68" y="36"/>
                    </a:cubicBezTo>
                    <a:cubicBezTo>
                      <a:pt x="68" y="54"/>
                      <a:pt x="57" y="72"/>
                      <a:pt x="34" y="72"/>
                    </a:cubicBezTo>
                    <a:close/>
                    <a:moveTo>
                      <a:pt x="34" y="8"/>
                    </a:moveTo>
                    <a:cubicBezTo>
                      <a:pt x="19" y="8"/>
                      <a:pt x="10" y="20"/>
                      <a:pt x="10" y="36"/>
                    </a:cubicBezTo>
                    <a:cubicBezTo>
                      <a:pt x="10" y="53"/>
                      <a:pt x="18" y="64"/>
                      <a:pt x="34" y="64"/>
                    </a:cubicBezTo>
                    <a:cubicBezTo>
                      <a:pt x="50" y="64"/>
                      <a:pt x="58" y="53"/>
                      <a:pt x="58" y="36"/>
                    </a:cubicBezTo>
                    <a:cubicBezTo>
                      <a:pt x="58" y="20"/>
                      <a:pt x="49" y="8"/>
                      <a:pt x="34" y="8"/>
                    </a:cubicBez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35" name="Freeform 21"/>
              <p:cNvSpPr>
                <a:spLocks/>
              </p:cNvSpPr>
              <p:nvPr/>
            </p:nvSpPr>
            <p:spPr bwMode="auto">
              <a:xfrm>
                <a:off x="957747" y="1111561"/>
                <a:ext cx="64329" cy="79565"/>
              </a:xfrm>
              <a:custGeom>
                <a:avLst/>
                <a:gdLst>
                  <a:gd name="T0" fmla="*/ 0 w 38"/>
                  <a:gd name="T1" fmla="*/ 0 h 47"/>
                  <a:gd name="T2" fmla="*/ 7 w 38"/>
                  <a:gd name="T3" fmla="*/ 0 h 47"/>
                  <a:gd name="T4" fmla="*/ 7 w 38"/>
                  <a:gd name="T5" fmla="*/ 19 h 47"/>
                  <a:gd name="T6" fmla="*/ 31 w 38"/>
                  <a:gd name="T7" fmla="*/ 19 h 47"/>
                  <a:gd name="T8" fmla="*/ 31 w 38"/>
                  <a:gd name="T9" fmla="*/ 0 h 47"/>
                  <a:gd name="T10" fmla="*/ 38 w 38"/>
                  <a:gd name="T11" fmla="*/ 0 h 47"/>
                  <a:gd name="T12" fmla="*/ 38 w 38"/>
                  <a:gd name="T13" fmla="*/ 47 h 47"/>
                  <a:gd name="T14" fmla="*/ 31 w 38"/>
                  <a:gd name="T15" fmla="*/ 47 h 47"/>
                  <a:gd name="T16" fmla="*/ 31 w 38"/>
                  <a:gd name="T17" fmla="*/ 24 h 47"/>
                  <a:gd name="T18" fmla="*/ 7 w 38"/>
                  <a:gd name="T19" fmla="*/ 24 h 47"/>
                  <a:gd name="T20" fmla="*/ 7 w 38"/>
                  <a:gd name="T21" fmla="*/ 47 h 47"/>
                  <a:gd name="T22" fmla="*/ 0 w 38"/>
                  <a:gd name="T23" fmla="*/ 47 h 47"/>
                  <a:gd name="T24" fmla="*/ 0 w 38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7">
                    <a:moveTo>
                      <a:pt x="0" y="0"/>
                    </a:moveTo>
                    <a:lnTo>
                      <a:pt x="7" y="0"/>
                    </a:lnTo>
                    <a:lnTo>
                      <a:pt x="7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7" y="24"/>
                    </a:lnTo>
                    <a:lnTo>
                      <a:pt x="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7616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511B-C410-441B-A860-19A86068FDA8}" type="slidenum">
              <a:rPr lang="uk-UA" smtClean="0"/>
              <a:t>5</a:t>
            </a:fld>
            <a:endParaRPr lang="uk-UA" dirty="0"/>
          </a:p>
        </p:txBody>
      </p:sp>
      <p:sp>
        <p:nvSpPr>
          <p:cNvPr id="66" name="Шестиугольник 10"/>
          <p:cNvSpPr/>
          <p:nvPr/>
        </p:nvSpPr>
        <p:spPr>
          <a:xfrm rot="16200000">
            <a:off x="7810193" y="3237286"/>
            <a:ext cx="2258527" cy="2216973"/>
          </a:xfrm>
          <a:prstGeom prst="hexagon">
            <a:avLst/>
          </a:prstGeom>
          <a:solidFill>
            <a:srgbClr val="DEEBF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uk-UA" sz="1600" dirty="0">
              <a:solidFill>
                <a:srgbClr val="616466"/>
              </a:solidFill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8225459" y="2891718"/>
            <a:ext cx="1385899" cy="1380462"/>
            <a:chOff x="3778979" y="2077433"/>
            <a:chExt cx="1450407" cy="1360311"/>
          </a:xfrm>
        </p:grpSpPr>
        <p:sp>
          <p:nvSpPr>
            <p:cNvPr id="68" name="Шестиугольник 67"/>
            <p:cNvSpPr/>
            <p:nvPr/>
          </p:nvSpPr>
          <p:spPr>
            <a:xfrm rot="16200000">
              <a:off x="3818823" y="2037589"/>
              <a:ext cx="1360311" cy="1440000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uk-UA" sz="1400" b="1" dirty="0">
                <a:solidFill>
                  <a:srgbClr val="187CAA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89384" y="2491652"/>
              <a:ext cx="1440002" cy="515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>
                  <a:solidFill>
                    <a:srgbClr val="1F4E79"/>
                  </a:solidFill>
                </a:rPr>
                <a:t>Тепло-постачання 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7489030" y="4050784"/>
            <a:ext cx="1375957" cy="1380462"/>
            <a:chOff x="4051488" y="3776865"/>
            <a:chExt cx="1620000" cy="1512000"/>
          </a:xfrm>
        </p:grpSpPr>
        <p:sp>
          <p:nvSpPr>
            <p:cNvPr id="71" name="Шестиугольник 70"/>
            <p:cNvSpPr/>
            <p:nvPr/>
          </p:nvSpPr>
          <p:spPr>
            <a:xfrm rot="16200000">
              <a:off x="4105488" y="3722865"/>
              <a:ext cx="1512000" cy="1620000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rgbClr val="187C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uk-UA" sz="1400" b="1" dirty="0">
                <a:solidFill>
                  <a:srgbClr val="187CAA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051488" y="4258438"/>
              <a:ext cx="1620000" cy="573075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uk-UA" sz="1400" b="1" dirty="0" err="1">
                  <a:solidFill>
                    <a:srgbClr val="187CAA"/>
                  </a:solidFill>
                </a:rPr>
                <a:t>Енерго</a:t>
              </a:r>
              <a:r>
                <a:rPr lang="uk-UA" sz="1400" b="1" dirty="0">
                  <a:solidFill>
                    <a:srgbClr val="187CAA"/>
                  </a:solidFill>
                </a:rPr>
                <a:t>-ефективність </a:t>
              </a:r>
            </a:p>
          </p:txBody>
        </p:sp>
      </p:grpSp>
      <p:grpSp>
        <p:nvGrpSpPr>
          <p:cNvPr id="73" name="Group 2"/>
          <p:cNvGrpSpPr/>
          <p:nvPr/>
        </p:nvGrpSpPr>
        <p:grpSpPr>
          <a:xfrm>
            <a:off x="8949643" y="4048657"/>
            <a:ext cx="1393883" cy="1380462"/>
            <a:chOff x="6699796" y="3859822"/>
            <a:chExt cx="1641105" cy="1512000"/>
          </a:xfrm>
        </p:grpSpPr>
        <p:sp>
          <p:nvSpPr>
            <p:cNvPr id="74" name="Шестиугольник 73"/>
            <p:cNvSpPr/>
            <p:nvPr/>
          </p:nvSpPr>
          <p:spPr>
            <a:xfrm rot="16200000">
              <a:off x="6753797" y="3805822"/>
              <a:ext cx="1512000" cy="1620000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rgbClr val="32A4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uk-UA" sz="1400" b="1" dirty="0">
                <a:solidFill>
                  <a:srgbClr val="187CAA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699796" y="4337806"/>
              <a:ext cx="1641105" cy="57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>
                  <a:solidFill>
                    <a:srgbClr val="32A4D7"/>
                  </a:solidFill>
                </a:rPr>
                <a:t>Житловий сектор </a:t>
              </a: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9747018" y="2364442"/>
            <a:ext cx="1253536" cy="1044000"/>
            <a:chOff x="3656594" y="2077433"/>
            <a:chExt cx="1725677" cy="1360311"/>
          </a:xfrm>
        </p:grpSpPr>
        <p:sp>
          <p:nvSpPr>
            <p:cNvPr id="77" name="Шестиугольник 76"/>
            <p:cNvSpPr/>
            <p:nvPr/>
          </p:nvSpPr>
          <p:spPr>
            <a:xfrm rot="16200000">
              <a:off x="3818823" y="2037589"/>
              <a:ext cx="1360311" cy="1440000"/>
            </a:xfrm>
            <a:prstGeom prst="hexagon">
              <a:avLst/>
            </a:prstGeom>
            <a:noFill/>
            <a:ln w="28575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uk-UA" sz="1600" b="1" dirty="0">
                <a:solidFill>
                  <a:srgbClr val="187CAA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6594" y="2240128"/>
              <a:ext cx="1725677" cy="1002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100" dirty="0">
                  <a:solidFill>
                    <a:srgbClr val="1F4E79"/>
                  </a:solidFill>
                </a:rPr>
                <a:t>ЗУ про </a:t>
              </a:r>
              <a:r>
                <a:rPr lang="uk-UA" sz="1100" dirty="0" err="1">
                  <a:solidFill>
                    <a:srgbClr val="1F4E79"/>
                  </a:solidFill>
                </a:rPr>
                <a:t>реструктури-зацію</a:t>
              </a:r>
              <a:r>
                <a:rPr lang="uk-UA" sz="1100" dirty="0">
                  <a:solidFill>
                    <a:srgbClr val="1F4E79"/>
                  </a:solidFill>
                </a:rPr>
                <a:t> боргів ТКЕ</a:t>
              </a:r>
            </a:p>
            <a:p>
              <a:pPr algn="ctr"/>
              <a:r>
                <a:rPr lang="uk-UA" sz="1100" i="1" dirty="0">
                  <a:solidFill>
                    <a:srgbClr val="1F4E79"/>
                  </a:solidFill>
                </a:rPr>
                <a:t>Прийнято </a:t>
              </a:r>
              <a:endParaRPr lang="uk-UA" sz="1100" dirty="0">
                <a:solidFill>
                  <a:srgbClr val="1F4E79"/>
                </a:solidFill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9213618" y="1486826"/>
            <a:ext cx="1046021" cy="1044001"/>
            <a:chOff x="3778977" y="2077433"/>
            <a:chExt cx="1440002" cy="1360311"/>
          </a:xfrm>
        </p:grpSpPr>
        <p:sp>
          <p:nvSpPr>
            <p:cNvPr id="98" name="Шестиугольник 97"/>
            <p:cNvSpPr/>
            <p:nvPr/>
          </p:nvSpPr>
          <p:spPr>
            <a:xfrm rot="16200000">
              <a:off x="3818823" y="2037589"/>
              <a:ext cx="1360311" cy="1440000"/>
            </a:xfrm>
            <a:prstGeom prst="hexagon">
              <a:avLst/>
            </a:prstGeom>
            <a:noFill/>
            <a:ln w="28575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uk-UA" sz="1600" b="1" dirty="0">
                <a:solidFill>
                  <a:srgbClr val="187CAA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778977" y="2255174"/>
              <a:ext cx="1440002" cy="1002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100" dirty="0">
                  <a:solidFill>
                    <a:srgbClr val="1F4E79"/>
                  </a:solidFill>
                </a:rPr>
                <a:t>ЗУ про комерційний облік</a:t>
              </a:r>
            </a:p>
            <a:p>
              <a:pPr algn="ctr"/>
              <a:r>
                <a:rPr lang="uk-UA" sz="1100" i="1" dirty="0">
                  <a:solidFill>
                    <a:srgbClr val="1F4E79"/>
                  </a:solidFill>
                </a:rPr>
                <a:t>Прийнято </a:t>
              </a:r>
              <a:endParaRPr lang="uk-UA" sz="1100" dirty="0">
                <a:solidFill>
                  <a:srgbClr val="1F4E79"/>
                </a:solidFill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10432818" y="3277597"/>
            <a:ext cx="1046021" cy="1044000"/>
            <a:chOff x="3778977" y="2077433"/>
            <a:chExt cx="1440002" cy="1360311"/>
          </a:xfrm>
        </p:grpSpPr>
        <p:sp>
          <p:nvSpPr>
            <p:cNvPr id="101" name="Шестиугольник 100"/>
            <p:cNvSpPr/>
            <p:nvPr/>
          </p:nvSpPr>
          <p:spPr>
            <a:xfrm rot="16200000">
              <a:off x="3818823" y="2037589"/>
              <a:ext cx="1360311" cy="1440000"/>
            </a:xfrm>
            <a:prstGeom prst="hexagon">
              <a:avLst/>
            </a:prstGeom>
            <a:noFill/>
            <a:ln w="28575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uk-UA" sz="1600" b="1" dirty="0">
                <a:solidFill>
                  <a:srgbClr val="187CAA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778977" y="2246067"/>
              <a:ext cx="1440002" cy="1002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100" dirty="0">
                  <a:solidFill>
                    <a:srgbClr val="1F4E79"/>
                  </a:solidFill>
                </a:rPr>
                <a:t>Постанова НКРЕКП</a:t>
              </a:r>
              <a:r>
                <a:rPr lang="en-US" sz="1100" dirty="0">
                  <a:solidFill>
                    <a:srgbClr val="1F4E79"/>
                  </a:solidFill>
                </a:rPr>
                <a:t> </a:t>
              </a:r>
              <a:endParaRPr lang="uk-UA" sz="1100" dirty="0">
                <a:solidFill>
                  <a:srgbClr val="1F4E79"/>
                </a:solidFill>
              </a:endParaRPr>
            </a:p>
            <a:p>
              <a:pPr algn="ctr"/>
              <a:r>
                <a:rPr lang="uk-UA" sz="1100" dirty="0">
                  <a:solidFill>
                    <a:srgbClr val="1F4E79"/>
                  </a:solidFill>
                </a:rPr>
                <a:t>№308 </a:t>
              </a:r>
              <a:r>
                <a:rPr lang="uk-UA" sz="1100" i="1" dirty="0">
                  <a:solidFill>
                    <a:srgbClr val="1F4E79"/>
                  </a:solidFill>
                </a:rPr>
                <a:t>Прийнято</a:t>
              </a:r>
              <a:endParaRPr lang="uk-UA" sz="1100" dirty="0">
                <a:solidFill>
                  <a:srgbClr val="1F4E79"/>
                </a:solidFill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6874404" y="2352386"/>
            <a:ext cx="1080357" cy="1044000"/>
            <a:chOff x="3778977" y="2077433"/>
            <a:chExt cx="1487271" cy="1360311"/>
          </a:xfrm>
        </p:grpSpPr>
        <p:sp>
          <p:nvSpPr>
            <p:cNvPr id="113" name="Шестиугольник 112"/>
            <p:cNvSpPr/>
            <p:nvPr/>
          </p:nvSpPr>
          <p:spPr>
            <a:xfrm rot="16200000">
              <a:off x="3818823" y="2037589"/>
              <a:ext cx="1360311" cy="1440000"/>
            </a:xfrm>
            <a:prstGeom prst="hexagon">
              <a:avLst/>
            </a:prstGeom>
            <a:noFill/>
            <a:ln w="28575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uk-UA" sz="1600" b="1" dirty="0">
                <a:solidFill>
                  <a:srgbClr val="1F4E79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778977" y="2262615"/>
              <a:ext cx="1487271" cy="1002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100" dirty="0">
                  <a:solidFill>
                    <a:srgbClr val="1F4E79"/>
                  </a:solidFill>
                </a:rPr>
                <a:t>Концепція реформування ТКЕ</a:t>
              </a:r>
            </a:p>
            <a:p>
              <a:pPr algn="ctr"/>
              <a:r>
                <a:rPr lang="uk-UA" sz="1100" i="1" dirty="0">
                  <a:solidFill>
                    <a:srgbClr val="1F4E79"/>
                  </a:solidFill>
                </a:rPr>
                <a:t>Прийнято</a:t>
              </a:r>
              <a:endParaRPr lang="uk-UA" sz="1100" dirty="0">
                <a:solidFill>
                  <a:srgbClr val="1F4E79"/>
                </a:solidFill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7496705" y="1474769"/>
            <a:ext cx="1046021" cy="1044000"/>
            <a:chOff x="3778977" y="2077433"/>
            <a:chExt cx="1440002" cy="1360311"/>
          </a:xfrm>
        </p:grpSpPr>
        <p:sp>
          <p:nvSpPr>
            <p:cNvPr id="116" name="Шестиугольник 115"/>
            <p:cNvSpPr/>
            <p:nvPr/>
          </p:nvSpPr>
          <p:spPr>
            <a:xfrm rot="16200000">
              <a:off x="3818823" y="2037589"/>
              <a:ext cx="1360311" cy="1440000"/>
            </a:xfrm>
            <a:prstGeom prst="hexagon">
              <a:avLst/>
            </a:prstGeom>
            <a:noFill/>
            <a:ln w="28575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uk-UA" sz="1600" b="1" dirty="0">
                <a:solidFill>
                  <a:srgbClr val="187CAA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778977" y="2252096"/>
              <a:ext cx="1440002" cy="1002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100" dirty="0">
                  <a:solidFill>
                    <a:srgbClr val="1F4E79"/>
                  </a:solidFill>
                </a:rPr>
                <a:t>ЗУ Про </a:t>
              </a:r>
              <a:r>
                <a:rPr lang="uk-UA" sz="1100" dirty="0" err="1">
                  <a:solidFill>
                    <a:srgbClr val="1F4E79"/>
                  </a:solidFill>
                </a:rPr>
                <a:t>теплопо-стачання</a:t>
              </a:r>
              <a:r>
                <a:rPr lang="uk-UA" sz="1100" dirty="0">
                  <a:solidFill>
                    <a:srgbClr val="1F4E79"/>
                  </a:solidFill>
                </a:rPr>
                <a:t> </a:t>
              </a:r>
              <a:endParaRPr lang="en-US" sz="1100" dirty="0">
                <a:solidFill>
                  <a:srgbClr val="1F4E79"/>
                </a:solidFill>
              </a:endParaRPr>
            </a:p>
            <a:p>
              <a:pPr algn="ctr"/>
              <a:r>
                <a:rPr lang="uk-UA" sz="1100" i="1" dirty="0">
                  <a:solidFill>
                    <a:srgbClr val="1F4E79"/>
                  </a:solidFill>
                </a:rPr>
                <a:t>Прийнято </a:t>
              </a: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251725" y="3252840"/>
            <a:ext cx="1071802" cy="1043999"/>
            <a:chOff x="3743486" y="2077433"/>
            <a:chExt cx="1475493" cy="1360311"/>
          </a:xfrm>
        </p:grpSpPr>
        <p:sp>
          <p:nvSpPr>
            <p:cNvPr id="119" name="Шестиугольник 118"/>
            <p:cNvSpPr/>
            <p:nvPr/>
          </p:nvSpPr>
          <p:spPr>
            <a:xfrm rot="16200000">
              <a:off x="3818823" y="2037589"/>
              <a:ext cx="1360311" cy="1440000"/>
            </a:xfrm>
            <a:prstGeom prst="hexagon">
              <a:avLst/>
            </a:prstGeom>
            <a:noFill/>
            <a:ln w="28575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uk-UA" sz="1600" b="1" dirty="0">
                <a:solidFill>
                  <a:srgbClr val="187CAA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743486" y="2400790"/>
              <a:ext cx="1475493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000" dirty="0">
                  <a:solidFill>
                    <a:srgbClr val="1F4E79"/>
                  </a:solidFill>
                </a:rPr>
                <a:t>Монетизація субсидій ЖКП</a:t>
              </a:r>
            </a:p>
            <a:p>
              <a:pPr algn="ctr"/>
              <a:r>
                <a:rPr lang="uk-UA" sz="1000" i="1" dirty="0">
                  <a:solidFill>
                    <a:srgbClr val="1F4E79"/>
                  </a:solidFill>
                </a:rPr>
                <a:t>Прийнято  </a:t>
              </a:r>
              <a:endParaRPr lang="uk-UA" sz="1000" dirty="0">
                <a:solidFill>
                  <a:srgbClr val="1F4E79"/>
                </a:solidFill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9789589" y="5330888"/>
            <a:ext cx="1046021" cy="1044000"/>
            <a:chOff x="3778977" y="2077433"/>
            <a:chExt cx="1440002" cy="1360311"/>
          </a:xfrm>
        </p:grpSpPr>
        <p:sp>
          <p:nvSpPr>
            <p:cNvPr id="122" name="Шестиугольник 121"/>
            <p:cNvSpPr/>
            <p:nvPr/>
          </p:nvSpPr>
          <p:spPr>
            <a:xfrm rot="16200000">
              <a:off x="3818823" y="2037589"/>
              <a:ext cx="1360311" cy="1440000"/>
            </a:xfrm>
            <a:prstGeom prst="hexagon">
              <a:avLst/>
            </a:prstGeom>
            <a:noFill/>
            <a:ln w="28575">
              <a:solidFill>
                <a:srgbClr val="32A4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uk-UA" sz="1600" b="1" dirty="0">
                <a:solidFill>
                  <a:srgbClr val="187CAA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778977" y="2494285"/>
              <a:ext cx="1440002" cy="561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100" dirty="0">
                  <a:solidFill>
                    <a:srgbClr val="00B7F1"/>
                  </a:solidFill>
                </a:rPr>
                <a:t>ЗУ про ОСББ</a:t>
              </a:r>
              <a:r>
                <a:rPr lang="en-US" sz="1100" dirty="0">
                  <a:solidFill>
                    <a:srgbClr val="00B7F1"/>
                  </a:solidFill>
                </a:rPr>
                <a:t> </a:t>
              </a:r>
              <a:endParaRPr lang="uk-UA" sz="1100" dirty="0">
                <a:solidFill>
                  <a:srgbClr val="00B7F1"/>
                </a:solidFill>
              </a:endParaRPr>
            </a:p>
            <a:p>
              <a:pPr algn="ctr"/>
              <a:r>
                <a:rPr lang="uk-UA" sz="1100" i="1" dirty="0">
                  <a:solidFill>
                    <a:srgbClr val="00B7F1"/>
                  </a:solidFill>
                </a:rPr>
                <a:t>Прийнято </a:t>
              </a:r>
              <a:endParaRPr lang="uk-UA" sz="1100" dirty="0">
                <a:solidFill>
                  <a:srgbClr val="00B7F1"/>
                </a:solidFill>
              </a:endParaRPr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10474921" y="4465489"/>
            <a:ext cx="1052599" cy="1044000"/>
            <a:chOff x="3778979" y="2077433"/>
            <a:chExt cx="1449057" cy="1360311"/>
          </a:xfrm>
          <a:solidFill>
            <a:srgbClr val="32A4D7"/>
          </a:solidFill>
        </p:grpSpPr>
        <p:sp>
          <p:nvSpPr>
            <p:cNvPr id="125" name="Шестиугольник 124"/>
            <p:cNvSpPr/>
            <p:nvPr/>
          </p:nvSpPr>
          <p:spPr>
            <a:xfrm rot="16200000">
              <a:off x="3818823" y="2037589"/>
              <a:ext cx="1360311" cy="1440000"/>
            </a:xfrm>
            <a:prstGeom prst="hexagon">
              <a:avLst/>
            </a:prstGeom>
            <a:noFill/>
            <a:ln w="28575">
              <a:solidFill>
                <a:srgbClr val="32A4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uk-UA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788035" y="2489924"/>
              <a:ext cx="1440001" cy="561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100" dirty="0">
                  <a:solidFill>
                    <a:srgbClr val="00B7F1"/>
                  </a:solidFill>
                </a:rPr>
                <a:t>ЗУ про ЖКП</a:t>
              </a:r>
              <a:endParaRPr lang="en-US" sz="1100" dirty="0">
                <a:solidFill>
                  <a:srgbClr val="00B7F1"/>
                </a:solidFill>
              </a:endParaRPr>
            </a:p>
            <a:p>
              <a:pPr algn="ctr"/>
              <a:r>
                <a:rPr lang="uk-UA" sz="1100" i="1" dirty="0">
                  <a:solidFill>
                    <a:srgbClr val="00B7F1"/>
                  </a:solidFill>
                </a:rPr>
                <a:t>Прийнято </a:t>
              </a:r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6890083" y="5345402"/>
            <a:ext cx="1046021" cy="1044000"/>
            <a:chOff x="3778978" y="2077433"/>
            <a:chExt cx="1440002" cy="1360311"/>
          </a:xfrm>
        </p:grpSpPr>
        <p:sp>
          <p:nvSpPr>
            <p:cNvPr id="128" name="Шестиугольник 127"/>
            <p:cNvSpPr/>
            <p:nvPr/>
          </p:nvSpPr>
          <p:spPr>
            <a:xfrm rot="16200000">
              <a:off x="3818823" y="2037589"/>
              <a:ext cx="1360311" cy="1440000"/>
            </a:xfrm>
            <a:prstGeom prst="hexagon">
              <a:avLst/>
            </a:prstGeom>
            <a:noFill/>
            <a:ln w="28575">
              <a:solidFill>
                <a:srgbClr val="187C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uk-UA" sz="1600" b="1" dirty="0">
                <a:solidFill>
                  <a:srgbClr val="187CAA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778978" y="2486011"/>
              <a:ext cx="1440002" cy="561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100" dirty="0">
                  <a:solidFill>
                    <a:srgbClr val="187CAA"/>
                  </a:solidFill>
                </a:rPr>
                <a:t>ЗУ про ЕСКО</a:t>
              </a:r>
            </a:p>
            <a:p>
              <a:pPr algn="ctr"/>
              <a:r>
                <a:rPr lang="uk-UA" sz="1100" i="1" dirty="0">
                  <a:solidFill>
                    <a:srgbClr val="187CAA"/>
                  </a:solidFill>
                </a:rPr>
                <a:t>Прийнято </a:t>
              </a:r>
              <a:endParaRPr lang="uk-UA" sz="1100" dirty="0">
                <a:solidFill>
                  <a:srgbClr val="187CAA"/>
                </a:solidFill>
              </a:endParaRPr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5609013" y="5330888"/>
            <a:ext cx="1046021" cy="1044000"/>
            <a:chOff x="3778977" y="2077433"/>
            <a:chExt cx="1440002" cy="1360311"/>
          </a:xfrm>
        </p:grpSpPr>
        <p:sp>
          <p:nvSpPr>
            <p:cNvPr id="131" name="Шестиугольник 130"/>
            <p:cNvSpPr/>
            <p:nvPr/>
          </p:nvSpPr>
          <p:spPr>
            <a:xfrm rot="16200000">
              <a:off x="3818823" y="2037589"/>
              <a:ext cx="1360311" cy="1440000"/>
            </a:xfrm>
            <a:prstGeom prst="hexagon">
              <a:avLst/>
            </a:prstGeom>
            <a:noFill/>
            <a:ln w="28575">
              <a:solidFill>
                <a:srgbClr val="187C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uk-UA" sz="1600" b="1" dirty="0">
                <a:solidFill>
                  <a:srgbClr val="187CAA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778977" y="2384479"/>
              <a:ext cx="1440002" cy="782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100" dirty="0">
                  <a:solidFill>
                    <a:srgbClr val="187CAA"/>
                  </a:solidFill>
                </a:rPr>
                <a:t>ЗУ про </a:t>
              </a:r>
            </a:p>
            <a:p>
              <a:pPr algn="ctr"/>
              <a:r>
                <a:rPr lang="uk-UA" sz="1100" dirty="0">
                  <a:solidFill>
                    <a:srgbClr val="187CAA"/>
                  </a:solidFill>
                </a:rPr>
                <a:t>Фонд ЕЕ</a:t>
              </a:r>
            </a:p>
            <a:p>
              <a:pPr algn="ctr"/>
              <a:r>
                <a:rPr lang="uk-UA" sz="1100" i="1" dirty="0">
                  <a:solidFill>
                    <a:srgbClr val="187CAA"/>
                  </a:solidFill>
                </a:rPr>
                <a:t>Прийнято </a:t>
              </a:r>
              <a:endParaRPr lang="uk-UA" sz="1100" dirty="0">
                <a:solidFill>
                  <a:srgbClr val="187CAA"/>
                </a:solidFill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6251724" y="4427883"/>
            <a:ext cx="1046021" cy="1044000"/>
            <a:chOff x="3778977" y="2077433"/>
            <a:chExt cx="1440002" cy="1360311"/>
          </a:xfrm>
        </p:grpSpPr>
        <p:sp>
          <p:nvSpPr>
            <p:cNvPr id="134" name="Шестиугольник 133"/>
            <p:cNvSpPr/>
            <p:nvPr/>
          </p:nvSpPr>
          <p:spPr>
            <a:xfrm rot="16200000">
              <a:off x="3818823" y="2037589"/>
              <a:ext cx="1360311" cy="1440000"/>
            </a:xfrm>
            <a:prstGeom prst="hexagon">
              <a:avLst/>
            </a:prstGeom>
            <a:noFill/>
            <a:ln w="28575">
              <a:solidFill>
                <a:srgbClr val="187C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uk-UA" sz="1600" b="1" dirty="0">
                <a:solidFill>
                  <a:srgbClr val="187CAA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778977" y="2374313"/>
              <a:ext cx="1440002" cy="782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100" dirty="0">
                  <a:solidFill>
                    <a:srgbClr val="187CAA"/>
                  </a:solidFill>
                </a:rPr>
                <a:t>ЗУ про ЕЕ будівель </a:t>
              </a:r>
              <a:r>
                <a:rPr lang="uk-UA" sz="1100" i="1" dirty="0">
                  <a:solidFill>
                    <a:srgbClr val="187CAA"/>
                  </a:solidFill>
                </a:rPr>
                <a:t>Прийнято </a:t>
              </a:r>
              <a:endParaRPr lang="uk-UA" sz="1100" dirty="0">
                <a:solidFill>
                  <a:srgbClr val="187CAA"/>
                </a:solidFill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4392802" y="5330888"/>
            <a:ext cx="1048130" cy="1044000"/>
            <a:chOff x="3778979" y="2077433"/>
            <a:chExt cx="1442905" cy="1360311"/>
          </a:xfrm>
        </p:grpSpPr>
        <p:sp>
          <p:nvSpPr>
            <p:cNvPr id="137" name="Шестиугольник 136"/>
            <p:cNvSpPr/>
            <p:nvPr/>
          </p:nvSpPr>
          <p:spPr>
            <a:xfrm rot="16200000">
              <a:off x="3818823" y="2037589"/>
              <a:ext cx="1360311" cy="1440000"/>
            </a:xfrm>
            <a:prstGeom prst="hexagon">
              <a:avLst/>
            </a:prstGeom>
            <a:solidFill>
              <a:srgbClr val="187CAA"/>
            </a:solidFill>
            <a:ln w="28575">
              <a:solidFill>
                <a:srgbClr val="187C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uk-UA" sz="1600" b="1" dirty="0">
                <a:solidFill>
                  <a:srgbClr val="187CAA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781882" y="2251687"/>
              <a:ext cx="1440002" cy="1002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100" dirty="0">
                  <a:solidFill>
                    <a:schemeClr val="bg1"/>
                  </a:solidFill>
                </a:rPr>
                <a:t>ЗУ про </a:t>
              </a:r>
              <a:r>
                <a:rPr lang="uk-UA" sz="1100" dirty="0" err="1">
                  <a:solidFill>
                    <a:schemeClr val="bg1"/>
                  </a:solidFill>
                </a:rPr>
                <a:t>енерго</a:t>
              </a:r>
              <a:r>
                <a:rPr lang="uk-UA" sz="1100" dirty="0">
                  <a:solidFill>
                    <a:schemeClr val="bg1"/>
                  </a:solidFill>
                </a:rPr>
                <a:t>-ефективність</a:t>
              </a:r>
            </a:p>
            <a:p>
              <a:pPr algn="ctr"/>
              <a:r>
                <a:rPr lang="uk-UA" sz="1100" i="1" dirty="0">
                  <a:solidFill>
                    <a:schemeClr val="bg1"/>
                  </a:solidFill>
                </a:rPr>
                <a:t>Проект </a:t>
              </a:r>
              <a:endParaRPr lang="uk-UA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824770" y="1493976"/>
            <a:ext cx="46813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1F4E79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F53"/>
                </a:solidFill>
                <a:latin typeface="+mj-lt"/>
              </a:rPr>
              <a:t> </a:t>
            </a:r>
            <a:r>
              <a:rPr lang="ru-RU" dirty="0">
                <a:latin typeface="+mj-lt"/>
              </a:rPr>
              <a:t>За </a:t>
            </a:r>
            <a:r>
              <a:rPr lang="ru-RU" dirty="0" err="1">
                <a:latin typeface="+mj-lt"/>
              </a:rPr>
              <a:t>останн</a:t>
            </a:r>
            <a:r>
              <a:rPr lang="uk-UA" dirty="0">
                <a:latin typeface="+mj-lt"/>
              </a:rPr>
              <a:t>і</a:t>
            </a:r>
            <a:r>
              <a:rPr lang="ru-RU" dirty="0">
                <a:latin typeface="+mj-lt"/>
              </a:rPr>
              <a:t> </a:t>
            </a:r>
            <a:r>
              <a:rPr lang="en-US" sz="4000" b="1" dirty="0">
                <a:solidFill>
                  <a:srgbClr val="00B7F1"/>
                </a:solidFill>
                <a:latin typeface="+mj-lt"/>
              </a:rPr>
              <a:t>3</a:t>
            </a:r>
            <a:r>
              <a:rPr lang="ru-RU" sz="3200" b="1" dirty="0">
                <a:solidFill>
                  <a:srgbClr val="002F53"/>
                </a:solidFill>
                <a:latin typeface="+mj-lt"/>
              </a:rPr>
              <a:t> </a:t>
            </a:r>
            <a:r>
              <a:rPr lang="uk-UA" dirty="0">
                <a:latin typeface="+mj-lt"/>
              </a:rPr>
              <a:t>роки</a:t>
            </a:r>
            <a:r>
              <a:rPr lang="ru-RU" dirty="0">
                <a:latin typeface="+mj-lt"/>
              </a:rPr>
              <a:t> </a:t>
            </a:r>
            <a:r>
              <a:rPr lang="uk-UA" dirty="0">
                <a:latin typeface="+mj-lt"/>
              </a:rPr>
              <a:t>регулювання </a:t>
            </a:r>
            <a:r>
              <a:rPr lang="uk-UA" sz="2800" b="1" dirty="0">
                <a:solidFill>
                  <a:srgbClr val="00B7F1"/>
                </a:solidFill>
                <a:latin typeface="+mj-lt"/>
              </a:rPr>
              <a:t>три</a:t>
            </a:r>
            <a:r>
              <a:rPr lang="en-US" sz="2800" b="1" dirty="0">
                <a:solidFill>
                  <a:srgbClr val="002F53"/>
                </a:solidFill>
                <a:latin typeface="+mj-lt"/>
              </a:rPr>
              <a:t> </a:t>
            </a:r>
            <a:r>
              <a:rPr lang="uk-UA" dirty="0">
                <a:latin typeface="+mj-lt"/>
              </a:rPr>
              <a:t>сектори </a:t>
            </a:r>
            <a:r>
              <a:rPr lang="en-US" dirty="0">
                <a:latin typeface="+mj-lt"/>
              </a:rPr>
              <a:t>(</a:t>
            </a:r>
            <a:r>
              <a:rPr lang="uk-UA" dirty="0">
                <a:latin typeface="+mj-lt"/>
              </a:rPr>
              <a:t>житловий</a:t>
            </a:r>
            <a:r>
              <a:rPr lang="en-US" dirty="0">
                <a:latin typeface="+mj-lt"/>
              </a:rPr>
              <a:t>, </a:t>
            </a:r>
            <a:r>
              <a:rPr lang="uk-UA" dirty="0">
                <a:latin typeface="+mj-lt"/>
              </a:rPr>
              <a:t>теплопостачання та енергоефективності</a:t>
            </a:r>
            <a:r>
              <a:rPr lang="en-US" dirty="0">
                <a:latin typeface="+mj-lt"/>
              </a:rPr>
              <a:t>) </a:t>
            </a:r>
            <a:r>
              <a:rPr lang="uk-UA" dirty="0">
                <a:latin typeface="+mj-lt"/>
              </a:rPr>
              <a:t>зазнали суттєвих змін </a:t>
            </a:r>
            <a:endParaRPr lang="ru-RU" dirty="0">
              <a:latin typeface="+mj-lt"/>
            </a:endParaRPr>
          </a:p>
          <a:p>
            <a:pPr marL="285750" indent="-285750" algn="just">
              <a:spcAft>
                <a:spcPts val="1200"/>
              </a:spcAft>
              <a:buClr>
                <a:srgbClr val="1F4E79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F53"/>
                </a:solidFill>
                <a:latin typeface="+mj-lt"/>
              </a:rPr>
              <a:t> </a:t>
            </a:r>
            <a:r>
              <a:rPr lang="ru-RU" sz="3600" b="1" dirty="0">
                <a:solidFill>
                  <a:srgbClr val="00B7F1"/>
                </a:solidFill>
                <a:latin typeface="+mj-lt"/>
              </a:rPr>
              <a:t>9</a:t>
            </a:r>
            <a:r>
              <a:rPr lang="ru-RU" dirty="0">
                <a:solidFill>
                  <a:srgbClr val="002F53"/>
                </a:solidFill>
                <a:latin typeface="+mj-lt"/>
              </a:rPr>
              <a:t> </a:t>
            </a:r>
            <a:r>
              <a:rPr lang="uk-UA" dirty="0">
                <a:latin typeface="+mj-lt"/>
              </a:rPr>
              <a:t>нових законів було проголосовані</a:t>
            </a:r>
            <a:endParaRPr lang="ru-RU" dirty="0">
              <a:latin typeface="+mj-lt"/>
            </a:endParaRPr>
          </a:p>
          <a:p>
            <a:pPr marL="285750" indent="-285750" algn="just">
              <a:spcAft>
                <a:spcPts val="1200"/>
              </a:spcAft>
              <a:buClr>
                <a:srgbClr val="1F4E79"/>
              </a:buClr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B7F1"/>
                </a:solidFill>
                <a:latin typeface="+mj-lt"/>
              </a:rPr>
              <a:t>Зросла роль </a:t>
            </a:r>
            <a:r>
              <a:rPr lang="uk-UA" dirty="0">
                <a:latin typeface="+mj-lt"/>
              </a:rPr>
              <a:t>муніципалітетів</a:t>
            </a:r>
            <a:endParaRPr lang="en-US" sz="2400" b="1" dirty="0">
              <a:solidFill>
                <a:srgbClr val="00B7F1"/>
              </a:solidFill>
              <a:latin typeface="+mj-lt"/>
            </a:endParaRPr>
          </a:p>
        </p:txBody>
      </p:sp>
      <p:grpSp>
        <p:nvGrpSpPr>
          <p:cNvPr id="140" name="Группа 139"/>
          <p:cNvGrpSpPr/>
          <p:nvPr/>
        </p:nvGrpSpPr>
        <p:grpSpPr>
          <a:xfrm>
            <a:off x="3125703" y="5351330"/>
            <a:ext cx="1097714" cy="1044001"/>
            <a:chOff x="3735790" y="2077433"/>
            <a:chExt cx="1511165" cy="1360311"/>
          </a:xfrm>
          <a:noFill/>
        </p:grpSpPr>
        <p:sp>
          <p:nvSpPr>
            <p:cNvPr id="141" name="Шестиугольник 140"/>
            <p:cNvSpPr/>
            <p:nvPr/>
          </p:nvSpPr>
          <p:spPr>
            <a:xfrm rot="16200000">
              <a:off x="3818823" y="2037589"/>
              <a:ext cx="1360311" cy="1440000"/>
            </a:xfrm>
            <a:prstGeom prst="hexagon">
              <a:avLst/>
            </a:prstGeom>
            <a:grpFill/>
            <a:ln w="28575">
              <a:solidFill>
                <a:srgbClr val="187C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uk-UA" sz="1600" b="1" dirty="0">
                <a:solidFill>
                  <a:srgbClr val="187CAA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735790" y="2288448"/>
              <a:ext cx="1511165" cy="962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050" dirty="0">
                  <a:solidFill>
                    <a:srgbClr val="187CAA"/>
                  </a:solidFill>
                </a:rPr>
                <a:t>Постанова про </a:t>
              </a:r>
              <a:r>
                <a:rPr lang="uk-UA" sz="1050" dirty="0" err="1">
                  <a:solidFill>
                    <a:srgbClr val="187CAA"/>
                  </a:solidFill>
                </a:rPr>
                <a:t>енерго</a:t>
              </a:r>
              <a:r>
                <a:rPr lang="uk-UA" sz="1050" dirty="0">
                  <a:solidFill>
                    <a:srgbClr val="187CAA"/>
                  </a:solidFill>
                </a:rPr>
                <a:t>-менеджмент</a:t>
              </a:r>
            </a:p>
            <a:p>
              <a:pPr algn="ctr"/>
              <a:r>
                <a:rPr lang="uk-UA" sz="1050" i="1" dirty="0">
                  <a:solidFill>
                    <a:srgbClr val="187CAA"/>
                  </a:solidFill>
                </a:rPr>
                <a:t>Прийнято </a:t>
              </a:r>
              <a:endParaRPr lang="uk-UA" sz="1050" dirty="0">
                <a:solidFill>
                  <a:srgbClr val="187CAA"/>
                </a:solidFill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10432818" y="1495447"/>
            <a:ext cx="1114691" cy="1044000"/>
            <a:chOff x="3731710" y="2077433"/>
            <a:chExt cx="1534536" cy="1360311"/>
          </a:xfrm>
          <a:noFill/>
        </p:grpSpPr>
        <p:sp>
          <p:nvSpPr>
            <p:cNvPr id="144" name="Шестиугольник 143"/>
            <p:cNvSpPr/>
            <p:nvPr/>
          </p:nvSpPr>
          <p:spPr>
            <a:xfrm rot="16200000">
              <a:off x="3818823" y="2037589"/>
              <a:ext cx="1360311" cy="1440000"/>
            </a:xfrm>
            <a:prstGeom prst="hexagon">
              <a:avLst/>
            </a:prstGeom>
            <a:grpFill/>
            <a:ln w="28575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uk-UA" sz="1600" b="1" dirty="0">
                <a:solidFill>
                  <a:srgbClr val="187CAA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731710" y="2267787"/>
              <a:ext cx="1534536" cy="9223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000" dirty="0">
                  <a:solidFill>
                    <a:srgbClr val="1F4E79"/>
                  </a:solidFill>
                </a:rPr>
                <a:t>ЗУ про виробництво тепла з ВДЕ</a:t>
              </a:r>
            </a:p>
            <a:p>
              <a:pPr algn="ctr"/>
              <a:r>
                <a:rPr lang="uk-UA" sz="1000" i="1" dirty="0">
                  <a:solidFill>
                    <a:srgbClr val="1F4E79"/>
                  </a:solidFill>
                </a:rPr>
                <a:t>Прийнято </a:t>
              </a:r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6183658" y="1489933"/>
            <a:ext cx="1080357" cy="1044000"/>
            <a:chOff x="3751646" y="2077433"/>
            <a:chExt cx="1487271" cy="1360311"/>
          </a:xfrm>
        </p:grpSpPr>
        <p:sp>
          <p:nvSpPr>
            <p:cNvPr id="147" name="Шестиугольник 146"/>
            <p:cNvSpPr/>
            <p:nvPr/>
          </p:nvSpPr>
          <p:spPr>
            <a:xfrm rot="16200000">
              <a:off x="3818823" y="2037589"/>
              <a:ext cx="1360311" cy="1440000"/>
            </a:xfrm>
            <a:prstGeom prst="hexagon">
              <a:avLst/>
            </a:prstGeom>
            <a:solidFill>
              <a:srgbClr val="1F4E79"/>
            </a:solidFill>
            <a:ln w="28575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uk-UA" sz="1600" b="1" dirty="0">
                <a:solidFill>
                  <a:srgbClr val="187CAA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751646" y="2120868"/>
              <a:ext cx="1487271" cy="1002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100" dirty="0">
                  <a:solidFill>
                    <a:schemeClr val="bg1"/>
                  </a:solidFill>
                </a:rPr>
                <a:t>ЗУ Про </a:t>
              </a:r>
            </a:p>
            <a:p>
              <a:pPr algn="ctr"/>
              <a:r>
                <a:rPr lang="uk-UA" sz="1100" dirty="0">
                  <a:solidFill>
                    <a:schemeClr val="bg1"/>
                  </a:solidFill>
                </a:rPr>
                <a:t>захист </a:t>
              </a:r>
              <a:r>
                <a:rPr lang="uk-UA" sz="1100" dirty="0" err="1">
                  <a:solidFill>
                    <a:schemeClr val="bg1"/>
                  </a:solidFill>
                </a:rPr>
                <a:t>інвест</a:t>
              </a:r>
              <a:r>
                <a:rPr lang="uk-UA" sz="1100" dirty="0">
                  <a:solidFill>
                    <a:schemeClr val="bg1"/>
                  </a:solidFill>
                </a:rPr>
                <a:t> рахунків</a:t>
              </a:r>
              <a:br>
                <a:rPr lang="uk-UA" sz="1100" dirty="0">
                  <a:solidFill>
                    <a:schemeClr val="bg1"/>
                  </a:solidFill>
                </a:rPr>
              </a:br>
              <a:r>
                <a:rPr lang="uk-UA" sz="1100" dirty="0">
                  <a:solidFill>
                    <a:schemeClr val="bg1"/>
                  </a:solidFill>
                </a:rPr>
                <a:t>Прийнято</a:t>
              </a:r>
              <a:endParaRPr lang="uk-UA" sz="1100" i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>
            <a:off x="1137987" y="1110067"/>
            <a:ext cx="108264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Заголовок 1"/>
          <p:cNvSpPr txBox="1">
            <a:spLocks/>
          </p:cNvSpPr>
          <p:nvPr/>
        </p:nvSpPr>
        <p:spPr>
          <a:xfrm>
            <a:off x="1171049" y="417589"/>
            <a:ext cx="10793425" cy="6416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>
                <a:solidFill>
                  <a:srgbClr val="187CAA"/>
                </a:solidFill>
              </a:rPr>
              <a:t>Поточні фундаментальні зміни у первинному законодавстві </a:t>
            </a:r>
            <a:endParaRPr lang="en-US" sz="3200" dirty="0">
              <a:solidFill>
                <a:srgbClr val="187CAA"/>
              </a:solidFill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478764" y="363925"/>
            <a:ext cx="583119" cy="723282"/>
            <a:chOff x="460042" y="388558"/>
            <a:chExt cx="562034" cy="723501"/>
          </a:xfrm>
        </p:grpSpPr>
        <p:sp>
          <p:nvSpPr>
            <p:cNvPr id="91" name="Freeform 5"/>
            <p:cNvSpPr>
              <a:spLocks/>
            </p:cNvSpPr>
            <p:nvPr/>
          </p:nvSpPr>
          <p:spPr bwMode="auto">
            <a:xfrm>
              <a:off x="460042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8D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92" name="Freeform 6"/>
            <p:cNvSpPr>
              <a:spLocks/>
            </p:cNvSpPr>
            <p:nvPr/>
          </p:nvSpPr>
          <p:spPr bwMode="auto">
            <a:xfrm>
              <a:off x="460042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1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93" name="Freeform 7"/>
            <p:cNvSpPr>
              <a:spLocks/>
            </p:cNvSpPr>
            <p:nvPr/>
          </p:nvSpPr>
          <p:spPr bwMode="auto">
            <a:xfrm>
              <a:off x="597165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F7E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94" name="Freeform 8"/>
            <p:cNvSpPr>
              <a:spLocks/>
            </p:cNvSpPr>
            <p:nvPr/>
          </p:nvSpPr>
          <p:spPr bwMode="auto">
            <a:xfrm>
              <a:off x="597165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4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95" name="Freeform 9"/>
            <p:cNvSpPr>
              <a:spLocks/>
            </p:cNvSpPr>
            <p:nvPr/>
          </p:nvSpPr>
          <p:spPr bwMode="auto">
            <a:xfrm>
              <a:off x="460042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1E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96" name="Freeform 10"/>
            <p:cNvSpPr>
              <a:spLocks/>
            </p:cNvSpPr>
            <p:nvPr/>
          </p:nvSpPr>
          <p:spPr bwMode="auto">
            <a:xfrm>
              <a:off x="460042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87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03" name="Freeform 11"/>
            <p:cNvSpPr>
              <a:spLocks/>
            </p:cNvSpPr>
            <p:nvPr/>
          </p:nvSpPr>
          <p:spPr bwMode="auto">
            <a:xfrm>
              <a:off x="597165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FCE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04" name="Freeform 12"/>
            <p:cNvSpPr>
              <a:spLocks/>
            </p:cNvSpPr>
            <p:nvPr/>
          </p:nvSpPr>
          <p:spPr bwMode="auto">
            <a:xfrm>
              <a:off x="597165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grpSp>
          <p:nvGrpSpPr>
            <p:cNvPr id="105" name="Группа 104"/>
            <p:cNvGrpSpPr/>
            <p:nvPr/>
          </p:nvGrpSpPr>
          <p:grpSpPr>
            <a:xfrm>
              <a:off x="460042" y="1030801"/>
              <a:ext cx="562034" cy="81258"/>
              <a:chOff x="460042" y="1109868"/>
              <a:chExt cx="562034" cy="81258"/>
            </a:xfrm>
          </p:grpSpPr>
          <p:sp>
            <p:nvSpPr>
              <p:cNvPr id="106" name="Freeform 13"/>
              <p:cNvSpPr>
                <a:spLocks/>
              </p:cNvSpPr>
              <p:nvPr/>
            </p:nvSpPr>
            <p:spPr bwMode="auto">
              <a:xfrm>
                <a:off x="460042" y="1111561"/>
                <a:ext cx="74486" cy="79565"/>
              </a:xfrm>
              <a:custGeom>
                <a:avLst/>
                <a:gdLst>
                  <a:gd name="T0" fmla="*/ 0 w 44"/>
                  <a:gd name="T1" fmla="*/ 0 h 47"/>
                  <a:gd name="T2" fmla="*/ 9 w 44"/>
                  <a:gd name="T3" fmla="*/ 0 h 47"/>
                  <a:gd name="T4" fmla="*/ 22 w 44"/>
                  <a:gd name="T5" fmla="*/ 39 h 47"/>
                  <a:gd name="T6" fmla="*/ 22 w 44"/>
                  <a:gd name="T7" fmla="*/ 39 h 47"/>
                  <a:gd name="T8" fmla="*/ 36 w 44"/>
                  <a:gd name="T9" fmla="*/ 0 h 47"/>
                  <a:gd name="T10" fmla="*/ 44 w 44"/>
                  <a:gd name="T11" fmla="*/ 0 h 47"/>
                  <a:gd name="T12" fmla="*/ 44 w 44"/>
                  <a:gd name="T13" fmla="*/ 47 h 47"/>
                  <a:gd name="T14" fmla="*/ 38 w 44"/>
                  <a:gd name="T15" fmla="*/ 47 h 47"/>
                  <a:gd name="T16" fmla="*/ 38 w 44"/>
                  <a:gd name="T17" fmla="*/ 7 h 47"/>
                  <a:gd name="T18" fmla="*/ 38 w 44"/>
                  <a:gd name="T19" fmla="*/ 7 h 47"/>
                  <a:gd name="T20" fmla="*/ 26 w 44"/>
                  <a:gd name="T21" fmla="*/ 47 h 47"/>
                  <a:gd name="T22" fmla="*/ 19 w 44"/>
                  <a:gd name="T23" fmla="*/ 47 h 47"/>
                  <a:gd name="T24" fmla="*/ 6 w 44"/>
                  <a:gd name="T25" fmla="*/ 7 h 47"/>
                  <a:gd name="T26" fmla="*/ 6 w 44"/>
                  <a:gd name="T27" fmla="*/ 7 h 47"/>
                  <a:gd name="T28" fmla="*/ 6 w 44"/>
                  <a:gd name="T29" fmla="*/ 47 h 47"/>
                  <a:gd name="T30" fmla="*/ 0 w 44"/>
                  <a:gd name="T31" fmla="*/ 47 h 47"/>
                  <a:gd name="T32" fmla="*/ 0 w 44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7">
                    <a:moveTo>
                      <a:pt x="0" y="0"/>
                    </a:moveTo>
                    <a:lnTo>
                      <a:pt x="9" y="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47"/>
                    </a:lnTo>
                    <a:lnTo>
                      <a:pt x="38" y="4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26" y="47"/>
                    </a:lnTo>
                    <a:lnTo>
                      <a:pt x="19" y="4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07" name="Rectangle 14"/>
              <p:cNvSpPr>
                <a:spLocks noChangeArrowheads="1"/>
              </p:cNvSpPr>
              <p:nvPr/>
            </p:nvSpPr>
            <p:spPr bwMode="auto">
              <a:xfrm>
                <a:off x="549764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08" name="Freeform 15"/>
              <p:cNvSpPr>
                <a:spLocks/>
              </p:cNvSpPr>
              <p:nvPr/>
            </p:nvSpPr>
            <p:spPr bwMode="auto">
              <a:xfrm>
                <a:off x="576850" y="1111561"/>
                <a:ext cx="62636" cy="79565"/>
              </a:xfrm>
              <a:custGeom>
                <a:avLst/>
                <a:gdLst>
                  <a:gd name="T0" fmla="*/ 0 w 37"/>
                  <a:gd name="T1" fmla="*/ 0 h 47"/>
                  <a:gd name="T2" fmla="*/ 6 w 37"/>
                  <a:gd name="T3" fmla="*/ 0 h 47"/>
                  <a:gd name="T4" fmla="*/ 6 w 37"/>
                  <a:gd name="T5" fmla="*/ 19 h 47"/>
                  <a:gd name="T6" fmla="*/ 31 w 37"/>
                  <a:gd name="T7" fmla="*/ 19 h 47"/>
                  <a:gd name="T8" fmla="*/ 31 w 37"/>
                  <a:gd name="T9" fmla="*/ 0 h 47"/>
                  <a:gd name="T10" fmla="*/ 37 w 37"/>
                  <a:gd name="T11" fmla="*/ 0 h 47"/>
                  <a:gd name="T12" fmla="*/ 37 w 37"/>
                  <a:gd name="T13" fmla="*/ 47 h 47"/>
                  <a:gd name="T14" fmla="*/ 31 w 37"/>
                  <a:gd name="T15" fmla="*/ 47 h 47"/>
                  <a:gd name="T16" fmla="*/ 31 w 37"/>
                  <a:gd name="T17" fmla="*/ 24 h 47"/>
                  <a:gd name="T18" fmla="*/ 6 w 37"/>
                  <a:gd name="T19" fmla="*/ 24 h 47"/>
                  <a:gd name="T20" fmla="*/ 6 w 37"/>
                  <a:gd name="T21" fmla="*/ 47 h 47"/>
                  <a:gd name="T22" fmla="*/ 0 w 37"/>
                  <a:gd name="T23" fmla="*/ 47 h 47"/>
                  <a:gd name="T24" fmla="*/ 0 w 3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7">
                    <a:moveTo>
                      <a:pt x="0" y="0"/>
                    </a:moveTo>
                    <a:lnTo>
                      <a:pt x="6" y="0"/>
                    </a:lnTo>
                    <a:lnTo>
                      <a:pt x="6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6" y="24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09" name="Freeform 16"/>
              <p:cNvSpPr>
                <a:spLocks noEditPoints="1"/>
              </p:cNvSpPr>
              <p:nvPr/>
            </p:nvSpPr>
            <p:spPr bwMode="auto">
              <a:xfrm>
                <a:off x="654722" y="1111561"/>
                <a:ext cx="59251" cy="79565"/>
              </a:xfrm>
              <a:custGeom>
                <a:avLst/>
                <a:gdLst>
                  <a:gd name="T0" fmla="*/ 0 w 52"/>
                  <a:gd name="T1" fmla="*/ 0 h 69"/>
                  <a:gd name="T2" fmla="*/ 29 w 52"/>
                  <a:gd name="T3" fmla="*/ 0 h 69"/>
                  <a:gd name="T4" fmla="*/ 52 w 52"/>
                  <a:gd name="T5" fmla="*/ 20 h 69"/>
                  <a:gd name="T6" fmla="*/ 29 w 52"/>
                  <a:gd name="T7" fmla="*/ 40 h 69"/>
                  <a:gd name="T8" fmla="*/ 10 w 52"/>
                  <a:gd name="T9" fmla="*/ 40 h 69"/>
                  <a:gd name="T10" fmla="*/ 10 w 52"/>
                  <a:gd name="T11" fmla="*/ 69 h 69"/>
                  <a:gd name="T12" fmla="*/ 0 w 52"/>
                  <a:gd name="T13" fmla="*/ 69 h 69"/>
                  <a:gd name="T14" fmla="*/ 0 w 52"/>
                  <a:gd name="T15" fmla="*/ 0 h 69"/>
                  <a:gd name="T16" fmla="*/ 29 w 52"/>
                  <a:gd name="T17" fmla="*/ 32 h 69"/>
                  <a:gd name="T18" fmla="*/ 42 w 52"/>
                  <a:gd name="T19" fmla="*/ 20 h 69"/>
                  <a:gd name="T20" fmla="*/ 29 w 52"/>
                  <a:gd name="T21" fmla="*/ 8 h 69"/>
                  <a:gd name="T22" fmla="*/ 10 w 52"/>
                  <a:gd name="T23" fmla="*/ 8 h 69"/>
                  <a:gd name="T24" fmla="*/ 10 w 52"/>
                  <a:gd name="T25" fmla="*/ 32 h 69"/>
                  <a:gd name="T26" fmla="*/ 29 w 52"/>
                  <a:gd name="T2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45" y="0"/>
                      <a:pt x="52" y="8"/>
                      <a:pt x="52" y="20"/>
                    </a:cubicBezTo>
                    <a:cubicBezTo>
                      <a:pt x="52" y="32"/>
                      <a:pt x="45" y="40"/>
                      <a:pt x="29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69"/>
                      <a:pt x="0" y="69"/>
                      <a:pt x="0" y="69"/>
                    </a:cubicBezTo>
                    <a:lnTo>
                      <a:pt x="0" y="0"/>
                    </a:lnTo>
                    <a:close/>
                    <a:moveTo>
                      <a:pt x="29" y="32"/>
                    </a:moveTo>
                    <a:cubicBezTo>
                      <a:pt x="38" y="32"/>
                      <a:pt x="42" y="28"/>
                      <a:pt x="42" y="20"/>
                    </a:cubicBezTo>
                    <a:cubicBezTo>
                      <a:pt x="42" y="12"/>
                      <a:pt x="38" y="8"/>
                      <a:pt x="2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32"/>
                      <a:pt x="10" y="32"/>
                      <a:pt x="10" y="32"/>
                    </a:cubicBez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0" name="Freeform 17"/>
              <p:cNvSpPr>
                <a:spLocks/>
              </p:cNvSpPr>
              <p:nvPr/>
            </p:nvSpPr>
            <p:spPr bwMode="auto">
              <a:xfrm>
                <a:off x="724130" y="1111561"/>
                <a:ext cx="57558" cy="79565"/>
              </a:xfrm>
              <a:custGeom>
                <a:avLst/>
                <a:gdLst>
                  <a:gd name="T0" fmla="*/ 0 w 34"/>
                  <a:gd name="T1" fmla="*/ 0 h 47"/>
                  <a:gd name="T2" fmla="*/ 34 w 34"/>
                  <a:gd name="T3" fmla="*/ 0 h 47"/>
                  <a:gd name="T4" fmla="*/ 34 w 34"/>
                  <a:gd name="T5" fmla="*/ 5 h 47"/>
                  <a:gd name="T6" fmla="*/ 6 w 34"/>
                  <a:gd name="T7" fmla="*/ 5 h 47"/>
                  <a:gd name="T8" fmla="*/ 6 w 34"/>
                  <a:gd name="T9" fmla="*/ 20 h 47"/>
                  <a:gd name="T10" fmla="*/ 31 w 34"/>
                  <a:gd name="T11" fmla="*/ 20 h 47"/>
                  <a:gd name="T12" fmla="*/ 31 w 34"/>
                  <a:gd name="T13" fmla="*/ 25 h 47"/>
                  <a:gd name="T14" fmla="*/ 6 w 34"/>
                  <a:gd name="T15" fmla="*/ 25 h 47"/>
                  <a:gd name="T16" fmla="*/ 6 w 34"/>
                  <a:gd name="T17" fmla="*/ 41 h 47"/>
                  <a:gd name="T18" fmla="*/ 34 w 34"/>
                  <a:gd name="T19" fmla="*/ 41 h 47"/>
                  <a:gd name="T20" fmla="*/ 34 w 34"/>
                  <a:gd name="T21" fmla="*/ 47 h 47"/>
                  <a:gd name="T22" fmla="*/ 0 w 34"/>
                  <a:gd name="T23" fmla="*/ 47 h 47"/>
                  <a:gd name="T24" fmla="*/ 0 w 34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6" y="5"/>
                    </a:lnTo>
                    <a:lnTo>
                      <a:pt x="6" y="20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6" y="25"/>
                    </a:lnTo>
                    <a:lnTo>
                      <a:pt x="6" y="41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11" name="Freeform 18"/>
              <p:cNvSpPr>
                <a:spLocks/>
              </p:cNvSpPr>
              <p:nvPr/>
            </p:nvSpPr>
            <p:spPr bwMode="auto">
              <a:xfrm>
                <a:off x="793538" y="1111561"/>
                <a:ext cx="45708" cy="79565"/>
              </a:xfrm>
              <a:custGeom>
                <a:avLst/>
                <a:gdLst>
                  <a:gd name="T0" fmla="*/ 0 w 27"/>
                  <a:gd name="T1" fmla="*/ 0 h 47"/>
                  <a:gd name="T2" fmla="*/ 27 w 27"/>
                  <a:gd name="T3" fmla="*/ 0 h 47"/>
                  <a:gd name="T4" fmla="*/ 27 w 27"/>
                  <a:gd name="T5" fmla="*/ 5 h 47"/>
                  <a:gd name="T6" fmla="*/ 6 w 27"/>
                  <a:gd name="T7" fmla="*/ 5 h 47"/>
                  <a:gd name="T8" fmla="*/ 6 w 27"/>
                  <a:gd name="T9" fmla="*/ 47 h 47"/>
                  <a:gd name="T10" fmla="*/ 0 w 27"/>
                  <a:gd name="T11" fmla="*/ 47 h 47"/>
                  <a:gd name="T12" fmla="*/ 0 w 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7">
                    <a:moveTo>
                      <a:pt x="0" y="0"/>
                    </a:moveTo>
                    <a:lnTo>
                      <a:pt x="27" y="0"/>
                    </a:lnTo>
                    <a:lnTo>
                      <a:pt x="27" y="5"/>
                    </a:lnTo>
                    <a:lnTo>
                      <a:pt x="6" y="5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49" name="Rectangle 19"/>
              <p:cNvSpPr>
                <a:spLocks noChangeArrowheads="1"/>
              </p:cNvSpPr>
              <p:nvPr/>
            </p:nvSpPr>
            <p:spPr bwMode="auto">
              <a:xfrm>
                <a:off x="849403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50" name="Freeform 20"/>
              <p:cNvSpPr>
                <a:spLocks noEditPoints="1"/>
              </p:cNvSpPr>
              <p:nvPr/>
            </p:nvSpPr>
            <p:spPr bwMode="auto">
              <a:xfrm>
                <a:off x="871410" y="1109868"/>
                <a:ext cx="76179" cy="81258"/>
              </a:xfrm>
              <a:custGeom>
                <a:avLst/>
                <a:gdLst>
                  <a:gd name="T0" fmla="*/ 34 w 68"/>
                  <a:gd name="T1" fmla="*/ 72 h 72"/>
                  <a:gd name="T2" fmla="*/ 0 w 68"/>
                  <a:gd name="T3" fmla="*/ 36 h 72"/>
                  <a:gd name="T4" fmla="*/ 34 w 68"/>
                  <a:gd name="T5" fmla="*/ 0 h 72"/>
                  <a:gd name="T6" fmla="*/ 68 w 68"/>
                  <a:gd name="T7" fmla="*/ 36 h 72"/>
                  <a:gd name="T8" fmla="*/ 34 w 68"/>
                  <a:gd name="T9" fmla="*/ 72 h 72"/>
                  <a:gd name="T10" fmla="*/ 34 w 68"/>
                  <a:gd name="T11" fmla="*/ 8 h 72"/>
                  <a:gd name="T12" fmla="*/ 10 w 68"/>
                  <a:gd name="T13" fmla="*/ 36 h 72"/>
                  <a:gd name="T14" fmla="*/ 34 w 68"/>
                  <a:gd name="T15" fmla="*/ 64 h 72"/>
                  <a:gd name="T16" fmla="*/ 58 w 68"/>
                  <a:gd name="T17" fmla="*/ 36 h 72"/>
                  <a:gd name="T18" fmla="*/ 34 w 68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2">
                    <a:moveTo>
                      <a:pt x="34" y="72"/>
                    </a:moveTo>
                    <a:cubicBezTo>
                      <a:pt x="11" y="72"/>
                      <a:pt x="0" y="54"/>
                      <a:pt x="0" y="36"/>
                    </a:cubicBezTo>
                    <a:cubicBezTo>
                      <a:pt x="0" y="15"/>
                      <a:pt x="13" y="0"/>
                      <a:pt x="34" y="0"/>
                    </a:cubicBezTo>
                    <a:cubicBezTo>
                      <a:pt x="55" y="0"/>
                      <a:pt x="68" y="15"/>
                      <a:pt x="68" y="36"/>
                    </a:cubicBezTo>
                    <a:cubicBezTo>
                      <a:pt x="68" y="54"/>
                      <a:pt x="57" y="72"/>
                      <a:pt x="34" y="72"/>
                    </a:cubicBezTo>
                    <a:close/>
                    <a:moveTo>
                      <a:pt x="34" y="8"/>
                    </a:moveTo>
                    <a:cubicBezTo>
                      <a:pt x="19" y="8"/>
                      <a:pt x="10" y="20"/>
                      <a:pt x="10" y="36"/>
                    </a:cubicBezTo>
                    <a:cubicBezTo>
                      <a:pt x="10" y="53"/>
                      <a:pt x="18" y="64"/>
                      <a:pt x="34" y="64"/>
                    </a:cubicBezTo>
                    <a:cubicBezTo>
                      <a:pt x="50" y="64"/>
                      <a:pt x="58" y="53"/>
                      <a:pt x="58" y="36"/>
                    </a:cubicBezTo>
                    <a:cubicBezTo>
                      <a:pt x="58" y="20"/>
                      <a:pt x="49" y="8"/>
                      <a:pt x="34" y="8"/>
                    </a:cubicBez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51" name="Freeform 21"/>
              <p:cNvSpPr>
                <a:spLocks/>
              </p:cNvSpPr>
              <p:nvPr/>
            </p:nvSpPr>
            <p:spPr bwMode="auto">
              <a:xfrm>
                <a:off x="957747" y="1111561"/>
                <a:ext cx="64329" cy="79565"/>
              </a:xfrm>
              <a:custGeom>
                <a:avLst/>
                <a:gdLst>
                  <a:gd name="T0" fmla="*/ 0 w 38"/>
                  <a:gd name="T1" fmla="*/ 0 h 47"/>
                  <a:gd name="T2" fmla="*/ 7 w 38"/>
                  <a:gd name="T3" fmla="*/ 0 h 47"/>
                  <a:gd name="T4" fmla="*/ 7 w 38"/>
                  <a:gd name="T5" fmla="*/ 19 h 47"/>
                  <a:gd name="T6" fmla="*/ 31 w 38"/>
                  <a:gd name="T7" fmla="*/ 19 h 47"/>
                  <a:gd name="T8" fmla="*/ 31 w 38"/>
                  <a:gd name="T9" fmla="*/ 0 h 47"/>
                  <a:gd name="T10" fmla="*/ 38 w 38"/>
                  <a:gd name="T11" fmla="*/ 0 h 47"/>
                  <a:gd name="T12" fmla="*/ 38 w 38"/>
                  <a:gd name="T13" fmla="*/ 47 h 47"/>
                  <a:gd name="T14" fmla="*/ 31 w 38"/>
                  <a:gd name="T15" fmla="*/ 47 h 47"/>
                  <a:gd name="T16" fmla="*/ 31 w 38"/>
                  <a:gd name="T17" fmla="*/ 24 h 47"/>
                  <a:gd name="T18" fmla="*/ 7 w 38"/>
                  <a:gd name="T19" fmla="*/ 24 h 47"/>
                  <a:gd name="T20" fmla="*/ 7 w 38"/>
                  <a:gd name="T21" fmla="*/ 47 h 47"/>
                  <a:gd name="T22" fmla="*/ 0 w 38"/>
                  <a:gd name="T23" fmla="*/ 47 h 47"/>
                  <a:gd name="T24" fmla="*/ 0 w 38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7">
                    <a:moveTo>
                      <a:pt x="0" y="0"/>
                    </a:moveTo>
                    <a:lnTo>
                      <a:pt x="7" y="0"/>
                    </a:lnTo>
                    <a:lnTo>
                      <a:pt x="7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7" y="24"/>
                    </a:lnTo>
                    <a:lnTo>
                      <a:pt x="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75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Прямая соединительная линия 64"/>
          <p:cNvCxnSpPr/>
          <p:nvPr/>
        </p:nvCxnSpPr>
        <p:spPr>
          <a:xfrm>
            <a:off x="1137987" y="1110067"/>
            <a:ext cx="108264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Заголовок 1"/>
          <p:cNvSpPr txBox="1">
            <a:spLocks/>
          </p:cNvSpPr>
          <p:nvPr/>
        </p:nvSpPr>
        <p:spPr>
          <a:xfrm>
            <a:off x="1171049" y="417589"/>
            <a:ext cx="10793425" cy="6416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>
                <a:solidFill>
                  <a:srgbClr val="187CAA"/>
                </a:solidFill>
              </a:rPr>
              <a:t>Комплексний підхід до первинного законодавства</a:t>
            </a:r>
            <a:endParaRPr lang="en-US" sz="3200" dirty="0">
              <a:solidFill>
                <a:srgbClr val="187CAA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CF84-C78A-4A28-A78E-9B6140F2DA30}" type="slidenum">
              <a:rPr lang="uk-UA" smtClean="0"/>
              <a:t>6</a:t>
            </a:fld>
            <a:endParaRPr lang="uk-UA"/>
          </a:p>
        </p:txBody>
      </p:sp>
      <p:grpSp>
        <p:nvGrpSpPr>
          <p:cNvPr id="77" name="Группа 76"/>
          <p:cNvGrpSpPr/>
          <p:nvPr/>
        </p:nvGrpSpPr>
        <p:grpSpPr>
          <a:xfrm>
            <a:off x="945021" y="1210277"/>
            <a:ext cx="10245493" cy="5554740"/>
            <a:chOff x="160495" y="1096590"/>
            <a:chExt cx="10329109" cy="5601311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4937199" y="3738336"/>
              <a:ext cx="5429995" cy="2554612"/>
              <a:chOff x="5600625" y="3139656"/>
              <a:chExt cx="5429995" cy="2914077"/>
            </a:xfrm>
          </p:grpSpPr>
          <p:grpSp>
            <p:nvGrpSpPr>
              <p:cNvPr id="122" name="Группа 121"/>
              <p:cNvGrpSpPr/>
              <p:nvPr/>
            </p:nvGrpSpPr>
            <p:grpSpPr>
              <a:xfrm>
                <a:off x="5600625" y="3139656"/>
                <a:ext cx="5429995" cy="2914077"/>
                <a:chOff x="5748873" y="3177229"/>
                <a:chExt cx="4885345" cy="2914077"/>
              </a:xfrm>
            </p:grpSpPr>
            <p:grpSp>
              <p:nvGrpSpPr>
                <p:cNvPr id="124" name="Группа 123"/>
                <p:cNvGrpSpPr/>
                <p:nvPr/>
              </p:nvGrpSpPr>
              <p:grpSpPr>
                <a:xfrm rot="10800000">
                  <a:off x="5937196" y="3285463"/>
                  <a:ext cx="4697022" cy="2805843"/>
                  <a:chOff x="1775022" y="1790525"/>
                  <a:chExt cx="4697022" cy="2805843"/>
                </a:xfrm>
              </p:grpSpPr>
              <p:sp>
                <p:nvSpPr>
                  <p:cNvPr id="126" name="Прямоугольник 125"/>
                  <p:cNvSpPr/>
                  <p:nvPr/>
                </p:nvSpPr>
                <p:spPr>
                  <a:xfrm>
                    <a:off x="1775022" y="1790525"/>
                    <a:ext cx="3816922" cy="1998840"/>
                  </a:xfrm>
                  <a:prstGeom prst="rect">
                    <a:avLst/>
                  </a:prstGeom>
                  <a:solidFill>
                    <a:srgbClr val="00B7F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b="1" dirty="0">
                      <a:solidFill>
                        <a:srgbClr val="616466"/>
                      </a:solidFill>
                    </a:endParaRPr>
                  </a:p>
                </p:txBody>
              </p:sp>
              <p:sp>
                <p:nvSpPr>
                  <p:cNvPr id="127" name="Овал 126"/>
                  <p:cNvSpPr/>
                  <p:nvPr/>
                </p:nvSpPr>
                <p:spPr>
                  <a:xfrm>
                    <a:off x="4743852" y="2940184"/>
                    <a:ext cx="1728192" cy="16561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dirty="0"/>
                  </a:p>
                </p:txBody>
              </p:sp>
            </p:grpSp>
            <p:sp>
              <p:nvSpPr>
                <p:cNvPr id="125" name="Круговая 48"/>
                <p:cNvSpPr/>
                <p:nvPr/>
              </p:nvSpPr>
              <p:spPr>
                <a:xfrm rot="5400000">
                  <a:off x="5891224" y="3034878"/>
                  <a:ext cx="1800000" cy="2084701"/>
                </a:xfrm>
                <a:prstGeom prst="pi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3" name="TextBox 122"/>
              <p:cNvSpPr txBox="1"/>
              <p:nvPr/>
            </p:nvSpPr>
            <p:spPr>
              <a:xfrm>
                <a:off x="7697611" y="4198345"/>
                <a:ext cx="3247506" cy="1228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b="1" dirty="0">
                    <a:solidFill>
                      <a:schemeClr val="bg1"/>
                    </a:solidFill>
                  </a:rPr>
                  <a:t>ЗУ «Про комерційний облік теплової енергії та водопостачання» №2119</a:t>
                </a:r>
              </a:p>
            </p:txBody>
          </p:sp>
        </p:grpSp>
        <p:grpSp>
          <p:nvGrpSpPr>
            <p:cNvPr id="79" name="Группа 78"/>
            <p:cNvGrpSpPr/>
            <p:nvPr/>
          </p:nvGrpSpPr>
          <p:grpSpPr>
            <a:xfrm>
              <a:off x="333830" y="3626904"/>
              <a:ext cx="5159550" cy="2666044"/>
              <a:chOff x="997256" y="3012544"/>
              <a:chExt cx="5159550" cy="3041189"/>
            </a:xfrm>
          </p:grpSpPr>
          <p:grpSp>
            <p:nvGrpSpPr>
              <p:cNvPr id="116" name="Группа 115"/>
              <p:cNvGrpSpPr/>
              <p:nvPr/>
            </p:nvGrpSpPr>
            <p:grpSpPr>
              <a:xfrm>
                <a:off x="997256" y="3012544"/>
                <a:ext cx="5159550" cy="3041189"/>
                <a:chOff x="7622321" y="3050116"/>
                <a:chExt cx="4642027" cy="3041189"/>
              </a:xfrm>
            </p:grpSpPr>
            <p:grpSp>
              <p:nvGrpSpPr>
                <p:cNvPr id="118" name="Группа 117"/>
                <p:cNvGrpSpPr/>
                <p:nvPr/>
              </p:nvGrpSpPr>
              <p:grpSpPr>
                <a:xfrm rot="10800000">
                  <a:off x="7622321" y="3278365"/>
                  <a:ext cx="4583421" cy="2812940"/>
                  <a:chOff x="203498" y="1790526"/>
                  <a:chExt cx="4583421" cy="2812940"/>
                </a:xfrm>
              </p:grpSpPr>
              <p:sp>
                <p:nvSpPr>
                  <p:cNvPr id="120" name="Прямоугольник 119"/>
                  <p:cNvSpPr/>
                  <p:nvPr/>
                </p:nvSpPr>
                <p:spPr>
                  <a:xfrm>
                    <a:off x="1060211" y="1790526"/>
                    <a:ext cx="3726708" cy="1998841"/>
                  </a:xfrm>
                  <a:prstGeom prst="rect">
                    <a:avLst/>
                  </a:prstGeom>
                  <a:solidFill>
                    <a:srgbClr val="00B7F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dirty="0">
                      <a:solidFill>
                        <a:srgbClr val="616466"/>
                      </a:solidFill>
                    </a:endParaRPr>
                  </a:p>
                </p:txBody>
              </p:sp>
              <p:sp>
                <p:nvSpPr>
                  <p:cNvPr id="121" name="Овал 120"/>
                  <p:cNvSpPr/>
                  <p:nvPr/>
                </p:nvSpPr>
                <p:spPr>
                  <a:xfrm>
                    <a:off x="203498" y="2947282"/>
                    <a:ext cx="1728192" cy="16561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dirty="0"/>
                  </a:p>
                </p:txBody>
              </p:sp>
            </p:grpSp>
            <p:sp>
              <p:nvSpPr>
                <p:cNvPr id="119" name="Круговая 44"/>
                <p:cNvSpPr/>
                <p:nvPr/>
              </p:nvSpPr>
              <p:spPr>
                <a:xfrm rot="10800000">
                  <a:off x="10464348" y="3050116"/>
                  <a:ext cx="1800000" cy="2084701"/>
                </a:xfrm>
                <a:prstGeom prst="pi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7" name="TextBox 116"/>
              <p:cNvSpPr txBox="1"/>
              <p:nvPr/>
            </p:nvSpPr>
            <p:spPr>
              <a:xfrm>
                <a:off x="1008773" y="4417598"/>
                <a:ext cx="3302866" cy="1228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b="1" dirty="0">
                    <a:solidFill>
                      <a:schemeClr val="bg1"/>
                    </a:solidFill>
                  </a:rPr>
                  <a:t>ЗУ «Про енергетичну ефективність будівель» №2118</a:t>
                </a:r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5109852" y="1457579"/>
              <a:ext cx="5257342" cy="2564140"/>
              <a:chOff x="5773278" y="1277738"/>
              <a:chExt cx="5257342" cy="3024076"/>
            </a:xfrm>
          </p:grpSpPr>
          <p:grpSp>
            <p:nvGrpSpPr>
              <p:cNvPr id="110" name="Группа 109"/>
              <p:cNvGrpSpPr/>
              <p:nvPr/>
            </p:nvGrpSpPr>
            <p:grpSpPr>
              <a:xfrm rot="10800000">
                <a:off x="5773278" y="1277738"/>
                <a:ext cx="5257342" cy="3024076"/>
                <a:chOff x="7536878" y="3034876"/>
                <a:chExt cx="4730010" cy="3024076"/>
              </a:xfrm>
            </p:grpSpPr>
            <p:grpSp>
              <p:nvGrpSpPr>
                <p:cNvPr id="112" name="Группа 111"/>
                <p:cNvGrpSpPr/>
                <p:nvPr/>
              </p:nvGrpSpPr>
              <p:grpSpPr>
                <a:xfrm rot="10800000">
                  <a:off x="7536878" y="3278365"/>
                  <a:ext cx="4678389" cy="2780587"/>
                  <a:chOff x="193973" y="1822879"/>
                  <a:chExt cx="4678389" cy="2780587"/>
                </a:xfrm>
              </p:grpSpPr>
              <p:sp>
                <p:nvSpPr>
                  <p:cNvPr id="114" name="Прямоугольник 113"/>
                  <p:cNvSpPr/>
                  <p:nvPr/>
                </p:nvSpPr>
                <p:spPr>
                  <a:xfrm>
                    <a:off x="1055440" y="1822879"/>
                    <a:ext cx="3816922" cy="1966484"/>
                  </a:xfrm>
                  <a:prstGeom prst="rect">
                    <a:avLst/>
                  </a:prstGeom>
                  <a:solidFill>
                    <a:srgbClr val="00B7F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dirty="0"/>
                  </a:p>
                </p:txBody>
              </p:sp>
              <p:sp>
                <p:nvSpPr>
                  <p:cNvPr id="115" name="Овал 114"/>
                  <p:cNvSpPr/>
                  <p:nvPr/>
                </p:nvSpPr>
                <p:spPr>
                  <a:xfrm>
                    <a:off x="193973" y="2947282"/>
                    <a:ext cx="1728192" cy="16561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dirty="0"/>
                  </a:p>
                </p:txBody>
              </p:sp>
            </p:grpSp>
            <p:sp>
              <p:nvSpPr>
                <p:cNvPr id="113" name="Круговая 40"/>
                <p:cNvSpPr/>
                <p:nvPr/>
              </p:nvSpPr>
              <p:spPr>
                <a:xfrm rot="10800000">
                  <a:off x="10466888" y="3034876"/>
                  <a:ext cx="1800000" cy="2084701"/>
                </a:xfrm>
                <a:prstGeom prst="pi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1" name="TextBox 110"/>
              <p:cNvSpPr txBox="1"/>
              <p:nvPr/>
            </p:nvSpPr>
            <p:spPr>
              <a:xfrm>
                <a:off x="7568822" y="1476305"/>
                <a:ext cx="3332867" cy="1190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b="1" dirty="0">
                    <a:solidFill>
                      <a:schemeClr val="bg1"/>
                    </a:solidFill>
                  </a:rPr>
                  <a:t>ЗУ «Про житлово- комунальні послуги» №2189</a:t>
                </a:r>
              </a:p>
            </p:txBody>
          </p:sp>
        </p:grpSp>
        <p:grpSp>
          <p:nvGrpSpPr>
            <p:cNvPr id="81" name="Группа 80"/>
            <p:cNvGrpSpPr/>
            <p:nvPr/>
          </p:nvGrpSpPr>
          <p:grpSpPr>
            <a:xfrm>
              <a:off x="299543" y="1458269"/>
              <a:ext cx="5352221" cy="2448851"/>
              <a:chOff x="962969" y="1278429"/>
              <a:chExt cx="5352221" cy="2888106"/>
            </a:xfrm>
          </p:grpSpPr>
          <p:grpSp>
            <p:nvGrpSpPr>
              <p:cNvPr id="104" name="Группа 103"/>
              <p:cNvGrpSpPr/>
              <p:nvPr/>
            </p:nvGrpSpPr>
            <p:grpSpPr>
              <a:xfrm>
                <a:off x="1001936" y="1278429"/>
                <a:ext cx="5313254" cy="2888106"/>
                <a:chOff x="1872702" y="1432111"/>
                <a:chExt cx="4780314" cy="2888106"/>
              </a:xfrm>
            </p:grpSpPr>
            <p:grpSp>
              <p:nvGrpSpPr>
                <p:cNvPr id="106" name="Группа 105"/>
                <p:cNvGrpSpPr/>
                <p:nvPr/>
              </p:nvGrpSpPr>
              <p:grpSpPr>
                <a:xfrm>
                  <a:off x="1872702" y="1432111"/>
                  <a:ext cx="4599342" cy="2780539"/>
                  <a:chOff x="1872702" y="1815829"/>
                  <a:chExt cx="4599342" cy="2780539"/>
                </a:xfrm>
              </p:grpSpPr>
              <p:sp>
                <p:nvSpPr>
                  <p:cNvPr id="108" name="Прямоугольник 107"/>
                  <p:cNvSpPr/>
                  <p:nvPr/>
                </p:nvSpPr>
                <p:spPr>
                  <a:xfrm>
                    <a:off x="1872702" y="1815829"/>
                    <a:ext cx="3719241" cy="1973534"/>
                  </a:xfrm>
                  <a:prstGeom prst="rect">
                    <a:avLst/>
                  </a:prstGeom>
                  <a:solidFill>
                    <a:srgbClr val="00B7F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dirty="0"/>
                  </a:p>
                </p:txBody>
              </p:sp>
              <p:sp>
                <p:nvSpPr>
                  <p:cNvPr id="109" name="Овал 108"/>
                  <p:cNvSpPr/>
                  <p:nvPr/>
                </p:nvSpPr>
                <p:spPr>
                  <a:xfrm>
                    <a:off x="4743852" y="2940184"/>
                    <a:ext cx="1728192" cy="16561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dirty="0"/>
                  </a:p>
                </p:txBody>
              </p:sp>
            </p:grpSp>
            <p:sp>
              <p:nvSpPr>
                <p:cNvPr id="107" name="Круговая 52"/>
                <p:cNvSpPr/>
                <p:nvPr/>
              </p:nvSpPr>
              <p:spPr>
                <a:xfrm rot="16200000">
                  <a:off x="4710666" y="2377866"/>
                  <a:ext cx="1800000" cy="2084701"/>
                </a:xfrm>
                <a:prstGeom prst="pi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5" name="TextBox 104"/>
              <p:cNvSpPr txBox="1"/>
              <p:nvPr/>
            </p:nvSpPr>
            <p:spPr>
              <a:xfrm>
                <a:off x="962969" y="1367061"/>
                <a:ext cx="4025842" cy="1551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chemeClr val="bg1"/>
                    </a:solidFill>
                  </a:rPr>
                  <a:t>ЗУ «Про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особливості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здійснення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права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власності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у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багатоквартирному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будинку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» №417</a:t>
                </a:r>
              </a:p>
            </p:txBody>
          </p:sp>
        </p:grpSp>
        <p:grpSp>
          <p:nvGrpSpPr>
            <p:cNvPr id="82" name="Группа 81"/>
            <p:cNvGrpSpPr/>
            <p:nvPr/>
          </p:nvGrpSpPr>
          <p:grpSpPr>
            <a:xfrm>
              <a:off x="3635601" y="3035369"/>
              <a:ext cx="3398584" cy="1593594"/>
              <a:chOff x="4704628" y="2867404"/>
              <a:chExt cx="2553356" cy="1593594"/>
            </a:xfrm>
            <a:solidFill>
              <a:srgbClr val="2E7D6E"/>
            </a:solidFill>
          </p:grpSpPr>
          <p:sp>
            <p:nvSpPr>
              <p:cNvPr id="102" name="Скругленный прямоугольник 101"/>
              <p:cNvSpPr/>
              <p:nvPr/>
            </p:nvSpPr>
            <p:spPr>
              <a:xfrm>
                <a:off x="4704628" y="2867404"/>
                <a:ext cx="2553356" cy="1593594"/>
              </a:xfrm>
              <a:prstGeom prst="roundRect">
                <a:avLst>
                  <a:gd name="adj" fmla="val 30450"/>
                </a:avLst>
              </a:prstGeom>
              <a:solidFill>
                <a:srgbClr val="00B7F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885434" y="2962119"/>
                <a:ext cx="2212206" cy="1077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b="1" dirty="0">
                    <a:solidFill>
                      <a:schemeClr val="bg1"/>
                    </a:solidFill>
                  </a:rPr>
                  <a:t>ЗУ «Про фонд енергоефективності» №2095</a:t>
                </a:r>
              </a:p>
            </p:txBody>
          </p:sp>
        </p:grpSp>
        <p:sp>
          <p:nvSpPr>
            <p:cNvPr id="83" name="Прямоугольник 82"/>
            <p:cNvSpPr/>
            <p:nvPr/>
          </p:nvSpPr>
          <p:spPr>
            <a:xfrm>
              <a:off x="3877470" y="2602849"/>
              <a:ext cx="2904569" cy="986775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0942704"/>
                </a:avLst>
              </a:prstTxWarp>
              <a:spAutoFit/>
            </a:bodyPr>
            <a:lstStyle/>
            <a:p>
              <a:pPr algn="ctr"/>
              <a:r>
                <a:rPr lang="uk-UA" sz="1600" dirty="0">
                  <a:solidFill>
                    <a:srgbClr val="002F53"/>
                  </a:solidFill>
                </a:rPr>
                <a:t>Умови для ефективного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3748" y="3457665"/>
              <a:ext cx="2662350" cy="783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>
                  <a:solidFill>
                    <a:srgbClr val="255286"/>
                  </a:solidFill>
                </a:rPr>
                <a:t>Права та </a:t>
              </a:r>
              <a:r>
                <a:rPr lang="ru-RU" sz="1400" dirty="0" err="1">
                  <a:solidFill>
                    <a:srgbClr val="255286"/>
                  </a:solidFill>
                </a:rPr>
                <a:t>обов'язки</a:t>
              </a:r>
              <a:r>
                <a:rPr lang="ru-RU" sz="1400" dirty="0">
                  <a:solidFill>
                    <a:srgbClr val="255286"/>
                  </a:solidFill>
                </a:rPr>
                <a:t> </a:t>
              </a:r>
              <a:r>
                <a:rPr lang="ru-RU" sz="1400" dirty="0" err="1">
                  <a:solidFill>
                    <a:srgbClr val="255286"/>
                  </a:solidFill>
                </a:rPr>
                <a:t>співвласників</a:t>
              </a:r>
              <a:r>
                <a:rPr lang="ru-RU" sz="1400" dirty="0">
                  <a:solidFill>
                    <a:srgbClr val="255286"/>
                  </a:solidFill>
                </a:rPr>
                <a:t> </a:t>
              </a:r>
              <a:r>
                <a:rPr lang="ru-RU" sz="1400" dirty="0" err="1">
                  <a:solidFill>
                    <a:srgbClr val="255286"/>
                  </a:solidFill>
                </a:rPr>
                <a:t>щодо</a:t>
              </a:r>
              <a:r>
                <a:rPr lang="ru-RU" sz="1400" dirty="0">
                  <a:solidFill>
                    <a:srgbClr val="255286"/>
                  </a:solidFill>
                </a:rPr>
                <a:t> </a:t>
              </a:r>
              <a:r>
                <a:rPr lang="ru-RU" sz="1400" dirty="0" err="1">
                  <a:solidFill>
                    <a:srgbClr val="255286"/>
                  </a:solidFill>
                </a:rPr>
                <a:t>енергоспоживання</a:t>
              </a:r>
              <a:r>
                <a:rPr lang="ru-RU" sz="1400" dirty="0">
                  <a:solidFill>
                    <a:srgbClr val="255286"/>
                  </a:solidFill>
                </a:rPr>
                <a:t> </a:t>
              </a:r>
              <a:r>
                <a:rPr lang="ru-RU" sz="1400" dirty="0" err="1">
                  <a:solidFill>
                    <a:srgbClr val="255286"/>
                  </a:solidFill>
                </a:rPr>
                <a:t>будівель</a:t>
              </a:r>
              <a:endParaRPr lang="ru-RU" sz="1400" dirty="0">
                <a:solidFill>
                  <a:srgbClr val="255286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400434" y="1418171"/>
              <a:ext cx="1821404" cy="783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255286"/>
                  </a:solidFill>
                </a:rPr>
                <a:t>Управління</a:t>
              </a:r>
              <a:r>
                <a:rPr lang="ru-RU" sz="1400" dirty="0">
                  <a:solidFill>
                    <a:srgbClr val="255286"/>
                  </a:solidFill>
                </a:rPr>
                <a:t> </a:t>
              </a:r>
              <a:r>
                <a:rPr lang="ru-RU" sz="1400" dirty="0" err="1">
                  <a:solidFill>
                    <a:srgbClr val="255286"/>
                  </a:solidFill>
                </a:rPr>
                <a:t>багатоквартирним</a:t>
              </a:r>
              <a:r>
                <a:rPr lang="ru-RU" sz="1400" dirty="0">
                  <a:solidFill>
                    <a:srgbClr val="255286"/>
                  </a:solidFill>
                </a:rPr>
                <a:t> </a:t>
              </a:r>
              <a:r>
                <a:rPr lang="ru-RU" sz="1400" dirty="0" err="1">
                  <a:solidFill>
                    <a:srgbClr val="255286"/>
                  </a:solidFill>
                </a:rPr>
                <a:t>будинком</a:t>
              </a:r>
              <a:endParaRPr lang="ru-RU" sz="1400" dirty="0">
                <a:solidFill>
                  <a:srgbClr val="255286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305443" y="3562703"/>
              <a:ext cx="2037734" cy="520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err="1">
                  <a:solidFill>
                    <a:srgbClr val="255286"/>
                  </a:solidFill>
                </a:rPr>
                <a:t>Облік</a:t>
              </a:r>
              <a:r>
                <a:rPr lang="ru-RU" sz="1400" dirty="0">
                  <a:solidFill>
                    <a:srgbClr val="255286"/>
                  </a:solidFill>
                </a:rPr>
                <a:t> та оплата </a:t>
              </a:r>
              <a:r>
                <a:rPr lang="ru-RU" sz="1400" dirty="0" err="1">
                  <a:solidFill>
                    <a:srgbClr val="255286"/>
                  </a:solidFill>
                </a:rPr>
                <a:t>комунальних</a:t>
              </a:r>
              <a:r>
                <a:rPr lang="ru-RU" sz="1400" dirty="0">
                  <a:solidFill>
                    <a:srgbClr val="255286"/>
                  </a:solidFill>
                </a:rPr>
                <a:t> </a:t>
              </a:r>
              <a:r>
                <a:rPr lang="ru-RU" sz="1400" dirty="0" err="1">
                  <a:solidFill>
                    <a:srgbClr val="255286"/>
                  </a:solidFill>
                </a:rPr>
                <a:t>послуг</a:t>
              </a:r>
              <a:endParaRPr lang="ru-RU" sz="1400" dirty="0">
                <a:solidFill>
                  <a:srgbClr val="255286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440557" y="5421286"/>
              <a:ext cx="1712460" cy="1011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255286"/>
                  </a:solidFill>
                </a:rPr>
                <a:t>Облік енергоресурсів та сертифікація будинків</a:t>
              </a:r>
            </a:p>
          </p:txBody>
        </p:sp>
        <p:cxnSp>
          <p:nvCxnSpPr>
            <p:cNvPr id="88" name="Прямая со стрелкой 87"/>
            <p:cNvCxnSpPr/>
            <p:nvPr/>
          </p:nvCxnSpPr>
          <p:spPr>
            <a:xfrm>
              <a:off x="3860079" y="2646324"/>
              <a:ext cx="368835" cy="367217"/>
            </a:xfrm>
            <a:prstGeom prst="straightConnector1">
              <a:avLst/>
            </a:prstGeom>
            <a:ln w="19050">
              <a:solidFill>
                <a:srgbClr val="25528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 стрелкой 88"/>
            <p:cNvCxnSpPr/>
            <p:nvPr/>
          </p:nvCxnSpPr>
          <p:spPr>
            <a:xfrm flipH="1">
              <a:off x="6436702" y="2672099"/>
              <a:ext cx="332242" cy="367860"/>
            </a:xfrm>
            <a:prstGeom prst="straightConnector1">
              <a:avLst/>
            </a:prstGeom>
            <a:ln w="19050">
              <a:solidFill>
                <a:srgbClr val="25528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Соединительная линия уступом 89"/>
            <p:cNvCxnSpPr/>
            <p:nvPr/>
          </p:nvCxnSpPr>
          <p:spPr>
            <a:xfrm>
              <a:off x="4467807" y="2152169"/>
              <a:ext cx="1640554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255286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Соединительная линия уступом 90"/>
            <p:cNvCxnSpPr/>
            <p:nvPr/>
          </p:nvCxnSpPr>
          <p:spPr>
            <a:xfrm rot="16200000" flipH="1">
              <a:off x="6565450" y="3856379"/>
              <a:ext cx="1332000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255286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Соединительная линия уступом 91"/>
            <p:cNvCxnSpPr/>
            <p:nvPr/>
          </p:nvCxnSpPr>
          <p:spPr>
            <a:xfrm rot="16200000" flipH="1">
              <a:off x="2692503" y="3827665"/>
              <a:ext cx="1332000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255286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3678750" y="4212448"/>
              <a:ext cx="3376202" cy="92597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0788931"/>
                </a:avLst>
              </a:prstTxWarp>
              <a:spAutoFit/>
            </a:bodyPr>
            <a:lstStyle/>
            <a:p>
              <a:pPr algn="ctr"/>
              <a:r>
                <a:rPr lang="uk-UA" sz="1600" dirty="0">
                  <a:solidFill>
                    <a:srgbClr val="002F53"/>
                  </a:solidFill>
                </a:rPr>
                <a:t>функціонування Фонду ЕЕ</a:t>
              </a:r>
            </a:p>
          </p:txBody>
        </p:sp>
        <p:cxnSp>
          <p:nvCxnSpPr>
            <p:cNvPr id="94" name="Прямая со стрелкой 93"/>
            <p:cNvCxnSpPr/>
            <p:nvPr/>
          </p:nvCxnSpPr>
          <p:spPr>
            <a:xfrm flipH="1" flipV="1">
              <a:off x="6427044" y="4659780"/>
              <a:ext cx="323993" cy="341654"/>
            </a:xfrm>
            <a:prstGeom prst="straightConnector1">
              <a:avLst/>
            </a:prstGeom>
            <a:ln w="19050">
              <a:solidFill>
                <a:srgbClr val="25528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/>
            <p:nvPr/>
          </p:nvCxnSpPr>
          <p:spPr>
            <a:xfrm flipV="1">
              <a:off x="3871954" y="4665900"/>
              <a:ext cx="319814" cy="360041"/>
            </a:xfrm>
            <a:prstGeom prst="straightConnector1">
              <a:avLst/>
            </a:prstGeom>
            <a:ln w="19050">
              <a:solidFill>
                <a:srgbClr val="25528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Соединительная линия уступом 95"/>
            <p:cNvCxnSpPr/>
            <p:nvPr/>
          </p:nvCxnSpPr>
          <p:spPr>
            <a:xfrm>
              <a:off x="4483088" y="5402764"/>
              <a:ext cx="1640554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255286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Прямоугольник 96"/>
            <p:cNvSpPr/>
            <p:nvPr/>
          </p:nvSpPr>
          <p:spPr>
            <a:xfrm>
              <a:off x="4238485" y="4272334"/>
              <a:ext cx="2249847" cy="307777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ru-RU" sz="1400" b="1" dirty="0">
                <a:solidFill>
                  <a:srgbClr val="002F53"/>
                </a:solidFill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257326" y="1096590"/>
              <a:ext cx="2597709" cy="391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i="1" dirty="0">
                  <a:solidFill>
                    <a:srgbClr val="00B7F1"/>
                  </a:solidFill>
                </a:rPr>
                <a:t>ПРИЙНЯТО 14.05.2015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7891895" y="6306159"/>
              <a:ext cx="2597709" cy="391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i="1" dirty="0">
                  <a:solidFill>
                    <a:srgbClr val="00B7F1"/>
                  </a:solidFill>
                </a:rPr>
                <a:t>ПРИЙНЯТО 22.06.2017</a:t>
              </a: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160495" y="6281443"/>
              <a:ext cx="2597709" cy="391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i="1" dirty="0">
                  <a:solidFill>
                    <a:srgbClr val="00B7F1"/>
                  </a:solidFill>
                </a:rPr>
                <a:t>ПРИЙНЯТО 22.06.2017</a:t>
              </a: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3316162" y="4153201"/>
              <a:ext cx="4141993" cy="391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i="1" dirty="0">
                  <a:solidFill>
                    <a:schemeClr val="bg1"/>
                  </a:solidFill>
                </a:rPr>
                <a:t>ПРИЙНЯТО 08.06.2017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8" name="Прямоугольник 127"/>
          <p:cNvSpPr/>
          <p:nvPr/>
        </p:nvSpPr>
        <p:spPr>
          <a:xfrm>
            <a:off x="8419115" y="1210367"/>
            <a:ext cx="2342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B7F1"/>
                </a:solidFill>
              </a:rPr>
              <a:t>ПРИЙНЯТО 09.11.2017</a:t>
            </a:r>
          </a:p>
        </p:txBody>
      </p:sp>
      <p:grpSp>
        <p:nvGrpSpPr>
          <p:cNvPr id="129" name="Группа 128"/>
          <p:cNvGrpSpPr/>
          <p:nvPr/>
        </p:nvGrpSpPr>
        <p:grpSpPr>
          <a:xfrm>
            <a:off x="478764" y="363925"/>
            <a:ext cx="583119" cy="723282"/>
            <a:chOff x="460042" y="388558"/>
            <a:chExt cx="562034" cy="723501"/>
          </a:xfrm>
        </p:grpSpPr>
        <p:sp>
          <p:nvSpPr>
            <p:cNvPr id="130" name="Freeform 5"/>
            <p:cNvSpPr>
              <a:spLocks/>
            </p:cNvSpPr>
            <p:nvPr/>
          </p:nvSpPr>
          <p:spPr bwMode="auto">
            <a:xfrm>
              <a:off x="460042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8D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31" name="Freeform 6"/>
            <p:cNvSpPr>
              <a:spLocks/>
            </p:cNvSpPr>
            <p:nvPr/>
          </p:nvSpPr>
          <p:spPr bwMode="auto">
            <a:xfrm>
              <a:off x="460042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1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32" name="Freeform 7"/>
            <p:cNvSpPr>
              <a:spLocks/>
            </p:cNvSpPr>
            <p:nvPr/>
          </p:nvSpPr>
          <p:spPr bwMode="auto">
            <a:xfrm>
              <a:off x="597165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F7E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33" name="Freeform 8"/>
            <p:cNvSpPr>
              <a:spLocks/>
            </p:cNvSpPr>
            <p:nvPr/>
          </p:nvSpPr>
          <p:spPr bwMode="auto">
            <a:xfrm>
              <a:off x="597165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4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34" name="Freeform 9"/>
            <p:cNvSpPr>
              <a:spLocks/>
            </p:cNvSpPr>
            <p:nvPr/>
          </p:nvSpPr>
          <p:spPr bwMode="auto">
            <a:xfrm>
              <a:off x="460042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1E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35" name="Freeform 10"/>
            <p:cNvSpPr>
              <a:spLocks/>
            </p:cNvSpPr>
            <p:nvPr/>
          </p:nvSpPr>
          <p:spPr bwMode="auto">
            <a:xfrm>
              <a:off x="460042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87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36" name="Freeform 11"/>
            <p:cNvSpPr>
              <a:spLocks/>
            </p:cNvSpPr>
            <p:nvPr/>
          </p:nvSpPr>
          <p:spPr bwMode="auto">
            <a:xfrm>
              <a:off x="597165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FCE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137" name="Freeform 12"/>
            <p:cNvSpPr>
              <a:spLocks/>
            </p:cNvSpPr>
            <p:nvPr/>
          </p:nvSpPr>
          <p:spPr bwMode="auto">
            <a:xfrm>
              <a:off x="597165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grpSp>
          <p:nvGrpSpPr>
            <p:cNvPr id="138" name="Группа 137"/>
            <p:cNvGrpSpPr/>
            <p:nvPr/>
          </p:nvGrpSpPr>
          <p:grpSpPr>
            <a:xfrm>
              <a:off x="460042" y="1030801"/>
              <a:ext cx="562034" cy="81258"/>
              <a:chOff x="460042" y="1109868"/>
              <a:chExt cx="562034" cy="81258"/>
            </a:xfrm>
          </p:grpSpPr>
          <p:sp>
            <p:nvSpPr>
              <p:cNvPr id="139" name="Freeform 13"/>
              <p:cNvSpPr>
                <a:spLocks/>
              </p:cNvSpPr>
              <p:nvPr/>
            </p:nvSpPr>
            <p:spPr bwMode="auto">
              <a:xfrm>
                <a:off x="460042" y="1111561"/>
                <a:ext cx="74486" cy="79565"/>
              </a:xfrm>
              <a:custGeom>
                <a:avLst/>
                <a:gdLst>
                  <a:gd name="T0" fmla="*/ 0 w 44"/>
                  <a:gd name="T1" fmla="*/ 0 h 47"/>
                  <a:gd name="T2" fmla="*/ 9 w 44"/>
                  <a:gd name="T3" fmla="*/ 0 h 47"/>
                  <a:gd name="T4" fmla="*/ 22 w 44"/>
                  <a:gd name="T5" fmla="*/ 39 h 47"/>
                  <a:gd name="T6" fmla="*/ 22 w 44"/>
                  <a:gd name="T7" fmla="*/ 39 h 47"/>
                  <a:gd name="T8" fmla="*/ 36 w 44"/>
                  <a:gd name="T9" fmla="*/ 0 h 47"/>
                  <a:gd name="T10" fmla="*/ 44 w 44"/>
                  <a:gd name="T11" fmla="*/ 0 h 47"/>
                  <a:gd name="T12" fmla="*/ 44 w 44"/>
                  <a:gd name="T13" fmla="*/ 47 h 47"/>
                  <a:gd name="T14" fmla="*/ 38 w 44"/>
                  <a:gd name="T15" fmla="*/ 47 h 47"/>
                  <a:gd name="T16" fmla="*/ 38 w 44"/>
                  <a:gd name="T17" fmla="*/ 7 h 47"/>
                  <a:gd name="T18" fmla="*/ 38 w 44"/>
                  <a:gd name="T19" fmla="*/ 7 h 47"/>
                  <a:gd name="T20" fmla="*/ 26 w 44"/>
                  <a:gd name="T21" fmla="*/ 47 h 47"/>
                  <a:gd name="T22" fmla="*/ 19 w 44"/>
                  <a:gd name="T23" fmla="*/ 47 h 47"/>
                  <a:gd name="T24" fmla="*/ 6 w 44"/>
                  <a:gd name="T25" fmla="*/ 7 h 47"/>
                  <a:gd name="T26" fmla="*/ 6 w 44"/>
                  <a:gd name="T27" fmla="*/ 7 h 47"/>
                  <a:gd name="T28" fmla="*/ 6 w 44"/>
                  <a:gd name="T29" fmla="*/ 47 h 47"/>
                  <a:gd name="T30" fmla="*/ 0 w 44"/>
                  <a:gd name="T31" fmla="*/ 47 h 47"/>
                  <a:gd name="T32" fmla="*/ 0 w 44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7">
                    <a:moveTo>
                      <a:pt x="0" y="0"/>
                    </a:moveTo>
                    <a:lnTo>
                      <a:pt x="9" y="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47"/>
                    </a:lnTo>
                    <a:lnTo>
                      <a:pt x="38" y="4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26" y="47"/>
                    </a:lnTo>
                    <a:lnTo>
                      <a:pt x="19" y="4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40" name="Rectangle 14"/>
              <p:cNvSpPr>
                <a:spLocks noChangeArrowheads="1"/>
              </p:cNvSpPr>
              <p:nvPr/>
            </p:nvSpPr>
            <p:spPr bwMode="auto">
              <a:xfrm>
                <a:off x="549764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41" name="Freeform 15"/>
              <p:cNvSpPr>
                <a:spLocks/>
              </p:cNvSpPr>
              <p:nvPr/>
            </p:nvSpPr>
            <p:spPr bwMode="auto">
              <a:xfrm>
                <a:off x="576850" y="1111561"/>
                <a:ext cx="62636" cy="79565"/>
              </a:xfrm>
              <a:custGeom>
                <a:avLst/>
                <a:gdLst>
                  <a:gd name="T0" fmla="*/ 0 w 37"/>
                  <a:gd name="T1" fmla="*/ 0 h 47"/>
                  <a:gd name="T2" fmla="*/ 6 w 37"/>
                  <a:gd name="T3" fmla="*/ 0 h 47"/>
                  <a:gd name="T4" fmla="*/ 6 w 37"/>
                  <a:gd name="T5" fmla="*/ 19 h 47"/>
                  <a:gd name="T6" fmla="*/ 31 w 37"/>
                  <a:gd name="T7" fmla="*/ 19 h 47"/>
                  <a:gd name="T8" fmla="*/ 31 w 37"/>
                  <a:gd name="T9" fmla="*/ 0 h 47"/>
                  <a:gd name="T10" fmla="*/ 37 w 37"/>
                  <a:gd name="T11" fmla="*/ 0 h 47"/>
                  <a:gd name="T12" fmla="*/ 37 w 37"/>
                  <a:gd name="T13" fmla="*/ 47 h 47"/>
                  <a:gd name="T14" fmla="*/ 31 w 37"/>
                  <a:gd name="T15" fmla="*/ 47 h 47"/>
                  <a:gd name="T16" fmla="*/ 31 w 37"/>
                  <a:gd name="T17" fmla="*/ 24 h 47"/>
                  <a:gd name="T18" fmla="*/ 6 w 37"/>
                  <a:gd name="T19" fmla="*/ 24 h 47"/>
                  <a:gd name="T20" fmla="*/ 6 w 37"/>
                  <a:gd name="T21" fmla="*/ 47 h 47"/>
                  <a:gd name="T22" fmla="*/ 0 w 37"/>
                  <a:gd name="T23" fmla="*/ 47 h 47"/>
                  <a:gd name="T24" fmla="*/ 0 w 3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7">
                    <a:moveTo>
                      <a:pt x="0" y="0"/>
                    </a:moveTo>
                    <a:lnTo>
                      <a:pt x="6" y="0"/>
                    </a:lnTo>
                    <a:lnTo>
                      <a:pt x="6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6" y="24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42" name="Freeform 16"/>
              <p:cNvSpPr>
                <a:spLocks noEditPoints="1"/>
              </p:cNvSpPr>
              <p:nvPr/>
            </p:nvSpPr>
            <p:spPr bwMode="auto">
              <a:xfrm>
                <a:off x="654722" y="1111561"/>
                <a:ext cx="59251" cy="79565"/>
              </a:xfrm>
              <a:custGeom>
                <a:avLst/>
                <a:gdLst>
                  <a:gd name="T0" fmla="*/ 0 w 52"/>
                  <a:gd name="T1" fmla="*/ 0 h 69"/>
                  <a:gd name="T2" fmla="*/ 29 w 52"/>
                  <a:gd name="T3" fmla="*/ 0 h 69"/>
                  <a:gd name="T4" fmla="*/ 52 w 52"/>
                  <a:gd name="T5" fmla="*/ 20 h 69"/>
                  <a:gd name="T6" fmla="*/ 29 w 52"/>
                  <a:gd name="T7" fmla="*/ 40 h 69"/>
                  <a:gd name="T8" fmla="*/ 10 w 52"/>
                  <a:gd name="T9" fmla="*/ 40 h 69"/>
                  <a:gd name="T10" fmla="*/ 10 w 52"/>
                  <a:gd name="T11" fmla="*/ 69 h 69"/>
                  <a:gd name="T12" fmla="*/ 0 w 52"/>
                  <a:gd name="T13" fmla="*/ 69 h 69"/>
                  <a:gd name="T14" fmla="*/ 0 w 52"/>
                  <a:gd name="T15" fmla="*/ 0 h 69"/>
                  <a:gd name="T16" fmla="*/ 29 w 52"/>
                  <a:gd name="T17" fmla="*/ 32 h 69"/>
                  <a:gd name="T18" fmla="*/ 42 w 52"/>
                  <a:gd name="T19" fmla="*/ 20 h 69"/>
                  <a:gd name="T20" fmla="*/ 29 w 52"/>
                  <a:gd name="T21" fmla="*/ 8 h 69"/>
                  <a:gd name="T22" fmla="*/ 10 w 52"/>
                  <a:gd name="T23" fmla="*/ 8 h 69"/>
                  <a:gd name="T24" fmla="*/ 10 w 52"/>
                  <a:gd name="T25" fmla="*/ 32 h 69"/>
                  <a:gd name="T26" fmla="*/ 29 w 52"/>
                  <a:gd name="T2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45" y="0"/>
                      <a:pt x="52" y="8"/>
                      <a:pt x="52" y="20"/>
                    </a:cubicBezTo>
                    <a:cubicBezTo>
                      <a:pt x="52" y="32"/>
                      <a:pt x="45" y="40"/>
                      <a:pt x="29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69"/>
                      <a:pt x="0" y="69"/>
                      <a:pt x="0" y="69"/>
                    </a:cubicBezTo>
                    <a:lnTo>
                      <a:pt x="0" y="0"/>
                    </a:lnTo>
                    <a:close/>
                    <a:moveTo>
                      <a:pt x="29" y="32"/>
                    </a:moveTo>
                    <a:cubicBezTo>
                      <a:pt x="38" y="32"/>
                      <a:pt x="42" y="28"/>
                      <a:pt x="42" y="20"/>
                    </a:cubicBezTo>
                    <a:cubicBezTo>
                      <a:pt x="42" y="12"/>
                      <a:pt x="38" y="8"/>
                      <a:pt x="2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32"/>
                      <a:pt x="10" y="32"/>
                      <a:pt x="10" y="32"/>
                    </a:cubicBez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43" name="Freeform 17"/>
              <p:cNvSpPr>
                <a:spLocks/>
              </p:cNvSpPr>
              <p:nvPr/>
            </p:nvSpPr>
            <p:spPr bwMode="auto">
              <a:xfrm>
                <a:off x="724130" y="1111561"/>
                <a:ext cx="57558" cy="79565"/>
              </a:xfrm>
              <a:custGeom>
                <a:avLst/>
                <a:gdLst>
                  <a:gd name="T0" fmla="*/ 0 w 34"/>
                  <a:gd name="T1" fmla="*/ 0 h 47"/>
                  <a:gd name="T2" fmla="*/ 34 w 34"/>
                  <a:gd name="T3" fmla="*/ 0 h 47"/>
                  <a:gd name="T4" fmla="*/ 34 w 34"/>
                  <a:gd name="T5" fmla="*/ 5 h 47"/>
                  <a:gd name="T6" fmla="*/ 6 w 34"/>
                  <a:gd name="T7" fmla="*/ 5 h 47"/>
                  <a:gd name="T8" fmla="*/ 6 w 34"/>
                  <a:gd name="T9" fmla="*/ 20 h 47"/>
                  <a:gd name="T10" fmla="*/ 31 w 34"/>
                  <a:gd name="T11" fmla="*/ 20 h 47"/>
                  <a:gd name="T12" fmla="*/ 31 w 34"/>
                  <a:gd name="T13" fmla="*/ 25 h 47"/>
                  <a:gd name="T14" fmla="*/ 6 w 34"/>
                  <a:gd name="T15" fmla="*/ 25 h 47"/>
                  <a:gd name="T16" fmla="*/ 6 w 34"/>
                  <a:gd name="T17" fmla="*/ 41 h 47"/>
                  <a:gd name="T18" fmla="*/ 34 w 34"/>
                  <a:gd name="T19" fmla="*/ 41 h 47"/>
                  <a:gd name="T20" fmla="*/ 34 w 34"/>
                  <a:gd name="T21" fmla="*/ 47 h 47"/>
                  <a:gd name="T22" fmla="*/ 0 w 34"/>
                  <a:gd name="T23" fmla="*/ 47 h 47"/>
                  <a:gd name="T24" fmla="*/ 0 w 34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6" y="5"/>
                    </a:lnTo>
                    <a:lnTo>
                      <a:pt x="6" y="20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6" y="25"/>
                    </a:lnTo>
                    <a:lnTo>
                      <a:pt x="6" y="41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44" name="Freeform 18"/>
              <p:cNvSpPr>
                <a:spLocks/>
              </p:cNvSpPr>
              <p:nvPr/>
            </p:nvSpPr>
            <p:spPr bwMode="auto">
              <a:xfrm>
                <a:off x="793538" y="1111561"/>
                <a:ext cx="45708" cy="79565"/>
              </a:xfrm>
              <a:custGeom>
                <a:avLst/>
                <a:gdLst>
                  <a:gd name="T0" fmla="*/ 0 w 27"/>
                  <a:gd name="T1" fmla="*/ 0 h 47"/>
                  <a:gd name="T2" fmla="*/ 27 w 27"/>
                  <a:gd name="T3" fmla="*/ 0 h 47"/>
                  <a:gd name="T4" fmla="*/ 27 w 27"/>
                  <a:gd name="T5" fmla="*/ 5 h 47"/>
                  <a:gd name="T6" fmla="*/ 6 w 27"/>
                  <a:gd name="T7" fmla="*/ 5 h 47"/>
                  <a:gd name="T8" fmla="*/ 6 w 27"/>
                  <a:gd name="T9" fmla="*/ 47 h 47"/>
                  <a:gd name="T10" fmla="*/ 0 w 27"/>
                  <a:gd name="T11" fmla="*/ 47 h 47"/>
                  <a:gd name="T12" fmla="*/ 0 w 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7">
                    <a:moveTo>
                      <a:pt x="0" y="0"/>
                    </a:moveTo>
                    <a:lnTo>
                      <a:pt x="27" y="0"/>
                    </a:lnTo>
                    <a:lnTo>
                      <a:pt x="27" y="5"/>
                    </a:lnTo>
                    <a:lnTo>
                      <a:pt x="6" y="5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45" name="Rectangle 19"/>
              <p:cNvSpPr>
                <a:spLocks noChangeArrowheads="1"/>
              </p:cNvSpPr>
              <p:nvPr/>
            </p:nvSpPr>
            <p:spPr bwMode="auto">
              <a:xfrm>
                <a:off x="849403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46" name="Freeform 20"/>
              <p:cNvSpPr>
                <a:spLocks noEditPoints="1"/>
              </p:cNvSpPr>
              <p:nvPr/>
            </p:nvSpPr>
            <p:spPr bwMode="auto">
              <a:xfrm>
                <a:off x="871410" y="1109868"/>
                <a:ext cx="76179" cy="81258"/>
              </a:xfrm>
              <a:custGeom>
                <a:avLst/>
                <a:gdLst>
                  <a:gd name="T0" fmla="*/ 34 w 68"/>
                  <a:gd name="T1" fmla="*/ 72 h 72"/>
                  <a:gd name="T2" fmla="*/ 0 w 68"/>
                  <a:gd name="T3" fmla="*/ 36 h 72"/>
                  <a:gd name="T4" fmla="*/ 34 w 68"/>
                  <a:gd name="T5" fmla="*/ 0 h 72"/>
                  <a:gd name="T6" fmla="*/ 68 w 68"/>
                  <a:gd name="T7" fmla="*/ 36 h 72"/>
                  <a:gd name="T8" fmla="*/ 34 w 68"/>
                  <a:gd name="T9" fmla="*/ 72 h 72"/>
                  <a:gd name="T10" fmla="*/ 34 w 68"/>
                  <a:gd name="T11" fmla="*/ 8 h 72"/>
                  <a:gd name="T12" fmla="*/ 10 w 68"/>
                  <a:gd name="T13" fmla="*/ 36 h 72"/>
                  <a:gd name="T14" fmla="*/ 34 w 68"/>
                  <a:gd name="T15" fmla="*/ 64 h 72"/>
                  <a:gd name="T16" fmla="*/ 58 w 68"/>
                  <a:gd name="T17" fmla="*/ 36 h 72"/>
                  <a:gd name="T18" fmla="*/ 34 w 68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2">
                    <a:moveTo>
                      <a:pt x="34" y="72"/>
                    </a:moveTo>
                    <a:cubicBezTo>
                      <a:pt x="11" y="72"/>
                      <a:pt x="0" y="54"/>
                      <a:pt x="0" y="36"/>
                    </a:cubicBezTo>
                    <a:cubicBezTo>
                      <a:pt x="0" y="15"/>
                      <a:pt x="13" y="0"/>
                      <a:pt x="34" y="0"/>
                    </a:cubicBezTo>
                    <a:cubicBezTo>
                      <a:pt x="55" y="0"/>
                      <a:pt x="68" y="15"/>
                      <a:pt x="68" y="36"/>
                    </a:cubicBezTo>
                    <a:cubicBezTo>
                      <a:pt x="68" y="54"/>
                      <a:pt x="57" y="72"/>
                      <a:pt x="34" y="72"/>
                    </a:cubicBezTo>
                    <a:close/>
                    <a:moveTo>
                      <a:pt x="34" y="8"/>
                    </a:moveTo>
                    <a:cubicBezTo>
                      <a:pt x="19" y="8"/>
                      <a:pt x="10" y="20"/>
                      <a:pt x="10" y="36"/>
                    </a:cubicBezTo>
                    <a:cubicBezTo>
                      <a:pt x="10" y="53"/>
                      <a:pt x="18" y="64"/>
                      <a:pt x="34" y="64"/>
                    </a:cubicBezTo>
                    <a:cubicBezTo>
                      <a:pt x="50" y="64"/>
                      <a:pt x="58" y="53"/>
                      <a:pt x="58" y="36"/>
                    </a:cubicBezTo>
                    <a:cubicBezTo>
                      <a:pt x="58" y="20"/>
                      <a:pt x="49" y="8"/>
                      <a:pt x="34" y="8"/>
                    </a:cubicBez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147" name="Freeform 21"/>
              <p:cNvSpPr>
                <a:spLocks/>
              </p:cNvSpPr>
              <p:nvPr/>
            </p:nvSpPr>
            <p:spPr bwMode="auto">
              <a:xfrm>
                <a:off x="957747" y="1111561"/>
                <a:ext cx="64329" cy="79565"/>
              </a:xfrm>
              <a:custGeom>
                <a:avLst/>
                <a:gdLst>
                  <a:gd name="T0" fmla="*/ 0 w 38"/>
                  <a:gd name="T1" fmla="*/ 0 h 47"/>
                  <a:gd name="T2" fmla="*/ 7 w 38"/>
                  <a:gd name="T3" fmla="*/ 0 h 47"/>
                  <a:gd name="T4" fmla="*/ 7 w 38"/>
                  <a:gd name="T5" fmla="*/ 19 h 47"/>
                  <a:gd name="T6" fmla="*/ 31 w 38"/>
                  <a:gd name="T7" fmla="*/ 19 h 47"/>
                  <a:gd name="T8" fmla="*/ 31 w 38"/>
                  <a:gd name="T9" fmla="*/ 0 h 47"/>
                  <a:gd name="T10" fmla="*/ 38 w 38"/>
                  <a:gd name="T11" fmla="*/ 0 h 47"/>
                  <a:gd name="T12" fmla="*/ 38 w 38"/>
                  <a:gd name="T13" fmla="*/ 47 h 47"/>
                  <a:gd name="T14" fmla="*/ 31 w 38"/>
                  <a:gd name="T15" fmla="*/ 47 h 47"/>
                  <a:gd name="T16" fmla="*/ 31 w 38"/>
                  <a:gd name="T17" fmla="*/ 24 h 47"/>
                  <a:gd name="T18" fmla="*/ 7 w 38"/>
                  <a:gd name="T19" fmla="*/ 24 h 47"/>
                  <a:gd name="T20" fmla="*/ 7 w 38"/>
                  <a:gd name="T21" fmla="*/ 47 h 47"/>
                  <a:gd name="T22" fmla="*/ 0 w 38"/>
                  <a:gd name="T23" fmla="*/ 47 h 47"/>
                  <a:gd name="T24" fmla="*/ 0 w 38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7">
                    <a:moveTo>
                      <a:pt x="0" y="0"/>
                    </a:moveTo>
                    <a:lnTo>
                      <a:pt x="7" y="0"/>
                    </a:lnTo>
                    <a:lnTo>
                      <a:pt x="7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7" y="24"/>
                    </a:lnTo>
                    <a:lnTo>
                      <a:pt x="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868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1137987" y="1110067"/>
            <a:ext cx="108264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Заголовок 1"/>
          <p:cNvSpPr txBox="1">
            <a:spLocks/>
          </p:cNvSpPr>
          <p:nvPr/>
        </p:nvSpPr>
        <p:spPr>
          <a:xfrm>
            <a:off x="1171049" y="417589"/>
            <a:ext cx="10793425" cy="6416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dirty="0">
                <a:solidFill>
                  <a:srgbClr val="187CAA"/>
                </a:solidFill>
              </a:rPr>
              <a:t>Оцінка інвестиційної потреби для модернізації житлового фонду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808036"/>
              </p:ext>
            </p:extLst>
          </p:nvPr>
        </p:nvGraphicFramePr>
        <p:xfrm>
          <a:off x="722608" y="1335574"/>
          <a:ext cx="11050556" cy="4776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2677">
                  <a:extLst>
                    <a:ext uri="{9D8B030D-6E8A-4147-A177-3AD203B41FA5}">
                      <a16:colId xmlns:a16="http://schemas.microsoft.com/office/drawing/2014/main" val="778047577"/>
                    </a:ext>
                  </a:extLst>
                </a:gridCol>
                <a:gridCol w="3168767">
                  <a:extLst>
                    <a:ext uri="{9D8B030D-6E8A-4147-A177-3AD203B41FA5}">
                      <a16:colId xmlns:a16="http://schemas.microsoft.com/office/drawing/2014/main" val="3603069321"/>
                    </a:ext>
                  </a:extLst>
                </a:gridCol>
                <a:gridCol w="1857236">
                  <a:extLst>
                    <a:ext uri="{9D8B030D-6E8A-4147-A177-3AD203B41FA5}">
                      <a16:colId xmlns:a16="http://schemas.microsoft.com/office/drawing/2014/main" val="1400978522"/>
                    </a:ext>
                  </a:extLst>
                </a:gridCol>
                <a:gridCol w="2274540">
                  <a:extLst>
                    <a:ext uri="{9D8B030D-6E8A-4147-A177-3AD203B41FA5}">
                      <a16:colId xmlns:a16="http://schemas.microsoft.com/office/drawing/2014/main" val="2152089163"/>
                    </a:ext>
                  </a:extLst>
                </a:gridCol>
                <a:gridCol w="2437336">
                  <a:extLst>
                    <a:ext uri="{9D8B030D-6E8A-4147-A177-3AD203B41FA5}">
                      <a16:colId xmlns:a16="http://schemas.microsoft.com/office/drawing/2014/main" val="706629961"/>
                    </a:ext>
                  </a:extLst>
                </a:gridCol>
              </a:tblGrid>
              <a:tr h="1180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187CAA"/>
                          </a:solidFill>
                          <a:effectLst/>
                          <a:latin typeface="+mj-lt"/>
                        </a:rPr>
                        <a:t>Сфера </a:t>
                      </a:r>
                      <a:endParaRPr lang="uk-UA" sz="1800" dirty="0">
                        <a:solidFill>
                          <a:srgbClr val="187CAA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187CAA"/>
                          </a:solidFill>
                          <a:effectLst/>
                          <a:latin typeface="+mj-lt"/>
                        </a:rPr>
                        <a:t>Інвестиційна потреба</a:t>
                      </a:r>
                      <a:endParaRPr lang="uk-UA" sz="1800" dirty="0">
                        <a:solidFill>
                          <a:srgbClr val="187CAA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187CAA"/>
                          </a:solidFill>
                          <a:effectLst/>
                          <a:latin typeface="+mj-lt"/>
                        </a:rPr>
                        <a:t>Потенціал зменшення споживання газу</a:t>
                      </a:r>
                      <a:endParaRPr lang="en-US" sz="1800" dirty="0">
                        <a:solidFill>
                          <a:srgbClr val="187CAA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rgbClr val="187CAA"/>
                          </a:solidFill>
                          <a:effectLst/>
                          <a:latin typeface="+mj-lt"/>
                        </a:rPr>
                        <a:t>Зменшення споживання на 1 млрд </a:t>
                      </a:r>
                      <a:r>
                        <a:rPr lang="uk-UA" sz="1800" dirty="0" err="1">
                          <a:solidFill>
                            <a:srgbClr val="187CAA"/>
                          </a:solidFill>
                          <a:effectLst/>
                          <a:latin typeface="+mj-lt"/>
                        </a:rPr>
                        <a:t>дол</a:t>
                      </a:r>
                      <a:r>
                        <a:rPr lang="uk-UA" sz="1800" dirty="0">
                          <a:solidFill>
                            <a:srgbClr val="187CAA"/>
                          </a:solidFill>
                          <a:effectLst/>
                          <a:latin typeface="+mj-lt"/>
                        </a:rPr>
                        <a:t> інвестицій</a:t>
                      </a:r>
                      <a:endParaRPr lang="uk-UA" sz="1800" dirty="0">
                        <a:solidFill>
                          <a:srgbClr val="187CAA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186336"/>
                  </a:ext>
                </a:extLst>
              </a:tr>
              <a:tr h="786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Утеплення</a:t>
                      </a:r>
                      <a:r>
                        <a:rPr lang="uk-UA" sz="18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багатоквартирних будинків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 млрд 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дол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2,3 млрд м³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135 млн м³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137294"/>
                  </a:ext>
                </a:extLst>
              </a:tr>
              <a:tr h="786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Утеплення індивідуальних будинків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 млрд 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дол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4,7 млрд м³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168 млн м³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203538"/>
                  </a:ext>
                </a:extLst>
              </a:tr>
              <a:tr h="786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Заміна індивідуальних котлів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млрд 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дол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1,7 млрд м³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425 млн м³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106584"/>
                  </a:ext>
                </a:extLst>
              </a:tr>
              <a:tr h="694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Утеплення бюджетних будівель 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млрд 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дол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0,3 млрд м³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150 млн м³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503051"/>
                  </a:ext>
                </a:extLst>
              </a:tr>
              <a:tr h="540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 b="1" dirty="0">
                          <a:solidFill>
                            <a:srgbClr val="002F53"/>
                          </a:solidFill>
                          <a:effectLst/>
                          <a:latin typeface="+mj-lt"/>
                        </a:rPr>
                        <a:t>Всього </a:t>
                      </a:r>
                      <a:endParaRPr lang="uk-UA" sz="2000" b="1" dirty="0">
                        <a:solidFill>
                          <a:srgbClr val="002F5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 b="1" dirty="0">
                          <a:solidFill>
                            <a:srgbClr val="002F53"/>
                          </a:solidFill>
                          <a:effectLst/>
                          <a:latin typeface="+mj-lt"/>
                        </a:rPr>
                        <a:t>51 млрд </a:t>
                      </a:r>
                      <a:r>
                        <a:rPr lang="uk-UA" sz="2000" b="1" dirty="0" err="1">
                          <a:solidFill>
                            <a:srgbClr val="002F53"/>
                          </a:solidFill>
                          <a:effectLst/>
                          <a:latin typeface="+mj-lt"/>
                        </a:rPr>
                        <a:t>дол</a:t>
                      </a:r>
                      <a:endParaRPr lang="uk-UA" sz="2000" b="1" dirty="0">
                        <a:solidFill>
                          <a:srgbClr val="002F5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 b="1" dirty="0">
                          <a:solidFill>
                            <a:srgbClr val="002F53"/>
                          </a:solidFill>
                          <a:effectLst/>
                          <a:latin typeface="+mj-lt"/>
                        </a:rPr>
                        <a:t>9,0 млрд м³</a:t>
                      </a:r>
                      <a:endParaRPr lang="uk-UA" sz="2000" b="1" dirty="0">
                        <a:solidFill>
                          <a:srgbClr val="002F5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655611"/>
                  </a:ext>
                </a:extLst>
              </a:tr>
            </a:tbl>
          </a:graphicData>
        </a:graphic>
      </p:graphicFrame>
      <p:grpSp>
        <p:nvGrpSpPr>
          <p:cNvPr id="63" name="Group 33"/>
          <p:cNvGrpSpPr/>
          <p:nvPr/>
        </p:nvGrpSpPr>
        <p:grpSpPr bwMode="auto">
          <a:xfrm>
            <a:off x="908199" y="2677982"/>
            <a:ext cx="571206" cy="534095"/>
            <a:chOff x="0" y="0"/>
            <a:chExt cx="1865" cy="1509"/>
          </a:xfrm>
          <a:solidFill>
            <a:srgbClr val="32A4D7"/>
          </a:solidFill>
        </p:grpSpPr>
        <p:sp>
          <p:nvSpPr>
            <p:cNvPr id="64" name="Freeform 205"/>
            <p:cNvSpPr>
              <a:spLocks noEditPoints="1"/>
            </p:cNvSpPr>
            <p:nvPr/>
          </p:nvSpPr>
          <p:spPr bwMode="auto">
            <a:xfrm>
              <a:off x="504" y="0"/>
              <a:ext cx="857" cy="1509"/>
            </a:xfrm>
            <a:custGeom>
              <a:avLst/>
              <a:gdLst>
                <a:gd name="T0" fmla="*/ 977 w 1715"/>
                <a:gd name="T1" fmla="*/ 1630 h 3019"/>
                <a:gd name="T2" fmla="*/ 977 w 1715"/>
                <a:gd name="T3" fmla="*/ 2026 h 3019"/>
                <a:gd name="T4" fmla="*/ 1374 w 1715"/>
                <a:gd name="T5" fmla="*/ 2026 h 3019"/>
                <a:gd name="T6" fmla="*/ 1374 w 1715"/>
                <a:gd name="T7" fmla="*/ 1630 h 3019"/>
                <a:gd name="T8" fmla="*/ 977 w 1715"/>
                <a:gd name="T9" fmla="*/ 1630 h 3019"/>
                <a:gd name="T10" fmla="*/ 342 w 1715"/>
                <a:gd name="T11" fmla="*/ 1630 h 3019"/>
                <a:gd name="T12" fmla="*/ 342 w 1715"/>
                <a:gd name="T13" fmla="*/ 2026 h 3019"/>
                <a:gd name="T14" fmla="*/ 738 w 1715"/>
                <a:gd name="T15" fmla="*/ 2026 h 3019"/>
                <a:gd name="T16" fmla="*/ 738 w 1715"/>
                <a:gd name="T17" fmla="*/ 1630 h 3019"/>
                <a:gd name="T18" fmla="*/ 342 w 1715"/>
                <a:gd name="T19" fmla="*/ 1630 h 3019"/>
                <a:gd name="T20" fmla="*/ 977 w 1715"/>
                <a:gd name="T21" fmla="*/ 993 h 3019"/>
                <a:gd name="T22" fmla="*/ 977 w 1715"/>
                <a:gd name="T23" fmla="*/ 1389 h 3019"/>
                <a:gd name="T24" fmla="*/ 1374 w 1715"/>
                <a:gd name="T25" fmla="*/ 1389 h 3019"/>
                <a:gd name="T26" fmla="*/ 1374 w 1715"/>
                <a:gd name="T27" fmla="*/ 993 h 3019"/>
                <a:gd name="T28" fmla="*/ 977 w 1715"/>
                <a:gd name="T29" fmla="*/ 993 h 3019"/>
                <a:gd name="T30" fmla="*/ 342 w 1715"/>
                <a:gd name="T31" fmla="*/ 993 h 3019"/>
                <a:gd name="T32" fmla="*/ 342 w 1715"/>
                <a:gd name="T33" fmla="*/ 1389 h 3019"/>
                <a:gd name="T34" fmla="*/ 738 w 1715"/>
                <a:gd name="T35" fmla="*/ 1389 h 3019"/>
                <a:gd name="T36" fmla="*/ 738 w 1715"/>
                <a:gd name="T37" fmla="*/ 993 h 3019"/>
                <a:gd name="T38" fmla="*/ 342 w 1715"/>
                <a:gd name="T39" fmla="*/ 993 h 3019"/>
                <a:gd name="T40" fmla="*/ 977 w 1715"/>
                <a:gd name="T41" fmla="*/ 356 h 3019"/>
                <a:gd name="T42" fmla="*/ 977 w 1715"/>
                <a:gd name="T43" fmla="*/ 752 h 3019"/>
                <a:gd name="T44" fmla="*/ 1374 w 1715"/>
                <a:gd name="T45" fmla="*/ 752 h 3019"/>
                <a:gd name="T46" fmla="*/ 1374 w 1715"/>
                <a:gd name="T47" fmla="*/ 356 h 3019"/>
                <a:gd name="T48" fmla="*/ 977 w 1715"/>
                <a:gd name="T49" fmla="*/ 356 h 3019"/>
                <a:gd name="T50" fmla="*/ 342 w 1715"/>
                <a:gd name="T51" fmla="*/ 356 h 3019"/>
                <a:gd name="T52" fmla="*/ 342 w 1715"/>
                <a:gd name="T53" fmla="*/ 752 h 3019"/>
                <a:gd name="T54" fmla="*/ 738 w 1715"/>
                <a:gd name="T55" fmla="*/ 752 h 3019"/>
                <a:gd name="T56" fmla="*/ 738 w 1715"/>
                <a:gd name="T57" fmla="*/ 356 h 3019"/>
                <a:gd name="T58" fmla="*/ 342 w 1715"/>
                <a:gd name="T59" fmla="*/ 356 h 3019"/>
                <a:gd name="T60" fmla="*/ 0 w 1715"/>
                <a:gd name="T61" fmla="*/ 0 h 3019"/>
                <a:gd name="T62" fmla="*/ 1715 w 1715"/>
                <a:gd name="T63" fmla="*/ 0 h 3019"/>
                <a:gd name="T64" fmla="*/ 1715 w 1715"/>
                <a:gd name="T65" fmla="*/ 3019 h 3019"/>
                <a:gd name="T66" fmla="*/ 1055 w 1715"/>
                <a:gd name="T67" fmla="*/ 3019 h 3019"/>
                <a:gd name="T68" fmla="*/ 1055 w 1715"/>
                <a:gd name="T69" fmla="*/ 2344 h 3019"/>
                <a:gd name="T70" fmla="*/ 659 w 1715"/>
                <a:gd name="T71" fmla="*/ 2344 h 3019"/>
                <a:gd name="T72" fmla="*/ 659 w 1715"/>
                <a:gd name="T73" fmla="*/ 3019 h 3019"/>
                <a:gd name="T74" fmla="*/ 0 w 1715"/>
                <a:gd name="T75" fmla="*/ 3019 h 3019"/>
                <a:gd name="T76" fmla="*/ 0 w 1715"/>
                <a:gd name="T77" fmla="*/ 0 h 3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15" h="3019">
                  <a:moveTo>
                    <a:pt x="977" y="1630"/>
                  </a:moveTo>
                  <a:lnTo>
                    <a:pt x="977" y="2026"/>
                  </a:lnTo>
                  <a:lnTo>
                    <a:pt x="1374" y="2026"/>
                  </a:lnTo>
                  <a:lnTo>
                    <a:pt x="1374" y="1630"/>
                  </a:lnTo>
                  <a:lnTo>
                    <a:pt x="977" y="1630"/>
                  </a:lnTo>
                  <a:close/>
                  <a:moveTo>
                    <a:pt x="342" y="1630"/>
                  </a:moveTo>
                  <a:lnTo>
                    <a:pt x="342" y="2026"/>
                  </a:lnTo>
                  <a:lnTo>
                    <a:pt x="738" y="2026"/>
                  </a:lnTo>
                  <a:lnTo>
                    <a:pt x="738" y="1630"/>
                  </a:lnTo>
                  <a:lnTo>
                    <a:pt x="342" y="1630"/>
                  </a:lnTo>
                  <a:close/>
                  <a:moveTo>
                    <a:pt x="977" y="993"/>
                  </a:moveTo>
                  <a:lnTo>
                    <a:pt x="977" y="1389"/>
                  </a:lnTo>
                  <a:lnTo>
                    <a:pt x="1374" y="1389"/>
                  </a:lnTo>
                  <a:lnTo>
                    <a:pt x="1374" y="993"/>
                  </a:lnTo>
                  <a:lnTo>
                    <a:pt x="977" y="993"/>
                  </a:lnTo>
                  <a:close/>
                  <a:moveTo>
                    <a:pt x="342" y="993"/>
                  </a:moveTo>
                  <a:lnTo>
                    <a:pt x="342" y="1389"/>
                  </a:lnTo>
                  <a:lnTo>
                    <a:pt x="738" y="1389"/>
                  </a:lnTo>
                  <a:lnTo>
                    <a:pt x="738" y="993"/>
                  </a:lnTo>
                  <a:lnTo>
                    <a:pt x="342" y="993"/>
                  </a:lnTo>
                  <a:close/>
                  <a:moveTo>
                    <a:pt x="977" y="356"/>
                  </a:moveTo>
                  <a:lnTo>
                    <a:pt x="977" y="752"/>
                  </a:lnTo>
                  <a:lnTo>
                    <a:pt x="1374" y="752"/>
                  </a:lnTo>
                  <a:lnTo>
                    <a:pt x="1374" y="356"/>
                  </a:lnTo>
                  <a:lnTo>
                    <a:pt x="977" y="356"/>
                  </a:lnTo>
                  <a:close/>
                  <a:moveTo>
                    <a:pt x="342" y="356"/>
                  </a:moveTo>
                  <a:lnTo>
                    <a:pt x="342" y="752"/>
                  </a:lnTo>
                  <a:lnTo>
                    <a:pt x="738" y="752"/>
                  </a:lnTo>
                  <a:lnTo>
                    <a:pt x="738" y="356"/>
                  </a:lnTo>
                  <a:lnTo>
                    <a:pt x="342" y="356"/>
                  </a:lnTo>
                  <a:close/>
                  <a:moveTo>
                    <a:pt x="0" y="0"/>
                  </a:moveTo>
                  <a:lnTo>
                    <a:pt x="1715" y="0"/>
                  </a:lnTo>
                  <a:lnTo>
                    <a:pt x="1715" y="3019"/>
                  </a:lnTo>
                  <a:lnTo>
                    <a:pt x="1055" y="3019"/>
                  </a:lnTo>
                  <a:lnTo>
                    <a:pt x="1055" y="2344"/>
                  </a:lnTo>
                  <a:lnTo>
                    <a:pt x="659" y="2344"/>
                  </a:lnTo>
                  <a:lnTo>
                    <a:pt x="659" y="3019"/>
                  </a:lnTo>
                  <a:lnTo>
                    <a:pt x="0" y="30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" name="Freeform 206"/>
            <p:cNvSpPr>
              <a:spLocks noEditPoints="1"/>
            </p:cNvSpPr>
            <p:nvPr/>
          </p:nvSpPr>
          <p:spPr bwMode="auto">
            <a:xfrm>
              <a:off x="1438" y="135"/>
              <a:ext cx="427" cy="1374"/>
            </a:xfrm>
            <a:custGeom>
              <a:avLst/>
              <a:gdLst>
                <a:gd name="T0" fmla="*/ 183 w 854"/>
                <a:gd name="T1" fmla="*/ 1484 h 2748"/>
                <a:gd name="T2" fmla="*/ 183 w 854"/>
                <a:gd name="T3" fmla="*/ 1845 h 2748"/>
                <a:gd name="T4" fmla="*/ 544 w 854"/>
                <a:gd name="T5" fmla="*/ 1845 h 2748"/>
                <a:gd name="T6" fmla="*/ 544 w 854"/>
                <a:gd name="T7" fmla="*/ 1484 h 2748"/>
                <a:gd name="T8" fmla="*/ 183 w 854"/>
                <a:gd name="T9" fmla="*/ 1484 h 2748"/>
                <a:gd name="T10" fmla="*/ 183 w 854"/>
                <a:gd name="T11" fmla="*/ 903 h 2748"/>
                <a:gd name="T12" fmla="*/ 183 w 854"/>
                <a:gd name="T13" fmla="*/ 1264 h 2748"/>
                <a:gd name="T14" fmla="*/ 544 w 854"/>
                <a:gd name="T15" fmla="*/ 1264 h 2748"/>
                <a:gd name="T16" fmla="*/ 544 w 854"/>
                <a:gd name="T17" fmla="*/ 903 h 2748"/>
                <a:gd name="T18" fmla="*/ 183 w 854"/>
                <a:gd name="T19" fmla="*/ 903 h 2748"/>
                <a:gd name="T20" fmla="*/ 183 w 854"/>
                <a:gd name="T21" fmla="*/ 324 h 2748"/>
                <a:gd name="T22" fmla="*/ 183 w 854"/>
                <a:gd name="T23" fmla="*/ 685 h 2748"/>
                <a:gd name="T24" fmla="*/ 544 w 854"/>
                <a:gd name="T25" fmla="*/ 685 h 2748"/>
                <a:gd name="T26" fmla="*/ 544 w 854"/>
                <a:gd name="T27" fmla="*/ 324 h 2748"/>
                <a:gd name="T28" fmla="*/ 183 w 854"/>
                <a:gd name="T29" fmla="*/ 324 h 2748"/>
                <a:gd name="T30" fmla="*/ 0 w 854"/>
                <a:gd name="T31" fmla="*/ 0 h 2748"/>
                <a:gd name="T32" fmla="*/ 854 w 854"/>
                <a:gd name="T33" fmla="*/ 0 h 2748"/>
                <a:gd name="T34" fmla="*/ 854 w 854"/>
                <a:gd name="T35" fmla="*/ 2748 h 2748"/>
                <a:gd name="T36" fmla="*/ 254 w 854"/>
                <a:gd name="T37" fmla="*/ 2748 h 2748"/>
                <a:gd name="T38" fmla="*/ 254 w 854"/>
                <a:gd name="T39" fmla="*/ 2134 h 2748"/>
                <a:gd name="T40" fmla="*/ 0 w 854"/>
                <a:gd name="T41" fmla="*/ 2134 h 2748"/>
                <a:gd name="T42" fmla="*/ 0 w 854"/>
                <a:gd name="T43" fmla="*/ 0 h 2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4" h="2748">
                  <a:moveTo>
                    <a:pt x="183" y="1484"/>
                  </a:moveTo>
                  <a:lnTo>
                    <a:pt x="183" y="1845"/>
                  </a:lnTo>
                  <a:lnTo>
                    <a:pt x="544" y="1845"/>
                  </a:lnTo>
                  <a:lnTo>
                    <a:pt x="544" y="1484"/>
                  </a:lnTo>
                  <a:lnTo>
                    <a:pt x="183" y="1484"/>
                  </a:lnTo>
                  <a:close/>
                  <a:moveTo>
                    <a:pt x="183" y="903"/>
                  </a:moveTo>
                  <a:lnTo>
                    <a:pt x="183" y="1264"/>
                  </a:lnTo>
                  <a:lnTo>
                    <a:pt x="544" y="1264"/>
                  </a:lnTo>
                  <a:lnTo>
                    <a:pt x="544" y="903"/>
                  </a:lnTo>
                  <a:lnTo>
                    <a:pt x="183" y="903"/>
                  </a:lnTo>
                  <a:close/>
                  <a:moveTo>
                    <a:pt x="183" y="324"/>
                  </a:moveTo>
                  <a:lnTo>
                    <a:pt x="183" y="685"/>
                  </a:lnTo>
                  <a:lnTo>
                    <a:pt x="544" y="685"/>
                  </a:lnTo>
                  <a:lnTo>
                    <a:pt x="544" y="324"/>
                  </a:lnTo>
                  <a:lnTo>
                    <a:pt x="183" y="324"/>
                  </a:lnTo>
                  <a:close/>
                  <a:moveTo>
                    <a:pt x="0" y="0"/>
                  </a:moveTo>
                  <a:lnTo>
                    <a:pt x="854" y="0"/>
                  </a:lnTo>
                  <a:lnTo>
                    <a:pt x="854" y="2748"/>
                  </a:lnTo>
                  <a:lnTo>
                    <a:pt x="254" y="2748"/>
                  </a:lnTo>
                  <a:lnTo>
                    <a:pt x="254" y="2134"/>
                  </a:lnTo>
                  <a:lnTo>
                    <a:pt x="0" y="2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" name="Freeform 207"/>
            <p:cNvSpPr>
              <a:spLocks noEditPoints="1"/>
            </p:cNvSpPr>
            <p:nvPr/>
          </p:nvSpPr>
          <p:spPr bwMode="auto">
            <a:xfrm>
              <a:off x="0" y="135"/>
              <a:ext cx="427" cy="1374"/>
            </a:xfrm>
            <a:custGeom>
              <a:avLst/>
              <a:gdLst>
                <a:gd name="T0" fmla="*/ 310 w 854"/>
                <a:gd name="T1" fmla="*/ 1484 h 2748"/>
                <a:gd name="T2" fmla="*/ 310 w 854"/>
                <a:gd name="T3" fmla="*/ 1844 h 2748"/>
                <a:gd name="T4" fmla="*/ 671 w 854"/>
                <a:gd name="T5" fmla="*/ 1844 h 2748"/>
                <a:gd name="T6" fmla="*/ 671 w 854"/>
                <a:gd name="T7" fmla="*/ 1484 h 2748"/>
                <a:gd name="T8" fmla="*/ 310 w 854"/>
                <a:gd name="T9" fmla="*/ 1484 h 2748"/>
                <a:gd name="T10" fmla="*/ 310 w 854"/>
                <a:gd name="T11" fmla="*/ 903 h 2748"/>
                <a:gd name="T12" fmla="*/ 310 w 854"/>
                <a:gd name="T13" fmla="*/ 1264 h 2748"/>
                <a:gd name="T14" fmla="*/ 671 w 854"/>
                <a:gd name="T15" fmla="*/ 1264 h 2748"/>
                <a:gd name="T16" fmla="*/ 671 w 854"/>
                <a:gd name="T17" fmla="*/ 903 h 2748"/>
                <a:gd name="T18" fmla="*/ 310 w 854"/>
                <a:gd name="T19" fmla="*/ 903 h 2748"/>
                <a:gd name="T20" fmla="*/ 310 w 854"/>
                <a:gd name="T21" fmla="*/ 324 h 2748"/>
                <a:gd name="T22" fmla="*/ 310 w 854"/>
                <a:gd name="T23" fmla="*/ 685 h 2748"/>
                <a:gd name="T24" fmla="*/ 671 w 854"/>
                <a:gd name="T25" fmla="*/ 685 h 2748"/>
                <a:gd name="T26" fmla="*/ 671 w 854"/>
                <a:gd name="T27" fmla="*/ 324 h 2748"/>
                <a:gd name="T28" fmla="*/ 310 w 854"/>
                <a:gd name="T29" fmla="*/ 324 h 2748"/>
                <a:gd name="T30" fmla="*/ 0 w 854"/>
                <a:gd name="T31" fmla="*/ 0 h 2748"/>
                <a:gd name="T32" fmla="*/ 854 w 854"/>
                <a:gd name="T33" fmla="*/ 0 h 2748"/>
                <a:gd name="T34" fmla="*/ 854 w 854"/>
                <a:gd name="T35" fmla="*/ 2134 h 2748"/>
                <a:gd name="T36" fmla="*/ 600 w 854"/>
                <a:gd name="T37" fmla="*/ 2134 h 2748"/>
                <a:gd name="T38" fmla="*/ 600 w 854"/>
                <a:gd name="T39" fmla="*/ 2748 h 2748"/>
                <a:gd name="T40" fmla="*/ 0 w 854"/>
                <a:gd name="T41" fmla="*/ 2748 h 2748"/>
                <a:gd name="T42" fmla="*/ 0 w 854"/>
                <a:gd name="T43" fmla="*/ 0 h 2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4" h="2748">
                  <a:moveTo>
                    <a:pt x="310" y="1484"/>
                  </a:moveTo>
                  <a:lnTo>
                    <a:pt x="310" y="1844"/>
                  </a:lnTo>
                  <a:lnTo>
                    <a:pt x="671" y="1844"/>
                  </a:lnTo>
                  <a:lnTo>
                    <a:pt x="671" y="1484"/>
                  </a:lnTo>
                  <a:lnTo>
                    <a:pt x="310" y="1484"/>
                  </a:lnTo>
                  <a:close/>
                  <a:moveTo>
                    <a:pt x="310" y="903"/>
                  </a:moveTo>
                  <a:lnTo>
                    <a:pt x="310" y="1264"/>
                  </a:lnTo>
                  <a:lnTo>
                    <a:pt x="671" y="1264"/>
                  </a:lnTo>
                  <a:lnTo>
                    <a:pt x="671" y="903"/>
                  </a:lnTo>
                  <a:lnTo>
                    <a:pt x="310" y="903"/>
                  </a:lnTo>
                  <a:close/>
                  <a:moveTo>
                    <a:pt x="310" y="324"/>
                  </a:moveTo>
                  <a:lnTo>
                    <a:pt x="310" y="685"/>
                  </a:lnTo>
                  <a:lnTo>
                    <a:pt x="671" y="685"/>
                  </a:lnTo>
                  <a:lnTo>
                    <a:pt x="671" y="324"/>
                  </a:lnTo>
                  <a:lnTo>
                    <a:pt x="310" y="324"/>
                  </a:lnTo>
                  <a:close/>
                  <a:moveTo>
                    <a:pt x="0" y="0"/>
                  </a:moveTo>
                  <a:lnTo>
                    <a:pt x="854" y="0"/>
                  </a:lnTo>
                  <a:lnTo>
                    <a:pt x="854" y="2134"/>
                  </a:lnTo>
                  <a:lnTo>
                    <a:pt x="600" y="2134"/>
                  </a:lnTo>
                  <a:lnTo>
                    <a:pt x="600" y="2748"/>
                  </a:lnTo>
                  <a:lnTo>
                    <a:pt x="0" y="27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67" name="Group 26"/>
          <p:cNvGrpSpPr/>
          <p:nvPr/>
        </p:nvGrpSpPr>
        <p:grpSpPr bwMode="auto">
          <a:xfrm>
            <a:off x="881346" y="3448377"/>
            <a:ext cx="624912" cy="551169"/>
            <a:chOff x="0" y="0"/>
            <a:chExt cx="353" cy="316"/>
          </a:xfrm>
          <a:solidFill>
            <a:srgbClr val="32A4D7"/>
          </a:solidFill>
        </p:grpSpPr>
        <p:sp>
          <p:nvSpPr>
            <p:cNvPr id="68" name="Freeform 209"/>
            <p:cNvSpPr>
              <a:spLocks/>
            </p:cNvSpPr>
            <p:nvPr/>
          </p:nvSpPr>
          <p:spPr bwMode="auto">
            <a:xfrm>
              <a:off x="48" y="60"/>
              <a:ext cx="253" cy="256"/>
            </a:xfrm>
            <a:custGeom>
              <a:avLst/>
              <a:gdLst>
                <a:gd name="T0" fmla="*/ 2529 w 2529"/>
                <a:gd name="T1" fmla="*/ 1105 h 2568"/>
                <a:gd name="T2" fmla="*/ 2529 w 2529"/>
                <a:gd name="T3" fmla="*/ 2468 h 2568"/>
                <a:gd name="T4" fmla="*/ 2528 w 2529"/>
                <a:gd name="T5" fmla="*/ 2481 h 2568"/>
                <a:gd name="T6" fmla="*/ 2524 w 2529"/>
                <a:gd name="T7" fmla="*/ 2503 h 2568"/>
                <a:gd name="T8" fmla="*/ 2512 w 2529"/>
                <a:gd name="T9" fmla="*/ 2527 h 2568"/>
                <a:gd name="T10" fmla="*/ 2491 w 2529"/>
                <a:gd name="T11" fmla="*/ 2549 h 2568"/>
                <a:gd name="T12" fmla="*/ 2457 w 2529"/>
                <a:gd name="T13" fmla="*/ 2562 h 2568"/>
                <a:gd name="T14" fmla="*/ 1565 w 2529"/>
                <a:gd name="T15" fmla="*/ 2564 h 2568"/>
                <a:gd name="T16" fmla="*/ 1566 w 2529"/>
                <a:gd name="T17" fmla="*/ 1827 h 2568"/>
                <a:gd name="T18" fmla="*/ 1566 w 2529"/>
                <a:gd name="T19" fmla="*/ 1814 h 2568"/>
                <a:gd name="T20" fmla="*/ 1562 w 2529"/>
                <a:gd name="T21" fmla="*/ 1793 h 2568"/>
                <a:gd name="T22" fmla="*/ 1553 w 2529"/>
                <a:gd name="T23" fmla="*/ 1768 h 2568"/>
                <a:gd name="T24" fmla="*/ 1536 w 2529"/>
                <a:gd name="T25" fmla="*/ 1743 h 2568"/>
                <a:gd name="T26" fmla="*/ 1506 w 2529"/>
                <a:gd name="T27" fmla="*/ 1722 h 2568"/>
                <a:gd name="T28" fmla="*/ 1464 w 2529"/>
                <a:gd name="T29" fmla="*/ 1710 h 2568"/>
                <a:gd name="T30" fmla="*/ 1068 w 2529"/>
                <a:gd name="T31" fmla="*/ 1707 h 2568"/>
                <a:gd name="T32" fmla="*/ 1026 w 2529"/>
                <a:gd name="T33" fmla="*/ 1714 h 2568"/>
                <a:gd name="T34" fmla="*/ 996 w 2529"/>
                <a:gd name="T35" fmla="*/ 1732 h 2568"/>
                <a:gd name="T36" fmla="*/ 978 w 2529"/>
                <a:gd name="T37" fmla="*/ 1755 h 2568"/>
                <a:gd name="T38" fmla="*/ 968 w 2529"/>
                <a:gd name="T39" fmla="*/ 1781 h 2568"/>
                <a:gd name="T40" fmla="*/ 964 w 2529"/>
                <a:gd name="T41" fmla="*/ 1804 h 2568"/>
                <a:gd name="T42" fmla="*/ 964 w 2529"/>
                <a:gd name="T43" fmla="*/ 1822 h 2568"/>
                <a:gd name="T44" fmla="*/ 964 w 2529"/>
                <a:gd name="T45" fmla="*/ 1829 h 2568"/>
                <a:gd name="T46" fmla="*/ 958 w 2529"/>
                <a:gd name="T47" fmla="*/ 2567 h 2568"/>
                <a:gd name="T48" fmla="*/ 929 w 2529"/>
                <a:gd name="T49" fmla="*/ 2567 h 2568"/>
                <a:gd name="T50" fmla="*/ 872 w 2529"/>
                <a:gd name="T51" fmla="*/ 2567 h 2568"/>
                <a:gd name="T52" fmla="*/ 797 w 2529"/>
                <a:gd name="T53" fmla="*/ 2567 h 2568"/>
                <a:gd name="T54" fmla="*/ 707 w 2529"/>
                <a:gd name="T55" fmla="*/ 2567 h 2568"/>
                <a:gd name="T56" fmla="*/ 606 w 2529"/>
                <a:gd name="T57" fmla="*/ 2567 h 2568"/>
                <a:gd name="T58" fmla="*/ 501 w 2529"/>
                <a:gd name="T59" fmla="*/ 2568 h 2568"/>
                <a:gd name="T60" fmla="*/ 397 w 2529"/>
                <a:gd name="T61" fmla="*/ 2568 h 2568"/>
                <a:gd name="T62" fmla="*/ 298 w 2529"/>
                <a:gd name="T63" fmla="*/ 2568 h 2568"/>
                <a:gd name="T64" fmla="*/ 211 w 2529"/>
                <a:gd name="T65" fmla="*/ 2568 h 2568"/>
                <a:gd name="T66" fmla="*/ 139 w 2529"/>
                <a:gd name="T67" fmla="*/ 2568 h 2568"/>
                <a:gd name="T68" fmla="*/ 89 w 2529"/>
                <a:gd name="T69" fmla="*/ 2568 h 2568"/>
                <a:gd name="T70" fmla="*/ 54 w 2529"/>
                <a:gd name="T71" fmla="*/ 2566 h 2568"/>
                <a:gd name="T72" fmla="*/ 27 w 2529"/>
                <a:gd name="T73" fmla="*/ 2553 h 2568"/>
                <a:gd name="T74" fmla="*/ 11 w 2529"/>
                <a:gd name="T75" fmla="*/ 2534 h 2568"/>
                <a:gd name="T76" fmla="*/ 2 w 2529"/>
                <a:gd name="T77" fmla="*/ 2512 h 2568"/>
                <a:gd name="T78" fmla="*/ 0 w 2529"/>
                <a:gd name="T79" fmla="*/ 2495 h 2568"/>
                <a:gd name="T80" fmla="*/ 0 w 2529"/>
                <a:gd name="T81" fmla="*/ 2487 h 2568"/>
                <a:gd name="T82" fmla="*/ 1302 w 2529"/>
                <a:gd name="T83" fmla="*/ 0 h 2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29" h="2568">
                  <a:moveTo>
                    <a:pt x="1302" y="0"/>
                  </a:moveTo>
                  <a:lnTo>
                    <a:pt x="2529" y="1105"/>
                  </a:lnTo>
                  <a:lnTo>
                    <a:pt x="2529" y="2465"/>
                  </a:lnTo>
                  <a:lnTo>
                    <a:pt x="2529" y="2468"/>
                  </a:lnTo>
                  <a:lnTo>
                    <a:pt x="2529" y="2473"/>
                  </a:lnTo>
                  <a:lnTo>
                    <a:pt x="2528" y="2481"/>
                  </a:lnTo>
                  <a:lnTo>
                    <a:pt x="2526" y="2491"/>
                  </a:lnTo>
                  <a:lnTo>
                    <a:pt x="2524" y="2503"/>
                  </a:lnTo>
                  <a:lnTo>
                    <a:pt x="2518" y="2515"/>
                  </a:lnTo>
                  <a:lnTo>
                    <a:pt x="2512" y="2527"/>
                  </a:lnTo>
                  <a:lnTo>
                    <a:pt x="2503" y="2539"/>
                  </a:lnTo>
                  <a:lnTo>
                    <a:pt x="2491" y="2549"/>
                  </a:lnTo>
                  <a:lnTo>
                    <a:pt x="2476" y="2557"/>
                  </a:lnTo>
                  <a:lnTo>
                    <a:pt x="2457" y="2562"/>
                  </a:lnTo>
                  <a:lnTo>
                    <a:pt x="2434" y="2564"/>
                  </a:lnTo>
                  <a:lnTo>
                    <a:pt x="1565" y="2564"/>
                  </a:lnTo>
                  <a:lnTo>
                    <a:pt x="1566" y="1829"/>
                  </a:lnTo>
                  <a:lnTo>
                    <a:pt x="1566" y="1827"/>
                  </a:lnTo>
                  <a:lnTo>
                    <a:pt x="1566" y="1822"/>
                  </a:lnTo>
                  <a:lnTo>
                    <a:pt x="1566" y="1814"/>
                  </a:lnTo>
                  <a:lnTo>
                    <a:pt x="1565" y="1804"/>
                  </a:lnTo>
                  <a:lnTo>
                    <a:pt x="1562" y="1793"/>
                  </a:lnTo>
                  <a:lnTo>
                    <a:pt x="1559" y="1781"/>
                  </a:lnTo>
                  <a:lnTo>
                    <a:pt x="1553" y="1768"/>
                  </a:lnTo>
                  <a:lnTo>
                    <a:pt x="1546" y="1755"/>
                  </a:lnTo>
                  <a:lnTo>
                    <a:pt x="1536" y="1743"/>
                  </a:lnTo>
                  <a:lnTo>
                    <a:pt x="1523" y="1732"/>
                  </a:lnTo>
                  <a:lnTo>
                    <a:pt x="1506" y="1722"/>
                  </a:lnTo>
                  <a:lnTo>
                    <a:pt x="1488" y="1714"/>
                  </a:lnTo>
                  <a:lnTo>
                    <a:pt x="1464" y="1710"/>
                  </a:lnTo>
                  <a:lnTo>
                    <a:pt x="1437" y="1707"/>
                  </a:lnTo>
                  <a:lnTo>
                    <a:pt x="1068" y="1707"/>
                  </a:lnTo>
                  <a:lnTo>
                    <a:pt x="1045" y="1710"/>
                  </a:lnTo>
                  <a:lnTo>
                    <a:pt x="1026" y="1714"/>
                  </a:lnTo>
                  <a:lnTo>
                    <a:pt x="1009" y="1722"/>
                  </a:lnTo>
                  <a:lnTo>
                    <a:pt x="996" y="1732"/>
                  </a:lnTo>
                  <a:lnTo>
                    <a:pt x="986" y="1743"/>
                  </a:lnTo>
                  <a:lnTo>
                    <a:pt x="978" y="1755"/>
                  </a:lnTo>
                  <a:lnTo>
                    <a:pt x="972" y="1768"/>
                  </a:lnTo>
                  <a:lnTo>
                    <a:pt x="968" y="1781"/>
                  </a:lnTo>
                  <a:lnTo>
                    <a:pt x="966" y="1793"/>
                  </a:lnTo>
                  <a:lnTo>
                    <a:pt x="964" y="1804"/>
                  </a:lnTo>
                  <a:lnTo>
                    <a:pt x="964" y="1814"/>
                  </a:lnTo>
                  <a:lnTo>
                    <a:pt x="964" y="1822"/>
                  </a:lnTo>
                  <a:lnTo>
                    <a:pt x="964" y="1827"/>
                  </a:lnTo>
                  <a:lnTo>
                    <a:pt x="964" y="1829"/>
                  </a:lnTo>
                  <a:lnTo>
                    <a:pt x="963" y="2567"/>
                  </a:lnTo>
                  <a:lnTo>
                    <a:pt x="958" y="2567"/>
                  </a:lnTo>
                  <a:lnTo>
                    <a:pt x="947" y="2567"/>
                  </a:lnTo>
                  <a:lnTo>
                    <a:pt x="929" y="2567"/>
                  </a:lnTo>
                  <a:lnTo>
                    <a:pt x="904" y="2567"/>
                  </a:lnTo>
                  <a:lnTo>
                    <a:pt x="872" y="2567"/>
                  </a:lnTo>
                  <a:lnTo>
                    <a:pt x="837" y="2567"/>
                  </a:lnTo>
                  <a:lnTo>
                    <a:pt x="797" y="2567"/>
                  </a:lnTo>
                  <a:lnTo>
                    <a:pt x="754" y="2567"/>
                  </a:lnTo>
                  <a:lnTo>
                    <a:pt x="707" y="2567"/>
                  </a:lnTo>
                  <a:lnTo>
                    <a:pt x="657" y="2567"/>
                  </a:lnTo>
                  <a:lnTo>
                    <a:pt x="606" y="2567"/>
                  </a:lnTo>
                  <a:lnTo>
                    <a:pt x="553" y="2567"/>
                  </a:lnTo>
                  <a:lnTo>
                    <a:pt x="501" y="2568"/>
                  </a:lnTo>
                  <a:lnTo>
                    <a:pt x="449" y="2568"/>
                  </a:lnTo>
                  <a:lnTo>
                    <a:pt x="397" y="2568"/>
                  </a:lnTo>
                  <a:lnTo>
                    <a:pt x="347" y="2568"/>
                  </a:lnTo>
                  <a:lnTo>
                    <a:pt x="298" y="2568"/>
                  </a:lnTo>
                  <a:lnTo>
                    <a:pt x="253" y="2568"/>
                  </a:lnTo>
                  <a:lnTo>
                    <a:pt x="211" y="2568"/>
                  </a:lnTo>
                  <a:lnTo>
                    <a:pt x="173" y="2568"/>
                  </a:lnTo>
                  <a:lnTo>
                    <a:pt x="139" y="2568"/>
                  </a:lnTo>
                  <a:lnTo>
                    <a:pt x="111" y="2568"/>
                  </a:lnTo>
                  <a:lnTo>
                    <a:pt x="89" y="2568"/>
                  </a:lnTo>
                  <a:lnTo>
                    <a:pt x="74" y="2568"/>
                  </a:lnTo>
                  <a:lnTo>
                    <a:pt x="54" y="2566"/>
                  </a:lnTo>
                  <a:lnTo>
                    <a:pt x="39" y="2561"/>
                  </a:lnTo>
                  <a:lnTo>
                    <a:pt x="27" y="2553"/>
                  </a:lnTo>
                  <a:lnTo>
                    <a:pt x="17" y="2544"/>
                  </a:lnTo>
                  <a:lnTo>
                    <a:pt x="11" y="2534"/>
                  </a:lnTo>
                  <a:lnTo>
                    <a:pt x="5" y="2523"/>
                  </a:lnTo>
                  <a:lnTo>
                    <a:pt x="2" y="2512"/>
                  </a:lnTo>
                  <a:lnTo>
                    <a:pt x="1" y="2503"/>
                  </a:lnTo>
                  <a:lnTo>
                    <a:pt x="0" y="2495"/>
                  </a:lnTo>
                  <a:lnTo>
                    <a:pt x="0" y="2490"/>
                  </a:lnTo>
                  <a:lnTo>
                    <a:pt x="0" y="2487"/>
                  </a:lnTo>
                  <a:lnTo>
                    <a:pt x="0" y="1105"/>
                  </a:lnTo>
                  <a:lnTo>
                    <a:pt x="1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" name="Freeform 210"/>
            <p:cNvSpPr>
              <a:spLocks/>
            </p:cNvSpPr>
            <p:nvPr/>
          </p:nvSpPr>
          <p:spPr bwMode="auto">
            <a:xfrm>
              <a:off x="0" y="0"/>
              <a:ext cx="353" cy="169"/>
            </a:xfrm>
            <a:custGeom>
              <a:avLst/>
              <a:gdLst>
                <a:gd name="T0" fmla="*/ 1793 w 3528"/>
                <a:gd name="T1" fmla="*/ 0 h 1691"/>
                <a:gd name="T2" fmla="*/ 3528 w 3528"/>
                <a:gd name="T3" fmla="*/ 1592 h 1691"/>
                <a:gd name="T4" fmla="*/ 3527 w 3528"/>
                <a:gd name="T5" fmla="*/ 1593 h 1691"/>
                <a:gd name="T6" fmla="*/ 3525 w 3528"/>
                <a:gd name="T7" fmla="*/ 1597 h 1691"/>
                <a:gd name="T8" fmla="*/ 3520 w 3528"/>
                <a:gd name="T9" fmla="*/ 1603 h 1691"/>
                <a:gd name="T10" fmla="*/ 3515 w 3528"/>
                <a:gd name="T11" fmla="*/ 1610 h 1691"/>
                <a:gd name="T12" fmla="*/ 3507 w 3528"/>
                <a:gd name="T13" fmla="*/ 1620 h 1691"/>
                <a:gd name="T14" fmla="*/ 3498 w 3528"/>
                <a:gd name="T15" fmla="*/ 1630 h 1691"/>
                <a:gd name="T16" fmla="*/ 3486 w 3528"/>
                <a:gd name="T17" fmla="*/ 1640 h 1691"/>
                <a:gd name="T18" fmla="*/ 3473 w 3528"/>
                <a:gd name="T19" fmla="*/ 1650 h 1691"/>
                <a:gd name="T20" fmla="*/ 3457 w 3528"/>
                <a:gd name="T21" fmla="*/ 1659 h 1691"/>
                <a:gd name="T22" fmla="*/ 3440 w 3528"/>
                <a:gd name="T23" fmla="*/ 1668 h 1691"/>
                <a:gd name="T24" fmla="*/ 3421 w 3528"/>
                <a:gd name="T25" fmla="*/ 1674 h 1691"/>
                <a:gd name="T26" fmla="*/ 3400 w 3528"/>
                <a:gd name="T27" fmla="*/ 1680 h 1691"/>
                <a:gd name="T28" fmla="*/ 3376 w 3528"/>
                <a:gd name="T29" fmla="*/ 1682 h 1691"/>
                <a:gd name="T30" fmla="*/ 3350 w 3528"/>
                <a:gd name="T31" fmla="*/ 1681 h 1691"/>
                <a:gd name="T32" fmla="*/ 3321 w 3528"/>
                <a:gd name="T33" fmla="*/ 1678 h 1691"/>
                <a:gd name="T34" fmla="*/ 3291 w 3528"/>
                <a:gd name="T35" fmla="*/ 1670 h 1691"/>
                <a:gd name="T36" fmla="*/ 3258 w 3528"/>
                <a:gd name="T37" fmla="*/ 1658 h 1691"/>
                <a:gd name="T38" fmla="*/ 3222 w 3528"/>
                <a:gd name="T39" fmla="*/ 1641 h 1691"/>
                <a:gd name="T40" fmla="*/ 3184 w 3528"/>
                <a:gd name="T41" fmla="*/ 1619 h 1691"/>
                <a:gd name="T42" fmla="*/ 3144 w 3528"/>
                <a:gd name="T43" fmla="*/ 1592 h 1691"/>
                <a:gd name="T44" fmla="*/ 1793 w 3528"/>
                <a:gd name="T45" fmla="*/ 365 h 1691"/>
                <a:gd name="T46" fmla="*/ 351 w 3528"/>
                <a:gd name="T47" fmla="*/ 1599 h 1691"/>
                <a:gd name="T48" fmla="*/ 317 w 3528"/>
                <a:gd name="T49" fmla="*/ 1627 h 1691"/>
                <a:gd name="T50" fmla="*/ 283 w 3528"/>
                <a:gd name="T51" fmla="*/ 1649 h 1691"/>
                <a:gd name="T52" fmla="*/ 252 w 3528"/>
                <a:gd name="T53" fmla="*/ 1667 h 1691"/>
                <a:gd name="T54" fmla="*/ 223 w 3528"/>
                <a:gd name="T55" fmla="*/ 1679 h 1691"/>
                <a:gd name="T56" fmla="*/ 195 w 3528"/>
                <a:gd name="T57" fmla="*/ 1686 h 1691"/>
                <a:gd name="T58" fmla="*/ 170 w 3528"/>
                <a:gd name="T59" fmla="*/ 1690 h 1691"/>
                <a:gd name="T60" fmla="*/ 146 w 3528"/>
                <a:gd name="T61" fmla="*/ 1691 h 1691"/>
                <a:gd name="T62" fmla="*/ 124 w 3528"/>
                <a:gd name="T63" fmla="*/ 1689 h 1691"/>
                <a:gd name="T64" fmla="*/ 103 w 3528"/>
                <a:gd name="T65" fmla="*/ 1683 h 1691"/>
                <a:gd name="T66" fmla="*/ 85 w 3528"/>
                <a:gd name="T67" fmla="*/ 1677 h 1691"/>
                <a:gd name="T68" fmla="*/ 69 w 3528"/>
                <a:gd name="T69" fmla="*/ 1668 h 1691"/>
                <a:gd name="T70" fmla="*/ 54 w 3528"/>
                <a:gd name="T71" fmla="*/ 1659 h 1691"/>
                <a:gd name="T72" fmla="*/ 41 w 3528"/>
                <a:gd name="T73" fmla="*/ 1648 h 1691"/>
                <a:gd name="T74" fmla="*/ 30 w 3528"/>
                <a:gd name="T75" fmla="*/ 1638 h 1691"/>
                <a:gd name="T76" fmla="*/ 21 w 3528"/>
                <a:gd name="T77" fmla="*/ 1628 h 1691"/>
                <a:gd name="T78" fmla="*/ 13 w 3528"/>
                <a:gd name="T79" fmla="*/ 1619 h 1691"/>
                <a:gd name="T80" fmla="*/ 8 w 3528"/>
                <a:gd name="T81" fmla="*/ 1610 h 1691"/>
                <a:gd name="T82" fmla="*/ 3 w 3528"/>
                <a:gd name="T83" fmla="*/ 1605 h 1691"/>
                <a:gd name="T84" fmla="*/ 1 w 3528"/>
                <a:gd name="T85" fmla="*/ 1601 h 1691"/>
                <a:gd name="T86" fmla="*/ 0 w 3528"/>
                <a:gd name="T87" fmla="*/ 1599 h 1691"/>
                <a:gd name="T88" fmla="*/ 1793 w 3528"/>
                <a:gd name="T89" fmla="*/ 0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28" h="1691">
                  <a:moveTo>
                    <a:pt x="1793" y="0"/>
                  </a:moveTo>
                  <a:lnTo>
                    <a:pt x="3528" y="1592"/>
                  </a:lnTo>
                  <a:lnTo>
                    <a:pt x="3527" y="1593"/>
                  </a:lnTo>
                  <a:lnTo>
                    <a:pt x="3525" y="1597"/>
                  </a:lnTo>
                  <a:lnTo>
                    <a:pt x="3520" y="1603"/>
                  </a:lnTo>
                  <a:lnTo>
                    <a:pt x="3515" y="1610"/>
                  </a:lnTo>
                  <a:lnTo>
                    <a:pt x="3507" y="1620"/>
                  </a:lnTo>
                  <a:lnTo>
                    <a:pt x="3498" y="1630"/>
                  </a:lnTo>
                  <a:lnTo>
                    <a:pt x="3486" y="1640"/>
                  </a:lnTo>
                  <a:lnTo>
                    <a:pt x="3473" y="1650"/>
                  </a:lnTo>
                  <a:lnTo>
                    <a:pt x="3457" y="1659"/>
                  </a:lnTo>
                  <a:lnTo>
                    <a:pt x="3440" y="1668"/>
                  </a:lnTo>
                  <a:lnTo>
                    <a:pt x="3421" y="1674"/>
                  </a:lnTo>
                  <a:lnTo>
                    <a:pt x="3400" y="1680"/>
                  </a:lnTo>
                  <a:lnTo>
                    <a:pt x="3376" y="1682"/>
                  </a:lnTo>
                  <a:lnTo>
                    <a:pt x="3350" y="1681"/>
                  </a:lnTo>
                  <a:lnTo>
                    <a:pt x="3321" y="1678"/>
                  </a:lnTo>
                  <a:lnTo>
                    <a:pt x="3291" y="1670"/>
                  </a:lnTo>
                  <a:lnTo>
                    <a:pt x="3258" y="1658"/>
                  </a:lnTo>
                  <a:lnTo>
                    <a:pt x="3222" y="1641"/>
                  </a:lnTo>
                  <a:lnTo>
                    <a:pt x="3184" y="1619"/>
                  </a:lnTo>
                  <a:lnTo>
                    <a:pt x="3144" y="1592"/>
                  </a:lnTo>
                  <a:lnTo>
                    <a:pt x="1793" y="365"/>
                  </a:lnTo>
                  <a:lnTo>
                    <a:pt x="351" y="1599"/>
                  </a:lnTo>
                  <a:lnTo>
                    <a:pt x="317" y="1627"/>
                  </a:lnTo>
                  <a:lnTo>
                    <a:pt x="283" y="1649"/>
                  </a:lnTo>
                  <a:lnTo>
                    <a:pt x="252" y="1667"/>
                  </a:lnTo>
                  <a:lnTo>
                    <a:pt x="223" y="1679"/>
                  </a:lnTo>
                  <a:lnTo>
                    <a:pt x="195" y="1686"/>
                  </a:lnTo>
                  <a:lnTo>
                    <a:pt x="170" y="1690"/>
                  </a:lnTo>
                  <a:lnTo>
                    <a:pt x="146" y="1691"/>
                  </a:lnTo>
                  <a:lnTo>
                    <a:pt x="124" y="1689"/>
                  </a:lnTo>
                  <a:lnTo>
                    <a:pt x="103" y="1683"/>
                  </a:lnTo>
                  <a:lnTo>
                    <a:pt x="85" y="1677"/>
                  </a:lnTo>
                  <a:lnTo>
                    <a:pt x="69" y="1668"/>
                  </a:lnTo>
                  <a:lnTo>
                    <a:pt x="54" y="1659"/>
                  </a:lnTo>
                  <a:lnTo>
                    <a:pt x="41" y="1648"/>
                  </a:lnTo>
                  <a:lnTo>
                    <a:pt x="30" y="1638"/>
                  </a:lnTo>
                  <a:lnTo>
                    <a:pt x="21" y="1628"/>
                  </a:lnTo>
                  <a:lnTo>
                    <a:pt x="13" y="1619"/>
                  </a:lnTo>
                  <a:lnTo>
                    <a:pt x="8" y="1610"/>
                  </a:lnTo>
                  <a:lnTo>
                    <a:pt x="3" y="1605"/>
                  </a:lnTo>
                  <a:lnTo>
                    <a:pt x="1" y="1601"/>
                  </a:lnTo>
                  <a:lnTo>
                    <a:pt x="0" y="1599"/>
                  </a:lnTo>
                  <a:lnTo>
                    <a:pt x="17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" name="Freeform 211"/>
            <p:cNvSpPr>
              <a:spLocks/>
            </p:cNvSpPr>
            <p:nvPr/>
          </p:nvSpPr>
          <p:spPr bwMode="auto">
            <a:xfrm>
              <a:off x="276" y="36"/>
              <a:ext cx="35" cy="73"/>
            </a:xfrm>
            <a:custGeom>
              <a:avLst/>
              <a:gdLst>
                <a:gd name="T0" fmla="*/ 0 w 347"/>
                <a:gd name="T1" fmla="*/ 0 h 725"/>
                <a:gd name="T2" fmla="*/ 347 w 347"/>
                <a:gd name="T3" fmla="*/ 0 h 725"/>
                <a:gd name="T4" fmla="*/ 347 w 347"/>
                <a:gd name="T5" fmla="*/ 725 h 725"/>
                <a:gd name="T6" fmla="*/ 1 w 347"/>
                <a:gd name="T7" fmla="*/ 428 h 725"/>
                <a:gd name="T8" fmla="*/ 0 w 347"/>
                <a:gd name="T9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725">
                  <a:moveTo>
                    <a:pt x="0" y="0"/>
                  </a:moveTo>
                  <a:lnTo>
                    <a:pt x="347" y="0"/>
                  </a:lnTo>
                  <a:lnTo>
                    <a:pt x="347" y="725"/>
                  </a:lnTo>
                  <a:lnTo>
                    <a:pt x="1" y="4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71" name="Group 99"/>
          <p:cNvGrpSpPr/>
          <p:nvPr/>
        </p:nvGrpSpPr>
        <p:grpSpPr>
          <a:xfrm>
            <a:off x="923118" y="4221764"/>
            <a:ext cx="541369" cy="566125"/>
            <a:chOff x="1" y="1"/>
            <a:chExt cx="2279650" cy="3019425"/>
          </a:xfrm>
          <a:solidFill>
            <a:srgbClr val="32A4D7"/>
          </a:solidFill>
        </p:grpSpPr>
        <p:grpSp>
          <p:nvGrpSpPr>
            <p:cNvPr id="72" name="Group 220"/>
            <p:cNvGrpSpPr>
              <a:grpSpLocks noChangeAspect="1"/>
            </p:cNvGrpSpPr>
            <p:nvPr/>
          </p:nvGrpSpPr>
          <p:grpSpPr bwMode="auto">
            <a:xfrm>
              <a:off x="1" y="1"/>
              <a:ext cx="2279650" cy="3019425"/>
              <a:chOff x="0" y="0"/>
              <a:chExt cx="1436" cy="1902"/>
            </a:xfrm>
            <a:grpFill/>
          </p:grpSpPr>
          <p:sp>
            <p:nvSpPr>
              <p:cNvPr id="74" name="Freeform 221"/>
              <p:cNvSpPr>
                <a:spLocks/>
              </p:cNvSpPr>
              <p:nvPr/>
            </p:nvSpPr>
            <p:spPr bwMode="auto">
              <a:xfrm>
                <a:off x="603" y="1389"/>
                <a:ext cx="230" cy="230"/>
              </a:xfrm>
              <a:custGeom>
                <a:avLst/>
                <a:gdLst>
                  <a:gd name="T0" fmla="*/ 230 w 459"/>
                  <a:gd name="T1" fmla="*/ 0 h 459"/>
                  <a:gd name="T2" fmla="*/ 268 w 459"/>
                  <a:gd name="T3" fmla="*/ 3 h 459"/>
                  <a:gd name="T4" fmla="*/ 303 w 459"/>
                  <a:gd name="T5" fmla="*/ 13 h 459"/>
                  <a:gd name="T6" fmla="*/ 335 w 459"/>
                  <a:gd name="T7" fmla="*/ 27 h 459"/>
                  <a:gd name="T8" fmla="*/ 365 w 459"/>
                  <a:gd name="T9" fmla="*/ 45 h 459"/>
                  <a:gd name="T10" fmla="*/ 392 w 459"/>
                  <a:gd name="T11" fmla="*/ 67 h 459"/>
                  <a:gd name="T12" fmla="*/ 415 w 459"/>
                  <a:gd name="T13" fmla="*/ 94 h 459"/>
                  <a:gd name="T14" fmla="*/ 434 w 459"/>
                  <a:gd name="T15" fmla="*/ 124 h 459"/>
                  <a:gd name="T16" fmla="*/ 448 w 459"/>
                  <a:gd name="T17" fmla="*/ 158 h 459"/>
                  <a:gd name="T18" fmla="*/ 457 w 459"/>
                  <a:gd name="T19" fmla="*/ 193 h 459"/>
                  <a:gd name="T20" fmla="*/ 459 w 459"/>
                  <a:gd name="T21" fmla="*/ 230 h 459"/>
                  <a:gd name="T22" fmla="*/ 457 w 459"/>
                  <a:gd name="T23" fmla="*/ 268 h 459"/>
                  <a:gd name="T24" fmla="*/ 448 w 459"/>
                  <a:gd name="T25" fmla="*/ 303 h 459"/>
                  <a:gd name="T26" fmla="*/ 434 w 459"/>
                  <a:gd name="T27" fmla="*/ 335 h 459"/>
                  <a:gd name="T28" fmla="*/ 415 w 459"/>
                  <a:gd name="T29" fmla="*/ 365 h 459"/>
                  <a:gd name="T30" fmla="*/ 392 w 459"/>
                  <a:gd name="T31" fmla="*/ 392 h 459"/>
                  <a:gd name="T32" fmla="*/ 365 w 459"/>
                  <a:gd name="T33" fmla="*/ 415 h 459"/>
                  <a:gd name="T34" fmla="*/ 335 w 459"/>
                  <a:gd name="T35" fmla="*/ 434 h 459"/>
                  <a:gd name="T36" fmla="*/ 303 w 459"/>
                  <a:gd name="T37" fmla="*/ 448 h 459"/>
                  <a:gd name="T38" fmla="*/ 268 w 459"/>
                  <a:gd name="T39" fmla="*/ 457 h 459"/>
                  <a:gd name="T40" fmla="*/ 230 w 459"/>
                  <a:gd name="T41" fmla="*/ 459 h 459"/>
                  <a:gd name="T42" fmla="*/ 193 w 459"/>
                  <a:gd name="T43" fmla="*/ 457 h 459"/>
                  <a:gd name="T44" fmla="*/ 158 w 459"/>
                  <a:gd name="T45" fmla="*/ 448 h 459"/>
                  <a:gd name="T46" fmla="*/ 124 w 459"/>
                  <a:gd name="T47" fmla="*/ 434 h 459"/>
                  <a:gd name="T48" fmla="*/ 95 w 459"/>
                  <a:gd name="T49" fmla="*/ 415 h 459"/>
                  <a:gd name="T50" fmla="*/ 67 w 459"/>
                  <a:gd name="T51" fmla="*/ 392 h 459"/>
                  <a:gd name="T52" fmla="*/ 45 w 459"/>
                  <a:gd name="T53" fmla="*/ 365 h 459"/>
                  <a:gd name="T54" fmla="*/ 27 w 459"/>
                  <a:gd name="T55" fmla="*/ 335 h 459"/>
                  <a:gd name="T56" fmla="*/ 13 w 459"/>
                  <a:gd name="T57" fmla="*/ 303 h 459"/>
                  <a:gd name="T58" fmla="*/ 4 w 459"/>
                  <a:gd name="T59" fmla="*/ 268 h 459"/>
                  <a:gd name="T60" fmla="*/ 0 w 459"/>
                  <a:gd name="T61" fmla="*/ 230 h 459"/>
                  <a:gd name="T62" fmla="*/ 4 w 459"/>
                  <a:gd name="T63" fmla="*/ 193 h 459"/>
                  <a:gd name="T64" fmla="*/ 13 w 459"/>
                  <a:gd name="T65" fmla="*/ 158 h 459"/>
                  <a:gd name="T66" fmla="*/ 27 w 459"/>
                  <a:gd name="T67" fmla="*/ 124 h 459"/>
                  <a:gd name="T68" fmla="*/ 45 w 459"/>
                  <a:gd name="T69" fmla="*/ 94 h 459"/>
                  <a:gd name="T70" fmla="*/ 67 w 459"/>
                  <a:gd name="T71" fmla="*/ 67 h 459"/>
                  <a:gd name="T72" fmla="*/ 95 w 459"/>
                  <a:gd name="T73" fmla="*/ 45 h 459"/>
                  <a:gd name="T74" fmla="*/ 124 w 459"/>
                  <a:gd name="T75" fmla="*/ 27 h 459"/>
                  <a:gd name="T76" fmla="*/ 158 w 459"/>
                  <a:gd name="T77" fmla="*/ 13 h 459"/>
                  <a:gd name="T78" fmla="*/ 193 w 459"/>
                  <a:gd name="T79" fmla="*/ 3 h 459"/>
                  <a:gd name="T80" fmla="*/ 230 w 459"/>
                  <a:gd name="T81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9" h="459">
                    <a:moveTo>
                      <a:pt x="230" y="0"/>
                    </a:moveTo>
                    <a:lnTo>
                      <a:pt x="268" y="3"/>
                    </a:lnTo>
                    <a:lnTo>
                      <a:pt x="303" y="13"/>
                    </a:lnTo>
                    <a:lnTo>
                      <a:pt x="335" y="27"/>
                    </a:lnTo>
                    <a:lnTo>
                      <a:pt x="365" y="45"/>
                    </a:lnTo>
                    <a:lnTo>
                      <a:pt x="392" y="67"/>
                    </a:lnTo>
                    <a:lnTo>
                      <a:pt x="415" y="94"/>
                    </a:lnTo>
                    <a:lnTo>
                      <a:pt x="434" y="124"/>
                    </a:lnTo>
                    <a:lnTo>
                      <a:pt x="448" y="158"/>
                    </a:lnTo>
                    <a:lnTo>
                      <a:pt x="457" y="193"/>
                    </a:lnTo>
                    <a:lnTo>
                      <a:pt x="459" y="230"/>
                    </a:lnTo>
                    <a:lnTo>
                      <a:pt x="457" y="268"/>
                    </a:lnTo>
                    <a:lnTo>
                      <a:pt x="448" y="303"/>
                    </a:lnTo>
                    <a:lnTo>
                      <a:pt x="434" y="335"/>
                    </a:lnTo>
                    <a:lnTo>
                      <a:pt x="415" y="365"/>
                    </a:lnTo>
                    <a:lnTo>
                      <a:pt x="392" y="392"/>
                    </a:lnTo>
                    <a:lnTo>
                      <a:pt x="365" y="415"/>
                    </a:lnTo>
                    <a:lnTo>
                      <a:pt x="335" y="434"/>
                    </a:lnTo>
                    <a:lnTo>
                      <a:pt x="303" y="448"/>
                    </a:lnTo>
                    <a:lnTo>
                      <a:pt x="268" y="457"/>
                    </a:lnTo>
                    <a:lnTo>
                      <a:pt x="230" y="459"/>
                    </a:lnTo>
                    <a:lnTo>
                      <a:pt x="193" y="457"/>
                    </a:lnTo>
                    <a:lnTo>
                      <a:pt x="158" y="448"/>
                    </a:lnTo>
                    <a:lnTo>
                      <a:pt x="124" y="434"/>
                    </a:lnTo>
                    <a:lnTo>
                      <a:pt x="95" y="415"/>
                    </a:lnTo>
                    <a:lnTo>
                      <a:pt x="67" y="392"/>
                    </a:lnTo>
                    <a:lnTo>
                      <a:pt x="45" y="365"/>
                    </a:lnTo>
                    <a:lnTo>
                      <a:pt x="27" y="335"/>
                    </a:lnTo>
                    <a:lnTo>
                      <a:pt x="13" y="303"/>
                    </a:lnTo>
                    <a:lnTo>
                      <a:pt x="4" y="268"/>
                    </a:lnTo>
                    <a:lnTo>
                      <a:pt x="0" y="230"/>
                    </a:lnTo>
                    <a:lnTo>
                      <a:pt x="4" y="193"/>
                    </a:lnTo>
                    <a:lnTo>
                      <a:pt x="13" y="158"/>
                    </a:lnTo>
                    <a:lnTo>
                      <a:pt x="27" y="124"/>
                    </a:lnTo>
                    <a:lnTo>
                      <a:pt x="45" y="94"/>
                    </a:lnTo>
                    <a:lnTo>
                      <a:pt x="67" y="67"/>
                    </a:lnTo>
                    <a:lnTo>
                      <a:pt x="95" y="45"/>
                    </a:lnTo>
                    <a:lnTo>
                      <a:pt x="124" y="27"/>
                    </a:lnTo>
                    <a:lnTo>
                      <a:pt x="158" y="13"/>
                    </a:lnTo>
                    <a:lnTo>
                      <a:pt x="193" y="3"/>
                    </a:lnTo>
                    <a:lnTo>
                      <a:pt x="2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75" name="Freeform 222"/>
              <p:cNvSpPr>
                <a:spLocks noEditPoints="1"/>
              </p:cNvSpPr>
              <p:nvPr/>
            </p:nvSpPr>
            <p:spPr bwMode="auto">
              <a:xfrm>
                <a:off x="0" y="0"/>
                <a:ext cx="1436" cy="1902"/>
              </a:xfrm>
              <a:custGeom>
                <a:avLst/>
                <a:gdLst>
                  <a:gd name="T0" fmla="*/ 339 w 2871"/>
                  <a:gd name="T1" fmla="*/ 3269 h 3805"/>
                  <a:gd name="T2" fmla="*/ 606 w 2871"/>
                  <a:gd name="T3" fmla="*/ 3355 h 3805"/>
                  <a:gd name="T4" fmla="*/ 879 w 2871"/>
                  <a:gd name="T5" fmla="*/ 3416 h 3805"/>
                  <a:gd name="T6" fmla="*/ 1156 w 2871"/>
                  <a:gd name="T7" fmla="*/ 3453 h 3805"/>
                  <a:gd name="T8" fmla="*/ 1437 w 2871"/>
                  <a:gd name="T9" fmla="*/ 3466 h 3805"/>
                  <a:gd name="T10" fmla="*/ 1717 w 2871"/>
                  <a:gd name="T11" fmla="*/ 3453 h 3805"/>
                  <a:gd name="T12" fmla="*/ 1993 w 2871"/>
                  <a:gd name="T13" fmla="*/ 3416 h 3805"/>
                  <a:gd name="T14" fmla="*/ 2266 w 2871"/>
                  <a:gd name="T15" fmla="*/ 3355 h 3805"/>
                  <a:gd name="T16" fmla="*/ 2531 w 2871"/>
                  <a:gd name="T17" fmla="*/ 3269 h 3805"/>
                  <a:gd name="T18" fmla="*/ 2531 w 2871"/>
                  <a:gd name="T19" fmla="*/ 3154 h 3805"/>
                  <a:gd name="T20" fmla="*/ 2531 w 2871"/>
                  <a:gd name="T21" fmla="*/ 3008 h 3805"/>
                  <a:gd name="T22" fmla="*/ 2531 w 2871"/>
                  <a:gd name="T23" fmla="*/ 2834 h 3805"/>
                  <a:gd name="T24" fmla="*/ 2531 w 2871"/>
                  <a:gd name="T25" fmla="*/ 2636 h 3805"/>
                  <a:gd name="T26" fmla="*/ 2531 w 2871"/>
                  <a:gd name="T27" fmla="*/ 2422 h 3805"/>
                  <a:gd name="T28" fmla="*/ 2531 w 2871"/>
                  <a:gd name="T29" fmla="*/ 2195 h 3805"/>
                  <a:gd name="T30" fmla="*/ 2531 w 2871"/>
                  <a:gd name="T31" fmla="*/ 1958 h 3805"/>
                  <a:gd name="T32" fmla="*/ 2531 w 2871"/>
                  <a:gd name="T33" fmla="*/ 1718 h 3805"/>
                  <a:gd name="T34" fmla="*/ 2531 w 2871"/>
                  <a:gd name="T35" fmla="*/ 1480 h 3805"/>
                  <a:gd name="T36" fmla="*/ 2531 w 2871"/>
                  <a:gd name="T37" fmla="*/ 1247 h 3805"/>
                  <a:gd name="T38" fmla="*/ 2531 w 2871"/>
                  <a:gd name="T39" fmla="*/ 1025 h 3805"/>
                  <a:gd name="T40" fmla="*/ 2531 w 2871"/>
                  <a:gd name="T41" fmla="*/ 818 h 3805"/>
                  <a:gd name="T42" fmla="*/ 2531 w 2871"/>
                  <a:gd name="T43" fmla="*/ 632 h 3805"/>
                  <a:gd name="T44" fmla="*/ 2531 w 2871"/>
                  <a:gd name="T45" fmla="*/ 471 h 3805"/>
                  <a:gd name="T46" fmla="*/ 2531 w 2871"/>
                  <a:gd name="T47" fmla="*/ 339 h 3805"/>
                  <a:gd name="T48" fmla="*/ 170 w 2871"/>
                  <a:gd name="T49" fmla="*/ 0 h 3805"/>
                  <a:gd name="T50" fmla="*/ 2735 w 2871"/>
                  <a:gd name="T51" fmla="*/ 2 h 3805"/>
                  <a:gd name="T52" fmla="*/ 2795 w 2871"/>
                  <a:gd name="T53" fmla="*/ 29 h 3805"/>
                  <a:gd name="T54" fmla="*/ 2842 w 2871"/>
                  <a:gd name="T55" fmla="*/ 74 h 3805"/>
                  <a:gd name="T56" fmla="*/ 2867 w 2871"/>
                  <a:gd name="T57" fmla="*/ 134 h 3805"/>
                  <a:gd name="T58" fmla="*/ 2869 w 2871"/>
                  <a:gd name="T59" fmla="*/ 3374 h 3805"/>
                  <a:gd name="T60" fmla="*/ 2862 w 2871"/>
                  <a:gd name="T61" fmla="*/ 3432 h 3805"/>
                  <a:gd name="T62" fmla="*/ 2843 w 2871"/>
                  <a:gd name="T63" fmla="*/ 3476 h 3805"/>
                  <a:gd name="T64" fmla="*/ 2814 w 2871"/>
                  <a:gd name="T65" fmla="*/ 3509 h 3805"/>
                  <a:gd name="T66" fmla="*/ 2781 w 2871"/>
                  <a:gd name="T67" fmla="*/ 3532 h 3805"/>
                  <a:gd name="T68" fmla="*/ 2765 w 2871"/>
                  <a:gd name="T69" fmla="*/ 3540 h 3805"/>
                  <a:gd name="T70" fmla="*/ 2480 w 2871"/>
                  <a:gd name="T71" fmla="*/ 3645 h 3805"/>
                  <a:gd name="T72" fmla="*/ 2188 w 2871"/>
                  <a:gd name="T73" fmla="*/ 3723 h 3805"/>
                  <a:gd name="T74" fmla="*/ 1891 w 2871"/>
                  <a:gd name="T75" fmla="*/ 3776 h 3805"/>
                  <a:gd name="T76" fmla="*/ 1590 w 2871"/>
                  <a:gd name="T77" fmla="*/ 3801 h 3805"/>
                  <a:gd name="T78" fmla="*/ 1285 w 2871"/>
                  <a:gd name="T79" fmla="*/ 3801 h 3805"/>
                  <a:gd name="T80" fmla="*/ 984 w 2871"/>
                  <a:gd name="T81" fmla="*/ 3776 h 3805"/>
                  <a:gd name="T82" fmla="*/ 687 w 2871"/>
                  <a:gd name="T83" fmla="*/ 3723 h 3805"/>
                  <a:gd name="T84" fmla="*/ 395 w 2871"/>
                  <a:gd name="T85" fmla="*/ 3646 h 3805"/>
                  <a:gd name="T86" fmla="*/ 109 w 2871"/>
                  <a:gd name="T87" fmla="*/ 3542 h 3805"/>
                  <a:gd name="T88" fmla="*/ 60 w 2871"/>
                  <a:gd name="T89" fmla="*/ 3513 h 3805"/>
                  <a:gd name="T90" fmla="*/ 23 w 2871"/>
                  <a:gd name="T91" fmla="*/ 3469 h 3805"/>
                  <a:gd name="T92" fmla="*/ 3 w 2871"/>
                  <a:gd name="T93" fmla="*/ 3414 h 3805"/>
                  <a:gd name="T94" fmla="*/ 0 w 2871"/>
                  <a:gd name="T95" fmla="*/ 169 h 3805"/>
                  <a:gd name="T96" fmla="*/ 14 w 2871"/>
                  <a:gd name="T97" fmla="*/ 103 h 3805"/>
                  <a:gd name="T98" fmla="*/ 50 w 2871"/>
                  <a:gd name="T99" fmla="*/ 49 h 3805"/>
                  <a:gd name="T100" fmla="*/ 104 w 2871"/>
                  <a:gd name="T101" fmla="*/ 13 h 3805"/>
                  <a:gd name="T102" fmla="*/ 170 w 2871"/>
                  <a:gd name="T103" fmla="*/ 0 h 3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71" h="3805">
                    <a:moveTo>
                      <a:pt x="339" y="339"/>
                    </a:moveTo>
                    <a:lnTo>
                      <a:pt x="339" y="3269"/>
                    </a:lnTo>
                    <a:lnTo>
                      <a:pt x="473" y="3314"/>
                    </a:lnTo>
                    <a:lnTo>
                      <a:pt x="606" y="3355"/>
                    </a:lnTo>
                    <a:lnTo>
                      <a:pt x="742" y="3388"/>
                    </a:lnTo>
                    <a:lnTo>
                      <a:pt x="879" y="3416"/>
                    </a:lnTo>
                    <a:lnTo>
                      <a:pt x="1017" y="3438"/>
                    </a:lnTo>
                    <a:lnTo>
                      <a:pt x="1156" y="3453"/>
                    </a:lnTo>
                    <a:lnTo>
                      <a:pt x="1296" y="3462"/>
                    </a:lnTo>
                    <a:lnTo>
                      <a:pt x="1437" y="3466"/>
                    </a:lnTo>
                    <a:lnTo>
                      <a:pt x="1577" y="3462"/>
                    </a:lnTo>
                    <a:lnTo>
                      <a:pt x="1717" y="3453"/>
                    </a:lnTo>
                    <a:lnTo>
                      <a:pt x="1856" y="3438"/>
                    </a:lnTo>
                    <a:lnTo>
                      <a:pt x="1993" y="3416"/>
                    </a:lnTo>
                    <a:lnTo>
                      <a:pt x="2130" y="3388"/>
                    </a:lnTo>
                    <a:lnTo>
                      <a:pt x="2266" y="3355"/>
                    </a:lnTo>
                    <a:lnTo>
                      <a:pt x="2399" y="3314"/>
                    </a:lnTo>
                    <a:lnTo>
                      <a:pt x="2531" y="3269"/>
                    </a:lnTo>
                    <a:lnTo>
                      <a:pt x="2531" y="3215"/>
                    </a:lnTo>
                    <a:lnTo>
                      <a:pt x="2531" y="3154"/>
                    </a:lnTo>
                    <a:lnTo>
                      <a:pt x="2531" y="3084"/>
                    </a:lnTo>
                    <a:lnTo>
                      <a:pt x="2531" y="3008"/>
                    </a:lnTo>
                    <a:lnTo>
                      <a:pt x="2531" y="2923"/>
                    </a:lnTo>
                    <a:lnTo>
                      <a:pt x="2531" y="2834"/>
                    </a:lnTo>
                    <a:lnTo>
                      <a:pt x="2531" y="2737"/>
                    </a:lnTo>
                    <a:lnTo>
                      <a:pt x="2531" y="2636"/>
                    </a:lnTo>
                    <a:lnTo>
                      <a:pt x="2531" y="2531"/>
                    </a:lnTo>
                    <a:lnTo>
                      <a:pt x="2531" y="2422"/>
                    </a:lnTo>
                    <a:lnTo>
                      <a:pt x="2531" y="2309"/>
                    </a:lnTo>
                    <a:lnTo>
                      <a:pt x="2531" y="2195"/>
                    </a:lnTo>
                    <a:lnTo>
                      <a:pt x="2531" y="2076"/>
                    </a:lnTo>
                    <a:lnTo>
                      <a:pt x="2531" y="1958"/>
                    </a:lnTo>
                    <a:lnTo>
                      <a:pt x="2531" y="1838"/>
                    </a:lnTo>
                    <a:lnTo>
                      <a:pt x="2531" y="1718"/>
                    </a:lnTo>
                    <a:lnTo>
                      <a:pt x="2531" y="1598"/>
                    </a:lnTo>
                    <a:lnTo>
                      <a:pt x="2531" y="1480"/>
                    </a:lnTo>
                    <a:lnTo>
                      <a:pt x="2531" y="1362"/>
                    </a:lnTo>
                    <a:lnTo>
                      <a:pt x="2531" y="1247"/>
                    </a:lnTo>
                    <a:lnTo>
                      <a:pt x="2531" y="1134"/>
                    </a:lnTo>
                    <a:lnTo>
                      <a:pt x="2531" y="1025"/>
                    </a:lnTo>
                    <a:lnTo>
                      <a:pt x="2531" y="920"/>
                    </a:lnTo>
                    <a:lnTo>
                      <a:pt x="2531" y="818"/>
                    </a:lnTo>
                    <a:lnTo>
                      <a:pt x="2531" y="722"/>
                    </a:lnTo>
                    <a:lnTo>
                      <a:pt x="2531" y="632"/>
                    </a:lnTo>
                    <a:lnTo>
                      <a:pt x="2531" y="547"/>
                    </a:lnTo>
                    <a:lnTo>
                      <a:pt x="2531" y="471"/>
                    </a:lnTo>
                    <a:lnTo>
                      <a:pt x="2531" y="400"/>
                    </a:lnTo>
                    <a:lnTo>
                      <a:pt x="2531" y="339"/>
                    </a:lnTo>
                    <a:lnTo>
                      <a:pt x="339" y="339"/>
                    </a:lnTo>
                    <a:close/>
                    <a:moveTo>
                      <a:pt x="170" y="0"/>
                    </a:moveTo>
                    <a:lnTo>
                      <a:pt x="2700" y="0"/>
                    </a:lnTo>
                    <a:lnTo>
                      <a:pt x="2735" y="2"/>
                    </a:lnTo>
                    <a:lnTo>
                      <a:pt x="2766" y="13"/>
                    </a:lnTo>
                    <a:lnTo>
                      <a:pt x="2795" y="29"/>
                    </a:lnTo>
                    <a:lnTo>
                      <a:pt x="2821" y="49"/>
                    </a:lnTo>
                    <a:lnTo>
                      <a:pt x="2842" y="74"/>
                    </a:lnTo>
                    <a:lnTo>
                      <a:pt x="2857" y="103"/>
                    </a:lnTo>
                    <a:lnTo>
                      <a:pt x="2867" y="134"/>
                    </a:lnTo>
                    <a:lnTo>
                      <a:pt x="2871" y="169"/>
                    </a:lnTo>
                    <a:lnTo>
                      <a:pt x="2869" y="3374"/>
                    </a:lnTo>
                    <a:lnTo>
                      <a:pt x="2868" y="3404"/>
                    </a:lnTo>
                    <a:lnTo>
                      <a:pt x="2862" y="3432"/>
                    </a:lnTo>
                    <a:lnTo>
                      <a:pt x="2853" y="3455"/>
                    </a:lnTo>
                    <a:lnTo>
                      <a:pt x="2843" y="3476"/>
                    </a:lnTo>
                    <a:lnTo>
                      <a:pt x="2829" y="3494"/>
                    </a:lnTo>
                    <a:lnTo>
                      <a:pt x="2814" y="3509"/>
                    </a:lnTo>
                    <a:lnTo>
                      <a:pt x="2799" y="3522"/>
                    </a:lnTo>
                    <a:lnTo>
                      <a:pt x="2781" y="3532"/>
                    </a:lnTo>
                    <a:lnTo>
                      <a:pt x="2765" y="3540"/>
                    </a:lnTo>
                    <a:lnTo>
                      <a:pt x="2765" y="3540"/>
                    </a:lnTo>
                    <a:lnTo>
                      <a:pt x="2624" y="3596"/>
                    </a:lnTo>
                    <a:lnTo>
                      <a:pt x="2480" y="3645"/>
                    </a:lnTo>
                    <a:lnTo>
                      <a:pt x="2335" y="3687"/>
                    </a:lnTo>
                    <a:lnTo>
                      <a:pt x="2188" y="3723"/>
                    </a:lnTo>
                    <a:lnTo>
                      <a:pt x="2041" y="3752"/>
                    </a:lnTo>
                    <a:lnTo>
                      <a:pt x="1891" y="3776"/>
                    </a:lnTo>
                    <a:lnTo>
                      <a:pt x="1741" y="3792"/>
                    </a:lnTo>
                    <a:lnTo>
                      <a:pt x="1590" y="3801"/>
                    </a:lnTo>
                    <a:lnTo>
                      <a:pt x="1437" y="3805"/>
                    </a:lnTo>
                    <a:lnTo>
                      <a:pt x="1285" y="3801"/>
                    </a:lnTo>
                    <a:lnTo>
                      <a:pt x="1133" y="3792"/>
                    </a:lnTo>
                    <a:lnTo>
                      <a:pt x="984" y="3776"/>
                    </a:lnTo>
                    <a:lnTo>
                      <a:pt x="834" y="3752"/>
                    </a:lnTo>
                    <a:lnTo>
                      <a:pt x="687" y="3723"/>
                    </a:lnTo>
                    <a:lnTo>
                      <a:pt x="540" y="3687"/>
                    </a:lnTo>
                    <a:lnTo>
                      <a:pt x="395" y="3646"/>
                    </a:lnTo>
                    <a:lnTo>
                      <a:pt x="251" y="3597"/>
                    </a:lnTo>
                    <a:lnTo>
                      <a:pt x="109" y="3542"/>
                    </a:lnTo>
                    <a:lnTo>
                      <a:pt x="83" y="3530"/>
                    </a:lnTo>
                    <a:lnTo>
                      <a:pt x="60" y="3513"/>
                    </a:lnTo>
                    <a:lnTo>
                      <a:pt x="39" y="3493"/>
                    </a:lnTo>
                    <a:lnTo>
                      <a:pt x="23" y="3469"/>
                    </a:lnTo>
                    <a:lnTo>
                      <a:pt x="10" y="3443"/>
                    </a:lnTo>
                    <a:lnTo>
                      <a:pt x="3" y="3414"/>
                    </a:lnTo>
                    <a:lnTo>
                      <a:pt x="0" y="3384"/>
                    </a:lnTo>
                    <a:lnTo>
                      <a:pt x="0" y="169"/>
                    </a:lnTo>
                    <a:lnTo>
                      <a:pt x="3" y="134"/>
                    </a:lnTo>
                    <a:lnTo>
                      <a:pt x="14" y="103"/>
                    </a:lnTo>
                    <a:lnTo>
                      <a:pt x="29" y="74"/>
                    </a:lnTo>
                    <a:lnTo>
                      <a:pt x="50" y="49"/>
                    </a:lnTo>
                    <a:lnTo>
                      <a:pt x="75" y="29"/>
                    </a:lnTo>
                    <a:lnTo>
                      <a:pt x="104" y="13"/>
                    </a:lnTo>
                    <a:lnTo>
                      <a:pt x="135" y="2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sp>
          <p:nvSpPr>
            <p:cNvPr id="73" name="Freeform 223"/>
            <p:cNvSpPr>
              <a:spLocks/>
            </p:cNvSpPr>
            <p:nvPr/>
          </p:nvSpPr>
          <p:spPr bwMode="auto">
            <a:xfrm>
              <a:off x="666145" y="569260"/>
              <a:ext cx="939504" cy="1437717"/>
            </a:xfrm>
            <a:custGeom>
              <a:avLst/>
              <a:gdLst>
                <a:gd name="T0" fmla="*/ 1097 w 2448"/>
                <a:gd name="T1" fmla="*/ 57 h 3918"/>
                <a:gd name="T2" fmla="*/ 1303 w 2448"/>
                <a:gd name="T3" fmla="*/ 296 h 3918"/>
                <a:gd name="T4" fmla="*/ 1469 w 2448"/>
                <a:gd name="T5" fmla="*/ 622 h 3918"/>
                <a:gd name="T6" fmla="*/ 1560 w 2448"/>
                <a:gd name="T7" fmla="*/ 974 h 3918"/>
                <a:gd name="T8" fmla="*/ 1580 w 2448"/>
                <a:gd name="T9" fmla="*/ 1320 h 3918"/>
                <a:gd name="T10" fmla="*/ 1604 w 2448"/>
                <a:gd name="T11" fmla="*/ 1589 h 3918"/>
                <a:gd name="T12" fmla="*/ 1655 w 2448"/>
                <a:gd name="T13" fmla="*/ 1770 h 3918"/>
                <a:gd name="T14" fmla="*/ 1724 w 2448"/>
                <a:gd name="T15" fmla="*/ 1859 h 3918"/>
                <a:gd name="T16" fmla="*/ 1794 w 2448"/>
                <a:gd name="T17" fmla="*/ 1851 h 3918"/>
                <a:gd name="T18" fmla="*/ 1850 w 2448"/>
                <a:gd name="T19" fmla="*/ 1750 h 3918"/>
                <a:gd name="T20" fmla="*/ 1876 w 2448"/>
                <a:gd name="T21" fmla="*/ 1558 h 3918"/>
                <a:gd name="T22" fmla="*/ 1882 w 2448"/>
                <a:gd name="T23" fmla="*/ 1402 h 3918"/>
                <a:gd name="T24" fmla="*/ 1931 w 2448"/>
                <a:gd name="T25" fmla="*/ 1387 h 3918"/>
                <a:gd name="T26" fmla="*/ 2019 w 2448"/>
                <a:gd name="T27" fmla="*/ 1472 h 3918"/>
                <a:gd name="T28" fmla="*/ 2141 w 2448"/>
                <a:gd name="T29" fmla="*/ 1641 h 3918"/>
                <a:gd name="T30" fmla="*/ 2272 w 2448"/>
                <a:gd name="T31" fmla="*/ 1907 h 3918"/>
                <a:gd name="T32" fmla="*/ 2387 w 2448"/>
                <a:gd name="T33" fmla="*/ 2269 h 3918"/>
                <a:gd name="T34" fmla="*/ 2442 w 2448"/>
                <a:gd name="T35" fmla="*/ 2593 h 3918"/>
                <a:gd name="T36" fmla="*/ 2448 w 2448"/>
                <a:gd name="T37" fmla="*/ 2792 h 3918"/>
                <a:gd name="T38" fmla="*/ 2409 w 2448"/>
                <a:gd name="T39" fmla="*/ 3102 h 3918"/>
                <a:gd name="T40" fmla="*/ 2312 w 2448"/>
                <a:gd name="T41" fmla="*/ 3379 h 3918"/>
                <a:gd name="T42" fmla="*/ 2172 w 2448"/>
                <a:gd name="T43" fmla="*/ 3597 h 3918"/>
                <a:gd name="T44" fmla="*/ 2004 w 2448"/>
                <a:gd name="T45" fmla="*/ 3763 h 3918"/>
                <a:gd name="T46" fmla="*/ 1825 w 2448"/>
                <a:gd name="T47" fmla="*/ 3883 h 3918"/>
                <a:gd name="T48" fmla="*/ 1737 w 2448"/>
                <a:gd name="T49" fmla="*/ 3902 h 3918"/>
                <a:gd name="T50" fmla="*/ 1726 w 2448"/>
                <a:gd name="T51" fmla="*/ 3846 h 3918"/>
                <a:gd name="T52" fmla="*/ 1831 w 2448"/>
                <a:gd name="T53" fmla="*/ 3578 h 3918"/>
                <a:gd name="T54" fmla="*/ 1838 w 2448"/>
                <a:gd name="T55" fmla="*/ 3298 h 3918"/>
                <a:gd name="T56" fmla="*/ 1766 w 2448"/>
                <a:gd name="T57" fmla="*/ 3019 h 3918"/>
                <a:gd name="T58" fmla="*/ 1631 w 2448"/>
                <a:gd name="T59" fmla="*/ 2751 h 3918"/>
                <a:gd name="T60" fmla="*/ 1463 w 2448"/>
                <a:gd name="T61" fmla="*/ 2500 h 3918"/>
                <a:gd name="T62" fmla="*/ 1331 w 2448"/>
                <a:gd name="T63" fmla="*/ 2260 h 3918"/>
                <a:gd name="T64" fmla="*/ 1239 w 2448"/>
                <a:gd name="T65" fmla="*/ 2047 h 3918"/>
                <a:gd name="T66" fmla="*/ 1185 w 2448"/>
                <a:gd name="T67" fmla="*/ 1887 h 3918"/>
                <a:gd name="T68" fmla="*/ 1163 w 2448"/>
                <a:gd name="T69" fmla="*/ 1810 h 3918"/>
                <a:gd name="T70" fmla="*/ 1148 w 2448"/>
                <a:gd name="T71" fmla="*/ 1834 h 3918"/>
                <a:gd name="T72" fmla="*/ 1086 w 2448"/>
                <a:gd name="T73" fmla="*/ 1956 h 3918"/>
                <a:gd name="T74" fmla="*/ 980 w 2448"/>
                <a:gd name="T75" fmla="*/ 2174 h 3918"/>
                <a:gd name="T76" fmla="*/ 832 w 2448"/>
                <a:gd name="T77" fmla="*/ 2486 h 3918"/>
                <a:gd name="T78" fmla="*/ 648 w 2448"/>
                <a:gd name="T79" fmla="*/ 2892 h 3918"/>
                <a:gd name="T80" fmla="*/ 560 w 2448"/>
                <a:gd name="T81" fmla="*/ 3179 h 3918"/>
                <a:gd name="T82" fmla="*/ 552 w 2448"/>
                <a:gd name="T83" fmla="*/ 3431 h 3918"/>
                <a:gd name="T84" fmla="*/ 600 w 2448"/>
                <a:gd name="T85" fmla="*/ 3644 h 3918"/>
                <a:gd name="T86" fmla="*/ 681 w 2448"/>
                <a:gd name="T87" fmla="*/ 3816 h 3918"/>
                <a:gd name="T88" fmla="*/ 704 w 2448"/>
                <a:gd name="T89" fmla="*/ 3899 h 3918"/>
                <a:gd name="T90" fmla="*/ 648 w 2448"/>
                <a:gd name="T91" fmla="*/ 3913 h 3918"/>
                <a:gd name="T92" fmla="*/ 435 w 2448"/>
                <a:gd name="T93" fmla="*/ 3766 h 3918"/>
                <a:gd name="T94" fmla="*/ 235 w 2448"/>
                <a:gd name="T95" fmla="*/ 3546 h 3918"/>
                <a:gd name="T96" fmla="*/ 94 w 2448"/>
                <a:gd name="T97" fmla="*/ 3301 h 3918"/>
                <a:gd name="T98" fmla="*/ 49 w 2448"/>
                <a:gd name="T99" fmla="*/ 3177 h 3918"/>
                <a:gd name="T100" fmla="*/ 11 w 2448"/>
                <a:gd name="T101" fmla="*/ 2995 h 3918"/>
                <a:gd name="T102" fmla="*/ 1 w 2448"/>
                <a:gd name="T103" fmla="*/ 2760 h 3918"/>
                <a:gd name="T104" fmla="*/ 42 w 2448"/>
                <a:gd name="T105" fmla="*/ 2480 h 3918"/>
                <a:gd name="T106" fmla="*/ 156 w 2448"/>
                <a:gd name="T107" fmla="*/ 2160 h 3918"/>
                <a:gd name="T108" fmla="*/ 366 w 2448"/>
                <a:gd name="T109" fmla="*/ 1806 h 3918"/>
                <a:gd name="T110" fmla="*/ 642 w 2448"/>
                <a:gd name="T111" fmla="*/ 1370 h 3918"/>
                <a:gd name="T112" fmla="*/ 820 w 2448"/>
                <a:gd name="T113" fmla="*/ 973 h 3918"/>
                <a:gd name="T114" fmla="*/ 923 w 2448"/>
                <a:gd name="T115" fmla="*/ 624 h 3918"/>
                <a:gd name="T116" fmla="*/ 967 w 2448"/>
                <a:gd name="T117" fmla="*/ 337 h 3918"/>
                <a:gd name="T118" fmla="*/ 975 w 2448"/>
                <a:gd name="T119" fmla="*/ 121 h 3918"/>
                <a:gd name="T120" fmla="*/ 979 w 2448"/>
                <a:gd name="T121" fmla="*/ 17 h 3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48" h="3918">
                  <a:moveTo>
                    <a:pt x="1013" y="0"/>
                  </a:moveTo>
                  <a:lnTo>
                    <a:pt x="1026" y="1"/>
                  </a:lnTo>
                  <a:lnTo>
                    <a:pt x="1039" y="8"/>
                  </a:lnTo>
                  <a:lnTo>
                    <a:pt x="1097" y="57"/>
                  </a:lnTo>
                  <a:lnTo>
                    <a:pt x="1151" y="108"/>
                  </a:lnTo>
                  <a:lnTo>
                    <a:pt x="1201" y="163"/>
                  </a:lnTo>
                  <a:lnTo>
                    <a:pt x="1248" y="220"/>
                  </a:lnTo>
                  <a:lnTo>
                    <a:pt x="1303" y="296"/>
                  </a:lnTo>
                  <a:lnTo>
                    <a:pt x="1351" y="375"/>
                  </a:lnTo>
                  <a:lnTo>
                    <a:pt x="1395" y="456"/>
                  </a:lnTo>
                  <a:lnTo>
                    <a:pt x="1435" y="538"/>
                  </a:lnTo>
                  <a:lnTo>
                    <a:pt x="1469" y="622"/>
                  </a:lnTo>
                  <a:lnTo>
                    <a:pt x="1499" y="709"/>
                  </a:lnTo>
                  <a:lnTo>
                    <a:pt x="1524" y="796"/>
                  </a:lnTo>
                  <a:lnTo>
                    <a:pt x="1544" y="884"/>
                  </a:lnTo>
                  <a:lnTo>
                    <a:pt x="1560" y="974"/>
                  </a:lnTo>
                  <a:lnTo>
                    <a:pt x="1570" y="1063"/>
                  </a:lnTo>
                  <a:lnTo>
                    <a:pt x="1576" y="1152"/>
                  </a:lnTo>
                  <a:lnTo>
                    <a:pt x="1579" y="1242"/>
                  </a:lnTo>
                  <a:lnTo>
                    <a:pt x="1580" y="1320"/>
                  </a:lnTo>
                  <a:lnTo>
                    <a:pt x="1584" y="1394"/>
                  </a:lnTo>
                  <a:lnTo>
                    <a:pt x="1588" y="1464"/>
                  </a:lnTo>
                  <a:lnTo>
                    <a:pt x="1594" y="1530"/>
                  </a:lnTo>
                  <a:lnTo>
                    <a:pt x="1604" y="1589"/>
                  </a:lnTo>
                  <a:lnTo>
                    <a:pt x="1613" y="1643"/>
                  </a:lnTo>
                  <a:lnTo>
                    <a:pt x="1625" y="1692"/>
                  </a:lnTo>
                  <a:lnTo>
                    <a:pt x="1640" y="1734"/>
                  </a:lnTo>
                  <a:lnTo>
                    <a:pt x="1655" y="1770"/>
                  </a:lnTo>
                  <a:lnTo>
                    <a:pt x="1672" y="1801"/>
                  </a:lnTo>
                  <a:lnTo>
                    <a:pt x="1688" y="1826"/>
                  </a:lnTo>
                  <a:lnTo>
                    <a:pt x="1706" y="1845"/>
                  </a:lnTo>
                  <a:lnTo>
                    <a:pt x="1724" y="1859"/>
                  </a:lnTo>
                  <a:lnTo>
                    <a:pt x="1743" y="1866"/>
                  </a:lnTo>
                  <a:lnTo>
                    <a:pt x="1761" y="1867"/>
                  </a:lnTo>
                  <a:lnTo>
                    <a:pt x="1778" y="1862"/>
                  </a:lnTo>
                  <a:lnTo>
                    <a:pt x="1794" y="1851"/>
                  </a:lnTo>
                  <a:lnTo>
                    <a:pt x="1811" y="1835"/>
                  </a:lnTo>
                  <a:lnTo>
                    <a:pt x="1825" y="1812"/>
                  </a:lnTo>
                  <a:lnTo>
                    <a:pt x="1838" y="1785"/>
                  </a:lnTo>
                  <a:lnTo>
                    <a:pt x="1850" y="1750"/>
                  </a:lnTo>
                  <a:lnTo>
                    <a:pt x="1861" y="1711"/>
                  </a:lnTo>
                  <a:lnTo>
                    <a:pt x="1868" y="1666"/>
                  </a:lnTo>
                  <a:lnTo>
                    <a:pt x="1874" y="1616"/>
                  </a:lnTo>
                  <a:lnTo>
                    <a:pt x="1876" y="1558"/>
                  </a:lnTo>
                  <a:lnTo>
                    <a:pt x="1878" y="1497"/>
                  </a:lnTo>
                  <a:lnTo>
                    <a:pt x="1874" y="1430"/>
                  </a:lnTo>
                  <a:lnTo>
                    <a:pt x="1876" y="1414"/>
                  </a:lnTo>
                  <a:lnTo>
                    <a:pt x="1882" y="1402"/>
                  </a:lnTo>
                  <a:lnTo>
                    <a:pt x="1892" y="1393"/>
                  </a:lnTo>
                  <a:lnTo>
                    <a:pt x="1904" y="1386"/>
                  </a:lnTo>
                  <a:lnTo>
                    <a:pt x="1918" y="1385"/>
                  </a:lnTo>
                  <a:lnTo>
                    <a:pt x="1931" y="1387"/>
                  </a:lnTo>
                  <a:lnTo>
                    <a:pt x="1944" y="1395"/>
                  </a:lnTo>
                  <a:lnTo>
                    <a:pt x="1967" y="1416"/>
                  </a:lnTo>
                  <a:lnTo>
                    <a:pt x="1992" y="1442"/>
                  </a:lnTo>
                  <a:lnTo>
                    <a:pt x="2019" y="1472"/>
                  </a:lnTo>
                  <a:lnTo>
                    <a:pt x="2048" y="1506"/>
                  </a:lnTo>
                  <a:lnTo>
                    <a:pt x="2078" y="1545"/>
                  </a:lnTo>
                  <a:lnTo>
                    <a:pt x="2109" y="1591"/>
                  </a:lnTo>
                  <a:lnTo>
                    <a:pt x="2141" y="1641"/>
                  </a:lnTo>
                  <a:lnTo>
                    <a:pt x="2174" y="1698"/>
                  </a:lnTo>
                  <a:lnTo>
                    <a:pt x="2206" y="1761"/>
                  </a:lnTo>
                  <a:lnTo>
                    <a:pt x="2240" y="1831"/>
                  </a:lnTo>
                  <a:lnTo>
                    <a:pt x="2272" y="1907"/>
                  </a:lnTo>
                  <a:lnTo>
                    <a:pt x="2304" y="1991"/>
                  </a:lnTo>
                  <a:lnTo>
                    <a:pt x="2335" y="2082"/>
                  </a:lnTo>
                  <a:lnTo>
                    <a:pt x="2363" y="2178"/>
                  </a:lnTo>
                  <a:lnTo>
                    <a:pt x="2387" y="2269"/>
                  </a:lnTo>
                  <a:lnTo>
                    <a:pt x="2406" y="2356"/>
                  </a:lnTo>
                  <a:lnTo>
                    <a:pt x="2422" y="2440"/>
                  </a:lnTo>
                  <a:lnTo>
                    <a:pt x="2434" y="2520"/>
                  </a:lnTo>
                  <a:lnTo>
                    <a:pt x="2442" y="2593"/>
                  </a:lnTo>
                  <a:lnTo>
                    <a:pt x="2447" y="2665"/>
                  </a:lnTo>
                  <a:lnTo>
                    <a:pt x="2448" y="2724"/>
                  </a:lnTo>
                  <a:lnTo>
                    <a:pt x="2448" y="2747"/>
                  </a:lnTo>
                  <a:lnTo>
                    <a:pt x="2448" y="2792"/>
                  </a:lnTo>
                  <a:lnTo>
                    <a:pt x="2444" y="2849"/>
                  </a:lnTo>
                  <a:lnTo>
                    <a:pt x="2437" y="2938"/>
                  </a:lnTo>
                  <a:lnTo>
                    <a:pt x="2425" y="3022"/>
                  </a:lnTo>
                  <a:lnTo>
                    <a:pt x="2409" y="3102"/>
                  </a:lnTo>
                  <a:lnTo>
                    <a:pt x="2390" y="3177"/>
                  </a:lnTo>
                  <a:lnTo>
                    <a:pt x="2367" y="3248"/>
                  </a:lnTo>
                  <a:lnTo>
                    <a:pt x="2341" y="3315"/>
                  </a:lnTo>
                  <a:lnTo>
                    <a:pt x="2312" y="3379"/>
                  </a:lnTo>
                  <a:lnTo>
                    <a:pt x="2280" y="3439"/>
                  </a:lnTo>
                  <a:lnTo>
                    <a:pt x="2246" y="3495"/>
                  </a:lnTo>
                  <a:lnTo>
                    <a:pt x="2210" y="3547"/>
                  </a:lnTo>
                  <a:lnTo>
                    <a:pt x="2172" y="3597"/>
                  </a:lnTo>
                  <a:lnTo>
                    <a:pt x="2131" y="3643"/>
                  </a:lnTo>
                  <a:lnTo>
                    <a:pt x="2091" y="3685"/>
                  </a:lnTo>
                  <a:lnTo>
                    <a:pt x="2048" y="3726"/>
                  </a:lnTo>
                  <a:lnTo>
                    <a:pt x="2004" y="3763"/>
                  </a:lnTo>
                  <a:lnTo>
                    <a:pt x="1960" y="3796"/>
                  </a:lnTo>
                  <a:lnTo>
                    <a:pt x="1916" y="3827"/>
                  </a:lnTo>
                  <a:lnTo>
                    <a:pt x="1871" y="3857"/>
                  </a:lnTo>
                  <a:lnTo>
                    <a:pt x="1825" y="3883"/>
                  </a:lnTo>
                  <a:lnTo>
                    <a:pt x="1781" y="3907"/>
                  </a:lnTo>
                  <a:lnTo>
                    <a:pt x="1765" y="3912"/>
                  </a:lnTo>
                  <a:lnTo>
                    <a:pt x="1750" y="3909"/>
                  </a:lnTo>
                  <a:lnTo>
                    <a:pt x="1737" y="3902"/>
                  </a:lnTo>
                  <a:lnTo>
                    <a:pt x="1726" y="3891"/>
                  </a:lnTo>
                  <a:lnTo>
                    <a:pt x="1721" y="3878"/>
                  </a:lnTo>
                  <a:lnTo>
                    <a:pt x="1721" y="3863"/>
                  </a:lnTo>
                  <a:lnTo>
                    <a:pt x="1726" y="3846"/>
                  </a:lnTo>
                  <a:lnTo>
                    <a:pt x="1762" y="3781"/>
                  </a:lnTo>
                  <a:lnTo>
                    <a:pt x="1792" y="3715"/>
                  </a:lnTo>
                  <a:lnTo>
                    <a:pt x="1815" y="3647"/>
                  </a:lnTo>
                  <a:lnTo>
                    <a:pt x="1831" y="3578"/>
                  </a:lnTo>
                  <a:lnTo>
                    <a:pt x="1841" y="3509"/>
                  </a:lnTo>
                  <a:lnTo>
                    <a:pt x="1846" y="3439"/>
                  </a:lnTo>
                  <a:lnTo>
                    <a:pt x="1844" y="3369"/>
                  </a:lnTo>
                  <a:lnTo>
                    <a:pt x="1838" y="3298"/>
                  </a:lnTo>
                  <a:lnTo>
                    <a:pt x="1828" y="3228"/>
                  </a:lnTo>
                  <a:lnTo>
                    <a:pt x="1811" y="3158"/>
                  </a:lnTo>
                  <a:lnTo>
                    <a:pt x="1791" y="3089"/>
                  </a:lnTo>
                  <a:lnTo>
                    <a:pt x="1766" y="3019"/>
                  </a:lnTo>
                  <a:lnTo>
                    <a:pt x="1737" y="2951"/>
                  </a:lnTo>
                  <a:lnTo>
                    <a:pt x="1706" y="2883"/>
                  </a:lnTo>
                  <a:lnTo>
                    <a:pt x="1670" y="2816"/>
                  </a:lnTo>
                  <a:lnTo>
                    <a:pt x="1631" y="2751"/>
                  </a:lnTo>
                  <a:lnTo>
                    <a:pt x="1591" y="2686"/>
                  </a:lnTo>
                  <a:lnTo>
                    <a:pt x="1547" y="2623"/>
                  </a:lnTo>
                  <a:lnTo>
                    <a:pt x="1504" y="2562"/>
                  </a:lnTo>
                  <a:lnTo>
                    <a:pt x="1463" y="2500"/>
                  </a:lnTo>
                  <a:lnTo>
                    <a:pt x="1426" y="2440"/>
                  </a:lnTo>
                  <a:lnTo>
                    <a:pt x="1392" y="2379"/>
                  </a:lnTo>
                  <a:lnTo>
                    <a:pt x="1361" y="2318"/>
                  </a:lnTo>
                  <a:lnTo>
                    <a:pt x="1331" y="2260"/>
                  </a:lnTo>
                  <a:lnTo>
                    <a:pt x="1305" y="2203"/>
                  </a:lnTo>
                  <a:lnTo>
                    <a:pt x="1281" y="2148"/>
                  </a:lnTo>
                  <a:lnTo>
                    <a:pt x="1259" y="2096"/>
                  </a:lnTo>
                  <a:lnTo>
                    <a:pt x="1239" y="2047"/>
                  </a:lnTo>
                  <a:lnTo>
                    <a:pt x="1223" y="2000"/>
                  </a:lnTo>
                  <a:lnTo>
                    <a:pt x="1209" y="1959"/>
                  </a:lnTo>
                  <a:lnTo>
                    <a:pt x="1195" y="1921"/>
                  </a:lnTo>
                  <a:lnTo>
                    <a:pt x="1185" y="1887"/>
                  </a:lnTo>
                  <a:lnTo>
                    <a:pt x="1176" y="1860"/>
                  </a:lnTo>
                  <a:lnTo>
                    <a:pt x="1170" y="1837"/>
                  </a:lnTo>
                  <a:lnTo>
                    <a:pt x="1166" y="1820"/>
                  </a:lnTo>
                  <a:lnTo>
                    <a:pt x="1163" y="1810"/>
                  </a:lnTo>
                  <a:lnTo>
                    <a:pt x="1162" y="1806"/>
                  </a:lnTo>
                  <a:lnTo>
                    <a:pt x="1161" y="1810"/>
                  </a:lnTo>
                  <a:lnTo>
                    <a:pt x="1156" y="1819"/>
                  </a:lnTo>
                  <a:lnTo>
                    <a:pt x="1148" y="1834"/>
                  </a:lnTo>
                  <a:lnTo>
                    <a:pt x="1137" y="1855"/>
                  </a:lnTo>
                  <a:lnTo>
                    <a:pt x="1123" y="1882"/>
                  </a:lnTo>
                  <a:lnTo>
                    <a:pt x="1106" y="1917"/>
                  </a:lnTo>
                  <a:lnTo>
                    <a:pt x="1086" y="1956"/>
                  </a:lnTo>
                  <a:lnTo>
                    <a:pt x="1064" y="2001"/>
                  </a:lnTo>
                  <a:lnTo>
                    <a:pt x="1038" y="2053"/>
                  </a:lnTo>
                  <a:lnTo>
                    <a:pt x="1011" y="2111"/>
                  </a:lnTo>
                  <a:lnTo>
                    <a:pt x="980" y="2174"/>
                  </a:lnTo>
                  <a:lnTo>
                    <a:pt x="947" y="2243"/>
                  </a:lnTo>
                  <a:lnTo>
                    <a:pt x="911" y="2318"/>
                  </a:lnTo>
                  <a:lnTo>
                    <a:pt x="873" y="2399"/>
                  </a:lnTo>
                  <a:lnTo>
                    <a:pt x="832" y="2486"/>
                  </a:lnTo>
                  <a:lnTo>
                    <a:pt x="789" y="2579"/>
                  </a:lnTo>
                  <a:lnTo>
                    <a:pt x="744" y="2678"/>
                  </a:lnTo>
                  <a:lnTo>
                    <a:pt x="697" y="2783"/>
                  </a:lnTo>
                  <a:lnTo>
                    <a:pt x="648" y="2892"/>
                  </a:lnTo>
                  <a:lnTo>
                    <a:pt x="617" y="2967"/>
                  </a:lnTo>
                  <a:lnTo>
                    <a:pt x="592" y="3040"/>
                  </a:lnTo>
                  <a:lnTo>
                    <a:pt x="574" y="3110"/>
                  </a:lnTo>
                  <a:lnTo>
                    <a:pt x="560" y="3179"/>
                  </a:lnTo>
                  <a:lnTo>
                    <a:pt x="551" y="3245"/>
                  </a:lnTo>
                  <a:lnTo>
                    <a:pt x="548" y="3309"/>
                  </a:lnTo>
                  <a:lnTo>
                    <a:pt x="548" y="3371"/>
                  </a:lnTo>
                  <a:lnTo>
                    <a:pt x="552" y="3431"/>
                  </a:lnTo>
                  <a:lnTo>
                    <a:pt x="560" y="3488"/>
                  </a:lnTo>
                  <a:lnTo>
                    <a:pt x="572" y="3543"/>
                  </a:lnTo>
                  <a:lnTo>
                    <a:pt x="585" y="3594"/>
                  </a:lnTo>
                  <a:lnTo>
                    <a:pt x="600" y="3644"/>
                  </a:lnTo>
                  <a:lnTo>
                    <a:pt x="619" y="3691"/>
                  </a:lnTo>
                  <a:lnTo>
                    <a:pt x="638" y="3735"/>
                  </a:lnTo>
                  <a:lnTo>
                    <a:pt x="660" y="3777"/>
                  </a:lnTo>
                  <a:lnTo>
                    <a:pt x="681" y="3816"/>
                  </a:lnTo>
                  <a:lnTo>
                    <a:pt x="704" y="3852"/>
                  </a:lnTo>
                  <a:lnTo>
                    <a:pt x="710" y="3869"/>
                  </a:lnTo>
                  <a:lnTo>
                    <a:pt x="710" y="3884"/>
                  </a:lnTo>
                  <a:lnTo>
                    <a:pt x="704" y="3899"/>
                  </a:lnTo>
                  <a:lnTo>
                    <a:pt x="693" y="3909"/>
                  </a:lnTo>
                  <a:lnTo>
                    <a:pt x="680" y="3916"/>
                  </a:lnTo>
                  <a:lnTo>
                    <a:pt x="664" y="3918"/>
                  </a:lnTo>
                  <a:lnTo>
                    <a:pt x="648" y="3913"/>
                  </a:lnTo>
                  <a:lnTo>
                    <a:pt x="594" y="3882"/>
                  </a:lnTo>
                  <a:lnTo>
                    <a:pt x="541" y="3847"/>
                  </a:lnTo>
                  <a:lnTo>
                    <a:pt x="487" y="3809"/>
                  </a:lnTo>
                  <a:lnTo>
                    <a:pt x="435" y="3766"/>
                  </a:lnTo>
                  <a:lnTo>
                    <a:pt x="382" y="3719"/>
                  </a:lnTo>
                  <a:lnTo>
                    <a:pt x="331" y="3666"/>
                  </a:lnTo>
                  <a:lnTo>
                    <a:pt x="282" y="3608"/>
                  </a:lnTo>
                  <a:lnTo>
                    <a:pt x="235" y="3546"/>
                  </a:lnTo>
                  <a:lnTo>
                    <a:pt x="188" y="3477"/>
                  </a:lnTo>
                  <a:lnTo>
                    <a:pt x="145" y="3403"/>
                  </a:lnTo>
                  <a:lnTo>
                    <a:pt x="104" y="3322"/>
                  </a:lnTo>
                  <a:lnTo>
                    <a:pt x="94" y="3301"/>
                  </a:lnTo>
                  <a:lnTo>
                    <a:pt x="83" y="3276"/>
                  </a:lnTo>
                  <a:lnTo>
                    <a:pt x="73" y="3247"/>
                  </a:lnTo>
                  <a:lnTo>
                    <a:pt x="61" y="3214"/>
                  </a:lnTo>
                  <a:lnTo>
                    <a:pt x="49" y="3177"/>
                  </a:lnTo>
                  <a:lnTo>
                    <a:pt x="38" y="3136"/>
                  </a:lnTo>
                  <a:lnTo>
                    <a:pt x="27" y="3092"/>
                  </a:lnTo>
                  <a:lnTo>
                    <a:pt x="19" y="3046"/>
                  </a:lnTo>
                  <a:lnTo>
                    <a:pt x="11" y="2995"/>
                  </a:lnTo>
                  <a:lnTo>
                    <a:pt x="5" y="2941"/>
                  </a:lnTo>
                  <a:lnTo>
                    <a:pt x="1" y="2884"/>
                  </a:lnTo>
                  <a:lnTo>
                    <a:pt x="0" y="2823"/>
                  </a:lnTo>
                  <a:lnTo>
                    <a:pt x="1" y="2760"/>
                  </a:lnTo>
                  <a:lnTo>
                    <a:pt x="6" y="2695"/>
                  </a:lnTo>
                  <a:lnTo>
                    <a:pt x="14" y="2626"/>
                  </a:lnTo>
                  <a:lnTo>
                    <a:pt x="26" y="2554"/>
                  </a:lnTo>
                  <a:lnTo>
                    <a:pt x="42" y="2480"/>
                  </a:lnTo>
                  <a:lnTo>
                    <a:pt x="63" y="2403"/>
                  </a:lnTo>
                  <a:lnTo>
                    <a:pt x="89" y="2324"/>
                  </a:lnTo>
                  <a:lnTo>
                    <a:pt x="120" y="2243"/>
                  </a:lnTo>
                  <a:lnTo>
                    <a:pt x="156" y="2160"/>
                  </a:lnTo>
                  <a:lnTo>
                    <a:pt x="199" y="2074"/>
                  </a:lnTo>
                  <a:lnTo>
                    <a:pt x="248" y="1987"/>
                  </a:lnTo>
                  <a:lnTo>
                    <a:pt x="304" y="1898"/>
                  </a:lnTo>
                  <a:lnTo>
                    <a:pt x="366" y="1806"/>
                  </a:lnTo>
                  <a:lnTo>
                    <a:pt x="445" y="1694"/>
                  </a:lnTo>
                  <a:lnTo>
                    <a:pt x="517" y="1583"/>
                  </a:lnTo>
                  <a:lnTo>
                    <a:pt x="582" y="1476"/>
                  </a:lnTo>
                  <a:lnTo>
                    <a:pt x="642" y="1370"/>
                  </a:lnTo>
                  <a:lnTo>
                    <a:pt x="694" y="1267"/>
                  </a:lnTo>
                  <a:lnTo>
                    <a:pt x="742" y="1165"/>
                  </a:lnTo>
                  <a:lnTo>
                    <a:pt x="783" y="1068"/>
                  </a:lnTo>
                  <a:lnTo>
                    <a:pt x="820" y="973"/>
                  </a:lnTo>
                  <a:lnTo>
                    <a:pt x="853" y="880"/>
                  </a:lnTo>
                  <a:lnTo>
                    <a:pt x="880" y="792"/>
                  </a:lnTo>
                  <a:lnTo>
                    <a:pt x="903" y="706"/>
                  </a:lnTo>
                  <a:lnTo>
                    <a:pt x="923" y="624"/>
                  </a:lnTo>
                  <a:lnTo>
                    <a:pt x="938" y="546"/>
                  </a:lnTo>
                  <a:lnTo>
                    <a:pt x="950" y="472"/>
                  </a:lnTo>
                  <a:lnTo>
                    <a:pt x="960" y="402"/>
                  </a:lnTo>
                  <a:lnTo>
                    <a:pt x="967" y="337"/>
                  </a:lnTo>
                  <a:lnTo>
                    <a:pt x="972" y="276"/>
                  </a:lnTo>
                  <a:lnTo>
                    <a:pt x="974" y="219"/>
                  </a:lnTo>
                  <a:lnTo>
                    <a:pt x="975" y="167"/>
                  </a:lnTo>
                  <a:lnTo>
                    <a:pt x="975" y="121"/>
                  </a:lnTo>
                  <a:lnTo>
                    <a:pt x="974" y="81"/>
                  </a:lnTo>
                  <a:lnTo>
                    <a:pt x="972" y="45"/>
                  </a:lnTo>
                  <a:lnTo>
                    <a:pt x="973" y="31"/>
                  </a:lnTo>
                  <a:lnTo>
                    <a:pt x="979" y="17"/>
                  </a:lnTo>
                  <a:lnTo>
                    <a:pt x="988" y="8"/>
                  </a:lnTo>
                  <a:lnTo>
                    <a:pt x="1000" y="2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76" name="Freeform 47"/>
          <p:cNvSpPr>
            <a:spLocks noEditPoints="1"/>
          </p:cNvSpPr>
          <p:nvPr/>
        </p:nvSpPr>
        <p:spPr bwMode="auto">
          <a:xfrm>
            <a:off x="861822" y="4935699"/>
            <a:ext cx="663961" cy="576230"/>
          </a:xfrm>
          <a:custGeom>
            <a:avLst/>
            <a:gdLst>
              <a:gd name="T0" fmla="*/ 865 w 3357"/>
              <a:gd name="T1" fmla="*/ 2085 h 2484"/>
              <a:gd name="T2" fmla="*/ 142 w 3357"/>
              <a:gd name="T3" fmla="*/ 1920 h 2484"/>
              <a:gd name="T4" fmla="*/ 442 w 3357"/>
              <a:gd name="T5" fmla="*/ 1920 h 2484"/>
              <a:gd name="T6" fmla="*/ 2830 w 3357"/>
              <a:gd name="T7" fmla="*/ 2068 h 2484"/>
              <a:gd name="T8" fmla="*/ 2830 w 3357"/>
              <a:gd name="T9" fmla="*/ 1902 h 2484"/>
              <a:gd name="T10" fmla="*/ 2704 w 3357"/>
              <a:gd name="T11" fmla="*/ 2068 h 2484"/>
              <a:gd name="T12" fmla="*/ 566 w 3357"/>
              <a:gd name="T13" fmla="*/ 1654 h 2484"/>
              <a:gd name="T14" fmla="*/ 865 w 3357"/>
              <a:gd name="T15" fmla="*/ 1654 h 2484"/>
              <a:gd name="T16" fmla="*/ 142 w 3357"/>
              <a:gd name="T17" fmla="*/ 1820 h 2484"/>
              <a:gd name="T18" fmla="*/ 142 w 3357"/>
              <a:gd name="T19" fmla="*/ 1654 h 2484"/>
              <a:gd name="T20" fmla="*/ 3129 w 3357"/>
              <a:gd name="T21" fmla="*/ 1802 h 2484"/>
              <a:gd name="T22" fmla="*/ 2405 w 3357"/>
              <a:gd name="T23" fmla="*/ 1637 h 2484"/>
              <a:gd name="T24" fmla="*/ 2704 w 3357"/>
              <a:gd name="T25" fmla="*/ 1637 h 2484"/>
              <a:gd name="T26" fmla="*/ 1211 w 3357"/>
              <a:gd name="T27" fmla="*/ 1394 h 2484"/>
              <a:gd name="T28" fmla="*/ 1214 w 3357"/>
              <a:gd name="T29" fmla="*/ 2221 h 2484"/>
              <a:gd name="T30" fmla="*/ 2065 w 3357"/>
              <a:gd name="T31" fmla="*/ 2221 h 2484"/>
              <a:gd name="T32" fmla="*/ 2093 w 3357"/>
              <a:gd name="T33" fmla="*/ 1382 h 2484"/>
              <a:gd name="T34" fmla="*/ 1648 w 3357"/>
              <a:gd name="T35" fmla="*/ 1019 h 2484"/>
              <a:gd name="T36" fmla="*/ 1574 w 3357"/>
              <a:gd name="T37" fmla="*/ 1046 h 2484"/>
              <a:gd name="T38" fmla="*/ 1532 w 3357"/>
              <a:gd name="T39" fmla="*/ 1112 h 2484"/>
              <a:gd name="T40" fmla="*/ 1542 w 3357"/>
              <a:gd name="T41" fmla="*/ 1192 h 2484"/>
              <a:gd name="T42" fmla="*/ 1597 w 3357"/>
              <a:gd name="T43" fmla="*/ 1248 h 2484"/>
              <a:gd name="T44" fmla="*/ 1676 w 3357"/>
              <a:gd name="T45" fmla="*/ 1257 h 2484"/>
              <a:gd name="T46" fmla="*/ 1741 w 3357"/>
              <a:gd name="T47" fmla="*/ 1215 h 2484"/>
              <a:gd name="T48" fmla="*/ 1767 w 3357"/>
              <a:gd name="T49" fmla="*/ 1140 h 2484"/>
              <a:gd name="T50" fmla="*/ 1741 w 3357"/>
              <a:gd name="T51" fmla="*/ 1064 h 2484"/>
              <a:gd name="T52" fmla="*/ 1676 w 3357"/>
              <a:gd name="T53" fmla="*/ 1023 h 2484"/>
              <a:gd name="T54" fmla="*/ 2265 w 3357"/>
              <a:gd name="T55" fmla="*/ 1282 h 2484"/>
              <a:gd name="T56" fmla="*/ 2295 w 3357"/>
              <a:gd name="T57" fmla="*/ 1382 h 2484"/>
              <a:gd name="T58" fmla="*/ 2350 w 3357"/>
              <a:gd name="T59" fmla="*/ 1456 h 2484"/>
              <a:gd name="T60" fmla="*/ 2585 w 3357"/>
              <a:gd name="T61" fmla="*/ 1525 h 2484"/>
              <a:gd name="T62" fmla="*/ 3167 w 3357"/>
              <a:gd name="T63" fmla="*/ 977 h 2484"/>
              <a:gd name="T64" fmla="*/ 3357 w 3357"/>
              <a:gd name="T65" fmla="*/ 2221 h 2484"/>
              <a:gd name="T66" fmla="*/ 0 w 3357"/>
              <a:gd name="T67" fmla="*/ 2221 h 2484"/>
              <a:gd name="T68" fmla="*/ 134 w 3357"/>
              <a:gd name="T69" fmla="*/ 977 h 2484"/>
              <a:gd name="T70" fmla="*/ 769 w 3357"/>
              <a:gd name="T71" fmla="*/ 1533 h 2484"/>
              <a:gd name="T72" fmla="*/ 958 w 3357"/>
              <a:gd name="T73" fmla="*/ 1467 h 2484"/>
              <a:gd name="T74" fmla="*/ 1017 w 3357"/>
              <a:gd name="T75" fmla="*/ 1394 h 2484"/>
              <a:gd name="T76" fmla="*/ 1029 w 3357"/>
              <a:gd name="T77" fmla="*/ 1293 h 2484"/>
              <a:gd name="T78" fmla="*/ 2529 w 3357"/>
              <a:gd name="T79" fmla="*/ 1202 h 2484"/>
              <a:gd name="T80" fmla="*/ 828 w 3357"/>
              <a:gd name="T81" fmla="*/ 1394 h 2484"/>
              <a:gd name="T82" fmla="*/ 1938 w 3357"/>
              <a:gd name="T83" fmla="*/ 0 h 2484"/>
              <a:gd name="T84" fmla="*/ 1997 w 3357"/>
              <a:gd name="T85" fmla="*/ 8 h 2484"/>
              <a:gd name="T86" fmla="*/ 2042 w 3357"/>
              <a:gd name="T87" fmla="*/ 26 h 2484"/>
              <a:gd name="T88" fmla="*/ 2061 w 3357"/>
              <a:gd name="T89" fmla="*/ 35 h 2484"/>
              <a:gd name="T90" fmla="*/ 2053 w 3357"/>
              <a:gd name="T91" fmla="*/ 258 h 2484"/>
              <a:gd name="T92" fmla="*/ 2015 w 3357"/>
              <a:gd name="T93" fmla="*/ 238 h 2484"/>
              <a:gd name="T94" fmla="*/ 1955 w 3357"/>
              <a:gd name="T95" fmla="*/ 226 h 2484"/>
              <a:gd name="T96" fmla="*/ 1885 w 3357"/>
              <a:gd name="T97" fmla="*/ 246 h 2484"/>
              <a:gd name="T98" fmla="*/ 1814 w 3357"/>
              <a:gd name="T99" fmla="*/ 293 h 2484"/>
              <a:gd name="T100" fmla="*/ 1746 w 3357"/>
              <a:gd name="T101" fmla="*/ 302 h 2484"/>
              <a:gd name="T102" fmla="*/ 1687 w 3357"/>
              <a:gd name="T103" fmla="*/ 287 h 2484"/>
              <a:gd name="T104" fmla="*/ 1659 w 3357"/>
              <a:gd name="T105" fmla="*/ 530 h 2484"/>
              <a:gd name="T106" fmla="*/ 1659 w 3357"/>
              <a:gd name="T107" fmla="*/ 35 h 2484"/>
              <a:gd name="T108" fmla="*/ 1687 w 3357"/>
              <a:gd name="T109" fmla="*/ 56 h 2484"/>
              <a:gd name="T110" fmla="*/ 1743 w 3357"/>
              <a:gd name="T111" fmla="*/ 69 h 2484"/>
              <a:gd name="T112" fmla="*/ 1805 w 3357"/>
              <a:gd name="T113" fmla="*/ 67 h 2484"/>
              <a:gd name="T114" fmla="*/ 1860 w 3357"/>
              <a:gd name="T115" fmla="*/ 35 h 2484"/>
              <a:gd name="T116" fmla="*/ 1917 w 3357"/>
              <a:gd name="T117" fmla="*/ 2 h 2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57" h="2484">
                <a:moveTo>
                  <a:pt x="566" y="1920"/>
                </a:moveTo>
                <a:lnTo>
                  <a:pt x="566" y="2085"/>
                </a:lnTo>
                <a:lnTo>
                  <a:pt x="865" y="2085"/>
                </a:lnTo>
                <a:lnTo>
                  <a:pt x="865" y="1920"/>
                </a:lnTo>
                <a:lnTo>
                  <a:pt x="566" y="1920"/>
                </a:lnTo>
                <a:close/>
                <a:moveTo>
                  <a:pt x="142" y="1920"/>
                </a:moveTo>
                <a:lnTo>
                  <a:pt x="142" y="2085"/>
                </a:lnTo>
                <a:lnTo>
                  <a:pt x="442" y="2085"/>
                </a:lnTo>
                <a:lnTo>
                  <a:pt x="442" y="1920"/>
                </a:lnTo>
                <a:lnTo>
                  <a:pt x="142" y="1920"/>
                </a:lnTo>
                <a:close/>
                <a:moveTo>
                  <a:pt x="2830" y="1902"/>
                </a:moveTo>
                <a:lnTo>
                  <a:pt x="2830" y="2068"/>
                </a:lnTo>
                <a:lnTo>
                  <a:pt x="3129" y="2068"/>
                </a:lnTo>
                <a:lnTo>
                  <a:pt x="3129" y="1902"/>
                </a:lnTo>
                <a:lnTo>
                  <a:pt x="2830" y="1902"/>
                </a:lnTo>
                <a:close/>
                <a:moveTo>
                  <a:pt x="2405" y="1902"/>
                </a:moveTo>
                <a:lnTo>
                  <a:pt x="2405" y="2068"/>
                </a:lnTo>
                <a:lnTo>
                  <a:pt x="2704" y="2068"/>
                </a:lnTo>
                <a:lnTo>
                  <a:pt x="2704" y="1902"/>
                </a:lnTo>
                <a:lnTo>
                  <a:pt x="2405" y="1902"/>
                </a:lnTo>
                <a:close/>
                <a:moveTo>
                  <a:pt x="566" y="1654"/>
                </a:moveTo>
                <a:lnTo>
                  <a:pt x="566" y="1820"/>
                </a:lnTo>
                <a:lnTo>
                  <a:pt x="865" y="1820"/>
                </a:lnTo>
                <a:lnTo>
                  <a:pt x="865" y="1654"/>
                </a:lnTo>
                <a:lnTo>
                  <a:pt x="566" y="1654"/>
                </a:lnTo>
                <a:close/>
                <a:moveTo>
                  <a:pt x="142" y="1654"/>
                </a:moveTo>
                <a:lnTo>
                  <a:pt x="142" y="1820"/>
                </a:lnTo>
                <a:lnTo>
                  <a:pt x="442" y="1820"/>
                </a:lnTo>
                <a:lnTo>
                  <a:pt x="442" y="1654"/>
                </a:lnTo>
                <a:lnTo>
                  <a:pt x="142" y="1654"/>
                </a:lnTo>
                <a:close/>
                <a:moveTo>
                  <a:pt x="2830" y="1637"/>
                </a:moveTo>
                <a:lnTo>
                  <a:pt x="2830" y="1802"/>
                </a:lnTo>
                <a:lnTo>
                  <a:pt x="3129" y="1802"/>
                </a:lnTo>
                <a:lnTo>
                  <a:pt x="3129" y="1637"/>
                </a:lnTo>
                <a:lnTo>
                  <a:pt x="2830" y="1637"/>
                </a:lnTo>
                <a:close/>
                <a:moveTo>
                  <a:pt x="2405" y="1637"/>
                </a:moveTo>
                <a:lnTo>
                  <a:pt x="2405" y="1802"/>
                </a:lnTo>
                <a:lnTo>
                  <a:pt x="2704" y="1802"/>
                </a:lnTo>
                <a:lnTo>
                  <a:pt x="2704" y="1637"/>
                </a:lnTo>
                <a:lnTo>
                  <a:pt x="2405" y="1637"/>
                </a:lnTo>
                <a:close/>
                <a:moveTo>
                  <a:pt x="1211" y="1355"/>
                </a:moveTo>
                <a:lnTo>
                  <a:pt x="1211" y="1394"/>
                </a:lnTo>
                <a:lnTo>
                  <a:pt x="1154" y="1394"/>
                </a:lnTo>
                <a:lnTo>
                  <a:pt x="1154" y="2221"/>
                </a:lnTo>
                <a:lnTo>
                  <a:pt x="1214" y="2221"/>
                </a:lnTo>
                <a:lnTo>
                  <a:pt x="1214" y="1464"/>
                </a:lnTo>
                <a:lnTo>
                  <a:pt x="2065" y="1464"/>
                </a:lnTo>
                <a:lnTo>
                  <a:pt x="2065" y="2221"/>
                </a:lnTo>
                <a:lnTo>
                  <a:pt x="2131" y="2221"/>
                </a:lnTo>
                <a:lnTo>
                  <a:pt x="2131" y="1382"/>
                </a:lnTo>
                <a:lnTo>
                  <a:pt x="2093" y="1382"/>
                </a:lnTo>
                <a:lnTo>
                  <a:pt x="2093" y="1355"/>
                </a:lnTo>
                <a:lnTo>
                  <a:pt x="1211" y="1355"/>
                </a:lnTo>
                <a:close/>
                <a:moveTo>
                  <a:pt x="1648" y="1019"/>
                </a:moveTo>
                <a:lnTo>
                  <a:pt x="1621" y="1023"/>
                </a:lnTo>
                <a:lnTo>
                  <a:pt x="1597" y="1032"/>
                </a:lnTo>
                <a:lnTo>
                  <a:pt x="1574" y="1046"/>
                </a:lnTo>
                <a:lnTo>
                  <a:pt x="1556" y="1064"/>
                </a:lnTo>
                <a:lnTo>
                  <a:pt x="1542" y="1087"/>
                </a:lnTo>
                <a:lnTo>
                  <a:pt x="1532" y="1112"/>
                </a:lnTo>
                <a:lnTo>
                  <a:pt x="1529" y="1140"/>
                </a:lnTo>
                <a:lnTo>
                  <a:pt x="1532" y="1167"/>
                </a:lnTo>
                <a:lnTo>
                  <a:pt x="1542" y="1192"/>
                </a:lnTo>
                <a:lnTo>
                  <a:pt x="1556" y="1215"/>
                </a:lnTo>
                <a:lnTo>
                  <a:pt x="1574" y="1233"/>
                </a:lnTo>
                <a:lnTo>
                  <a:pt x="1597" y="1248"/>
                </a:lnTo>
                <a:lnTo>
                  <a:pt x="1621" y="1257"/>
                </a:lnTo>
                <a:lnTo>
                  <a:pt x="1648" y="1260"/>
                </a:lnTo>
                <a:lnTo>
                  <a:pt x="1676" y="1257"/>
                </a:lnTo>
                <a:lnTo>
                  <a:pt x="1700" y="1248"/>
                </a:lnTo>
                <a:lnTo>
                  <a:pt x="1723" y="1233"/>
                </a:lnTo>
                <a:lnTo>
                  <a:pt x="1741" y="1215"/>
                </a:lnTo>
                <a:lnTo>
                  <a:pt x="1755" y="1192"/>
                </a:lnTo>
                <a:lnTo>
                  <a:pt x="1763" y="1167"/>
                </a:lnTo>
                <a:lnTo>
                  <a:pt x="1767" y="1140"/>
                </a:lnTo>
                <a:lnTo>
                  <a:pt x="1763" y="1112"/>
                </a:lnTo>
                <a:lnTo>
                  <a:pt x="1755" y="1087"/>
                </a:lnTo>
                <a:lnTo>
                  <a:pt x="1741" y="1064"/>
                </a:lnTo>
                <a:lnTo>
                  <a:pt x="1723" y="1046"/>
                </a:lnTo>
                <a:lnTo>
                  <a:pt x="1700" y="1032"/>
                </a:lnTo>
                <a:lnTo>
                  <a:pt x="1676" y="1023"/>
                </a:lnTo>
                <a:lnTo>
                  <a:pt x="1648" y="1019"/>
                </a:lnTo>
                <a:close/>
                <a:moveTo>
                  <a:pt x="1636" y="814"/>
                </a:moveTo>
                <a:lnTo>
                  <a:pt x="2265" y="1282"/>
                </a:lnTo>
                <a:lnTo>
                  <a:pt x="2348" y="1282"/>
                </a:lnTo>
                <a:lnTo>
                  <a:pt x="2348" y="1382"/>
                </a:lnTo>
                <a:lnTo>
                  <a:pt x="2295" y="1382"/>
                </a:lnTo>
                <a:lnTo>
                  <a:pt x="2295" y="2221"/>
                </a:lnTo>
                <a:lnTo>
                  <a:pt x="2350" y="2221"/>
                </a:lnTo>
                <a:lnTo>
                  <a:pt x="2350" y="1456"/>
                </a:lnTo>
                <a:lnTo>
                  <a:pt x="2404" y="1456"/>
                </a:lnTo>
                <a:lnTo>
                  <a:pt x="2404" y="1389"/>
                </a:lnTo>
                <a:lnTo>
                  <a:pt x="2585" y="1525"/>
                </a:lnTo>
                <a:lnTo>
                  <a:pt x="2585" y="1189"/>
                </a:lnTo>
                <a:lnTo>
                  <a:pt x="2305" y="977"/>
                </a:lnTo>
                <a:lnTo>
                  <a:pt x="3167" y="977"/>
                </a:lnTo>
                <a:lnTo>
                  <a:pt x="3257" y="1526"/>
                </a:lnTo>
                <a:lnTo>
                  <a:pt x="3257" y="2221"/>
                </a:lnTo>
                <a:lnTo>
                  <a:pt x="3357" y="2221"/>
                </a:lnTo>
                <a:lnTo>
                  <a:pt x="3357" y="2484"/>
                </a:lnTo>
                <a:lnTo>
                  <a:pt x="0" y="2484"/>
                </a:lnTo>
                <a:lnTo>
                  <a:pt x="0" y="2221"/>
                </a:lnTo>
                <a:lnTo>
                  <a:pt x="44" y="2221"/>
                </a:lnTo>
                <a:lnTo>
                  <a:pt x="44" y="1526"/>
                </a:lnTo>
                <a:lnTo>
                  <a:pt x="134" y="977"/>
                </a:lnTo>
                <a:lnTo>
                  <a:pt x="1026" y="977"/>
                </a:lnTo>
                <a:lnTo>
                  <a:pt x="769" y="1190"/>
                </a:lnTo>
                <a:lnTo>
                  <a:pt x="769" y="1533"/>
                </a:lnTo>
                <a:lnTo>
                  <a:pt x="897" y="1425"/>
                </a:lnTo>
                <a:lnTo>
                  <a:pt x="897" y="1467"/>
                </a:lnTo>
                <a:lnTo>
                  <a:pt x="958" y="1467"/>
                </a:lnTo>
                <a:lnTo>
                  <a:pt x="958" y="2221"/>
                </a:lnTo>
                <a:lnTo>
                  <a:pt x="1017" y="2221"/>
                </a:lnTo>
                <a:lnTo>
                  <a:pt x="1017" y="1394"/>
                </a:lnTo>
                <a:lnTo>
                  <a:pt x="956" y="1394"/>
                </a:lnTo>
                <a:lnTo>
                  <a:pt x="956" y="1293"/>
                </a:lnTo>
                <a:lnTo>
                  <a:pt x="1029" y="1293"/>
                </a:lnTo>
                <a:lnTo>
                  <a:pt x="1636" y="814"/>
                </a:lnTo>
                <a:close/>
                <a:moveTo>
                  <a:pt x="1639" y="530"/>
                </a:moveTo>
                <a:lnTo>
                  <a:pt x="2529" y="1202"/>
                </a:lnTo>
                <a:lnTo>
                  <a:pt x="2529" y="1394"/>
                </a:lnTo>
                <a:lnTo>
                  <a:pt x="1629" y="722"/>
                </a:lnTo>
                <a:lnTo>
                  <a:pt x="828" y="1394"/>
                </a:lnTo>
                <a:lnTo>
                  <a:pt x="828" y="1202"/>
                </a:lnTo>
                <a:lnTo>
                  <a:pt x="1639" y="530"/>
                </a:lnTo>
                <a:close/>
                <a:moveTo>
                  <a:pt x="1938" y="0"/>
                </a:moveTo>
                <a:lnTo>
                  <a:pt x="1958" y="0"/>
                </a:lnTo>
                <a:lnTo>
                  <a:pt x="1978" y="3"/>
                </a:lnTo>
                <a:lnTo>
                  <a:pt x="1997" y="8"/>
                </a:lnTo>
                <a:lnTo>
                  <a:pt x="2015" y="14"/>
                </a:lnTo>
                <a:lnTo>
                  <a:pt x="2030" y="20"/>
                </a:lnTo>
                <a:lnTo>
                  <a:pt x="2042" y="26"/>
                </a:lnTo>
                <a:lnTo>
                  <a:pt x="2053" y="31"/>
                </a:lnTo>
                <a:lnTo>
                  <a:pt x="2059" y="34"/>
                </a:lnTo>
                <a:lnTo>
                  <a:pt x="2061" y="35"/>
                </a:lnTo>
                <a:lnTo>
                  <a:pt x="2061" y="264"/>
                </a:lnTo>
                <a:lnTo>
                  <a:pt x="2059" y="263"/>
                </a:lnTo>
                <a:lnTo>
                  <a:pt x="2053" y="258"/>
                </a:lnTo>
                <a:lnTo>
                  <a:pt x="2043" y="251"/>
                </a:lnTo>
                <a:lnTo>
                  <a:pt x="2030" y="245"/>
                </a:lnTo>
                <a:lnTo>
                  <a:pt x="2015" y="238"/>
                </a:lnTo>
                <a:lnTo>
                  <a:pt x="1997" y="232"/>
                </a:lnTo>
                <a:lnTo>
                  <a:pt x="1977" y="228"/>
                </a:lnTo>
                <a:lnTo>
                  <a:pt x="1955" y="226"/>
                </a:lnTo>
                <a:lnTo>
                  <a:pt x="1933" y="228"/>
                </a:lnTo>
                <a:lnTo>
                  <a:pt x="1908" y="234"/>
                </a:lnTo>
                <a:lnTo>
                  <a:pt x="1885" y="246"/>
                </a:lnTo>
                <a:lnTo>
                  <a:pt x="1860" y="264"/>
                </a:lnTo>
                <a:lnTo>
                  <a:pt x="1837" y="281"/>
                </a:lnTo>
                <a:lnTo>
                  <a:pt x="1814" y="293"/>
                </a:lnTo>
                <a:lnTo>
                  <a:pt x="1791" y="299"/>
                </a:lnTo>
                <a:lnTo>
                  <a:pt x="1768" y="302"/>
                </a:lnTo>
                <a:lnTo>
                  <a:pt x="1746" y="302"/>
                </a:lnTo>
                <a:lnTo>
                  <a:pt x="1725" y="299"/>
                </a:lnTo>
                <a:lnTo>
                  <a:pt x="1705" y="294"/>
                </a:lnTo>
                <a:lnTo>
                  <a:pt x="1687" y="287"/>
                </a:lnTo>
                <a:lnTo>
                  <a:pt x="1672" y="281"/>
                </a:lnTo>
                <a:lnTo>
                  <a:pt x="1659" y="275"/>
                </a:lnTo>
                <a:lnTo>
                  <a:pt x="1659" y="530"/>
                </a:lnTo>
                <a:lnTo>
                  <a:pt x="1621" y="530"/>
                </a:lnTo>
                <a:lnTo>
                  <a:pt x="1621" y="35"/>
                </a:lnTo>
                <a:lnTo>
                  <a:pt x="1659" y="35"/>
                </a:lnTo>
                <a:lnTo>
                  <a:pt x="1659" y="44"/>
                </a:lnTo>
                <a:lnTo>
                  <a:pt x="1672" y="50"/>
                </a:lnTo>
                <a:lnTo>
                  <a:pt x="1687" y="56"/>
                </a:lnTo>
                <a:lnTo>
                  <a:pt x="1704" y="61"/>
                </a:lnTo>
                <a:lnTo>
                  <a:pt x="1724" y="66"/>
                </a:lnTo>
                <a:lnTo>
                  <a:pt x="1743" y="69"/>
                </a:lnTo>
                <a:lnTo>
                  <a:pt x="1765" y="71"/>
                </a:lnTo>
                <a:lnTo>
                  <a:pt x="1785" y="70"/>
                </a:lnTo>
                <a:lnTo>
                  <a:pt x="1805" y="67"/>
                </a:lnTo>
                <a:lnTo>
                  <a:pt x="1825" y="61"/>
                </a:lnTo>
                <a:lnTo>
                  <a:pt x="1843" y="51"/>
                </a:lnTo>
                <a:lnTo>
                  <a:pt x="1860" y="35"/>
                </a:lnTo>
                <a:lnTo>
                  <a:pt x="1878" y="20"/>
                </a:lnTo>
                <a:lnTo>
                  <a:pt x="1897" y="9"/>
                </a:lnTo>
                <a:lnTo>
                  <a:pt x="1917" y="2"/>
                </a:lnTo>
                <a:lnTo>
                  <a:pt x="1938" y="0"/>
                </a:lnTo>
                <a:close/>
              </a:path>
            </a:pathLst>
          </a:custGeom>
          <a:solidFill>
            <a:srgbClr val="32A4D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2059" name="Group 33"/>
          <p:cNvGrpSpPr>
            <a:grpSpLocks/>
          </p:cNvGrpSpPr>
          <p:nvPr/>
        </p:nvGrpSpPr>
        <p:grpSpPr bwMode="auto">
          <a:xfrm>
            <a:off x="0" y="0"/>
            <a:ext cx="360363" cy="360363"/>
            <a:chOff x="0" y="0"/>
            <a:chExt cx="1865" cy="1509"/>
          </a:xfrm>
        </p:grpSpPr>
        <p:sp>
          <p:nvSpPr>
            <p:cNvPr id="928" name="Freeform 205"/>
            <p:cNvSpPr>
              <a:spLocks noEditPoints="1"/>
            </p:cNvSpPr>
            <p:nvPr/>
          </p:nvSpPr>
          <p:spPr bwMode="auto">
            <a:xfrm>
              <a:off x="504" y="0"/>
              <a:ext cx="857" cy="1509"/>
            </a:xfrm>
            <a:custGeom>
              <a:avLst/>
              <a:gdLst>
                <a:gd name="T0" fmla="*/ 488 w 1715"/>
                <a:gd name="T1" fmla="*/ 815 h 3019"/>
                <a:gd name="T2" fmla="*/ 488 w 1715"/>
                <a:gd name="T3" fmla="*/ 1013 h 3019"/>
                <a:gd name="T4" fmla="*/ 687 w 1715"/>
                <a:gd name="T5" fmla="*/ 1013 h 3019"/>
                <a:gd name="T6" fmla="*/ 687 w 1715"/>
                <a:gd name="T7" fmla="*/ 815 h 3019"/>
                <a:gd name="T8" fmla="*/ 488 w 1715"/>
                <a:gd name="T9" fmla="*/ 815 h 3019"/>
                <a:gd name="T10" fmla="*/ 171 w 1715"/>
                <a:gd name="T11" fmla="*/ 815 h 3019"/>
                <a:gd name="T12" fmla="*/ 171 w 1715"/>
                <a:gd name="T13" fmla="*/ 1013 h 3019"/>
                <a:gd name="T14" fmla="*/ 369 w 1715"/>
                <a:gd name="T15" fmla="*/ 1013 h 3019"/>
                <a:gd name="T16" fmla="*/ 369 w 1715"/>
                <a:gd name="T17" fmla="*/ 815 h 3019"/>
                <a:gd name="T18" fmla="*/ 171 w 1715"/>
                <a:gd name="T19" fmla="*/ 815 h 3019"/>
                <a:gd name="T20" fmla="*/ 488 w 1715"/>
                <a:gd name="T21" fmla="*/ 496 h 3019"/>
                <a:gd name="T22" fmla="*/ 488 w 1715"/>
                <a:gd name="T23" fmla="*/ 694 h 3019"/>
                <a:gd name="T24" fmla="*/ 687 w 1715"/>
                <a:gd name="T25" fmla="*/ 694 h 3019"/>
                <a:gd name="T26" fmla="*/ 687 w 1715"/>
                <a:gd name="T27" fmla="*/ 496 h 3019"/>
                <a:gd name="T28" fmla="*/ 488 w 1715"/>
                <a:gd name="T29" fmla="*/ 496 h 3019"/>
                <a:gd name="T30" fmla="*/ 171 w 1715"/>
                <a:gd name="T31" fmla="*/ 496 h 3019"/>
                <a:gd name="T32" fmla="*/ 171 w 1715"/>
                <a:gd name="T33" fmla="*/ 694 h 3019"/>
                <a:gd name="T34" fmla="*/ 369 w 1715"/>
                <a:gd name="T35" fmla="*/ 694 h 3019"/>
                <a:gd name="T36" fmla="*/ 369 w 1715"/>
                <a:gd name="T37" fmla="*/ 496 h 3019"/>
                <a:gd name="T38" fmla="*/ 171 w 1715"/>
                <a:gd name="T39" fmla="*/ 496 h 3019"/>
                <a:gd name="T40" fmla="*/ 488 w 1715"/>
                <a:gd name="T41" fmla="*/ 178 h 3019"/>
                <a:gd name="T42" fmla="*/ 488 w 1715"/>
                <a:gd name="T43" fmla="*/ 376 h 3019"/>
                <a:gd name="T44" fmla="*/ 687 w 1715"/>
                <a:gd name="T45" fmla="*/ 376 h 3019"/>
                <a:gd name="T46" fmla="*/ 687 w 1715"/>
                <a:gd name="T47" fmla="*/ 178 h 3019"/>
                <a:gd name="T48" fmla="*/ 488 w 1715"/>
                <a:gd name="T49" fmla="*/ 178 h 3019"/>
                <a:gd name="T50" fmla="*/ 171 w 1715"/>
                <a:gd name="T51" fmla="*/ 178 h 3019"/>
                <a:gd name="T52" fmla="*/ 171 w 1715"/>
                <a:gd name="T53" fmla="*/ 376 h 3019"/>
                <a:gd name="T54" fmla="*/ 369 w 1715"/>
                <a:gd name="T55" fmla="*/ 376 h 3019"/>
                <a:gd name="T56" fmla="*/ 369 w 1715"/>
                <a:gd name="T57" fmla="*/ 178 h 3019"/>
                <a:gd name="T58" fmla="*/ 171 w 1715"/>
                <a:gd name="T59" fmla="*/ 178 h 3019"/>
                <a:gd name="T60" fmla="*/ 0 w 1715"/>
                <a:gd name="T61" fmla="*/ 0 h 3019"/>
                <a:gd name="T62" fmla="*/ 857 w 1715"/>
                <a:gd name="T63" fmla="*/ 0 h 3019"/>
                <a:gd name="T64" fmla="*/ 857 w 1715"/>
                <a:gd name="T65" fmla="*/ 1509 h 3019"/>
                <a:gd name="T66" fmla="*/ 527 w 1715"/>
                <a:gd name="T67" fmla="*/ 1509 h 3019"/>
                <a:gd name="T68" fmla="*/ 527 w 1715"/>
                <a:gd name="T69" fmla="*/ 1172 h 3019"/>
                <a:gd name="T70" fmla="*/ 329 w 1715"/>
                <a:gd name="T71" fmla="*/ 1172 h 3019"/>
                <a:gd name="T72" fmla="*/ 329 w 1715"/>
                <a:gd name="T73" fmla="*/ 1509 h 3019"/>
                <a:gd name="T74" fmla="*/ 0 w 1715"/>
                <a:gd name="T75" fmla="*/ 1509 h 3019"/>
                <a:gd name="T76" fmla="*/ 0 w 1715"/>
                <a:gd name="T77" fmla="*/ 0 h 30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5" h="3019">
                  <a:moveTo>
                    <a:pt x="977" y="1630"/>
                  </a:moveTo>
                  <a:lnTo>
                    <a:pt x="977" y="2026"/>
                  </a:lnTo>
                  <a:lnTo>
                    <a:pt x="1374" y="2026"/>
                  </a:lnTo>
                  <a:lnTo>
                    <a:pt x="1374" y="1630"/>
                  </a:lnTo>
                  <a:lnTo>
                    <a:pt x="977" y="1630"/>
                  </a:lnTo>
                  <a:close/>
                  <a:moveTo>
                    <a:pt x="342" y="1630"/>
                  </a:moveTo>
                  <a:lnTo>
                    <a:pt x="342" y="2026"/>
                  </a:lnTo>
                  <a:lnTo>
                    <a:pt x="738" y="2026"/>
                  </a:lnTo>
                  <a:lnTo>
                    <a:pt x="738" y="1630"/>
                  </a:lnTo>
                  <a:lnTo>
                    <a:pt x="342" y="1630"/>
                  </a:lnTo>
                  <a:close/>
                  <a:moveTo>
                    <a:pt x="977" y="993"/>
                  </a:moveTo>
                  <a:lnTo>
                    <a:pt x="977" y="1389"/>
                  </a:lnTo>
                  <a:lnTo>
                    <a:pt x="1374" y="1389"/>
                  </a:lnTo>
                  <a:lnTo>
                    <a:pt x="1374" y="993"/>
                  </a:lnTo>
                  <a:lnTo>
                    <a:pt x="977" y="993"/>
                  </a:lnTo>
                  <a:close/>
                  <a:moveTo>
                    <a:pt x="342" y="993"/>
                  </a:moveTo>
                  <a:lnTo>
                    <a:pt x="342" y="1389"/>
                  </a:lnTo>
                  <a:lnTo>
                    <a:pt x="738" y="1389"/>
                  </a:lnTo>
                  <a:lnTo>
                    <a:pt x="738" y="993"/>
                  </a:lnTo>
                  <a:lnTo>
                    <a:pt x="342" y="993"/>
                  </a:lnTo>
                  <a:close/>
                  <a:moveTo>
                    <a:pt x="977" y="356"/>
                  </a:moveTo>
                  <a:lnTo>
                    <a:pt x="977" y="752"/>
                  </a:lnTo>
                  <a:lnTo>
                    <a:pt x="1374" y="752"/>
                  </a:lnTo>
                  <a:lnTo>
                    <a:pt x="1374" y="356"/>
                  </a:lnTo>
                  <a:lnTo>
                    <a:pt x="977" y="356"/>
                  </a:lnTo>
                  <a:close/>
                  <a:moveTo>
                    <a:pt x="342" y="356"/>
                  </a:moveTo>
                  <a:lnTo>
                    <a:pt x="342" y="752"/>
                  </a:lnTo>
                  <a:lnTo>
                    <a:pt x="738" y="752"/>
                  </a:lnTo>
                  <a:lnTo>
                    <a:pt x="738" y="356"/>
                  </a:lnTo>
                  <a:lnTo>
                    <a:pt x="342" y="356"/>
                  </a:lnTo>
                  <a:close/>
                  <a:moveTo>
                    <a:pt x="0" y="0"/>
                  </a:moveTo>
                  <a:lnTo>
                    <a:pt x="1715" y="0"/>
                  </a:lnTo>
                  <a:lnTo>
                    <a:pt x="1715" y="3019"/>
                  </a:lnTo>
                  <a:lnTo>
                    <a:pt x="1055" y="3019"/>
                  </a:lnTo>
                  <a:lnTo>
                    <a:pt x="1055" y="2344"/>
                  </a:lnTo>
                  <a:lnTo>
                    <a:pt x="659" y="2344"/>
                  </a:lnTo>
                  <a:lnTo>
                    <a:pt x="659" y="3019"/>
                  </a:lnTo>
                  <a:lnTo>
                    <a:pt x="0" y="30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9" name="Freeform 206"/>
            <p:cNvSpPr>
              <a:spLocks noEditPoints="1"/>
            </p:cNvSpPr>
            <p:nvPr/>
          </p:nvSpPr>
          <p:spPr bwMode="auto">
            <a:xfrm>
              <a:off x="1438" y="135"/>
              <a:ext cx="427" cy="1374"/>
            </a:xfrm>
            <a:custGeom>
              <a:avLst/>
              <a:gdLst>
                <a:gd name="T0" fmla="*/ 92 w 854"/>
                <a:gd name="T1" fmla="*/ 742 h 2748"/>
                <a:gd name="T2" fmla="*/ 92 w 854"/>
                <a:gd name="T3" fmla="*/ 923 h 2748"/>
                <a:gd name="T4" fmla="*/ 272 w 854"/>
                <a:gd name="T5" fmla="*/ 923 h 2748"/>
                <a:gd name="T6" fmla="*/ 272 w 854"/>
                <a:gd name="T7" fmla="*/ 742 h 2748"/>
                <a:gd name="T8" fmla="*/ 92 w 854"/>
                <a:gd name="T9" fmla="*/ 742 h 2748"/>
                <a:gd name="T10" fmla="*/ 92 w 854"/>
                <a:gd name="T11" fmla="*/ 452 h 2748"/>
                <a:gd name="T12" fmla="*/ 92 w 854"/>
                <a:gd name="T13" fmla="*/ 632 h 2748"/>
                <a:gd name="T14" fmla="*/ 272 w 854"/>
                <a:gd name="T15" fmla="*/ 632 h 2748"/>
                <a:gd name="T16" fmla="*/ 272 w 854"/>
                <a:gd name="T17" fmla="*/ 452 h 2748"/>
                <a:gd name="T18" fmla="*/ 92 w 854"/>
                <a:gd name="T19" fmla="*/ 452 h 2748"/>
                <a:gd name="T20" fmla="*/ 92 w 854"/>
                <a:gd name="T21" fmla="*/ 162 h 2748"/>
                <a:gd name="T22" fmla="*/ 92 w 854"/>
                <a:gd name="T23" fmla="*/ 343 h 2748"/>
                <a:gd name="T24" fmla="*/ 272 w 854"/>
                <a:gd name="T25" fmla="*/ 343 h 2748"/>
                <a:gd name="T26" fmla="*/ 272 w 854"/>
                <a:gd name="T27" fmla="*/ 162 h 2748"/>
                <a:gd name="T28" fmla="*/ 92 w 854"/>
                <a:gd name="T29" fmla="*/ 162 h 2748"/>
                <a:gd name="T30" fmla="*/ 0 w 854"/>
                <a:gd name="T31" fmla="*/ 0 h 2748"/>
                <a:gd name="T32" fmla="*/ 427 w 854"/>
                <a:gd name="T33" fmla="*/ 0 h 2748"/>
                <a:gd name="T34" fmla="*/ 427 w 854"/>
                <a:gd name="T35" fmla="*/ 1374 h 2748"/>
                <a:gd name="T36" fmla="*/ 127 w 854"/>
                <a:gd name="T37" fmla="*/ 1374 h 2748"/>
                <a:gd name="T38" fmla="*/ 127 w 854"/>
                <a:gd name="T39" fmla="*/ 1067 h 2748"/>
                <a:gd name="T40" fmla="*/ 0 w 854"/>
                <a:gd name="T41" fmla="*/ 1067 h 2748"/>
                <a:gd name="T42" fmla="*/ 0 w 854"/>
                <a:gd name="T43" fmla="*/ 0 h 27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54" h="2748">
                  <a:moveTo>
                    <a:pt x="183" y="1484"/>
                  </a:moveTo>
                  <a:lnTo>
                    <a:pt x="183" y="1845"/>
                  </a:lnTo>
                  <a:lnTo>
                    <a:pt x="544" y="1845"/>
                  </a:lnTo>
                  <a:lnTo>
                    <a:pt x="544" y="1484"/>
                  </a:lnTo>
                  <a:lnTo>
                    <a:pt x="183" y="1484"/>
                  </a:lnTo>
                  <a:close/>
                  <a:moveTo>
                    <a:pt x="183" y="903"/>
                  </a:moveTo>
                  <a:lnTo>
                    <a:pt x="183" y="1264"/>
                  </a:lnTo>
                  <a:lnTo>
                    <a:pt x="544" y="1264"/>
                  </a:lnTo>
                  <a:lnTo>
                    <a:pt x="544" y="903"/>
                  </a:lnTo>
                  <a:lnTo>
                    <a:pt x="183" y="903"/>
                  </a:lnTo>
                  <a:close/>
                  <a:moveTo>
                    <a:pt x="183" y="324"/>
                  </a:moveTo>
                  <a:lnTo>
                    <a:pt x="183" y="685"/>
                  </a:lnTo>
                  <a:lnTo>
                    <a:pt x="544" y="685"/>
                  </a:lnTo>
                  <a:lnTo>
                    <a:pt x="544" y="324"/>
                  </a:lnTo>
                  <a:lnTo>
                    <a:pt x="183" y="324"/>
                  </a:lnTo>
                  <a:close/>
                  <a:moveTo>
                    <a:pt x="0" y="0"/>
                  </a:moveTo>
                  <a:lnTo>
                    <a:pt x="854" y="0"/>
                  </a:lnTo>
                  <a:lnTo>
                    <a:pt x="854" y="2748"/>
                  </a:lnTo>
                  <a:lnTo>
                    <a:pt x="254" y="2748"/>
                  </a:lnTo>
                  <a:lnTo>
                    <a:pt x="254" y="2134"/>
                  </a:lnTo>
                  <a:lnTo>
                    <a:pt x="0" y="213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0" name="Freeform 207"/>
            <p:cNvSpPr>
              <a:spLocks noEditPoints="1"/>
            </p:cNvSpPr>
            <p:nvPr/>
          </p:nvSpPr>
          <p:spPr bwMode="auto">
            <a:xfrm>
              <a:off x="0" y="135"/>
              <a:ext cx="427" cy="1374"/>
            </a:xfrm>
            <a:custGeom>
              <a:avLst/>
              <a:gdLst>
                <a:gd name="T0" fmla="*/ 155 w 854"/>
                <a:gd name="T1" fmla="*/ 742 h 2748"/>
                <a:gd name="T2" fmla="*/ 155 w 854"/>
                <a:gd name="T3" fmla="*/ 922 h 2748"/>
                <a:gd name="T4" fmla="*/ 336 w 854"/>
                <a:gd name="T5" fmla="*/ 922 h 2748"/>
                <a:gd name="T6" fmla="*/ 336 w 854"/>
                <a:gd name="T7" fmla="*/ 742 h 2748"/>
                <a:gd name="T8" fmla="*/ 155 w 854"/>
                <a:gd name="T9" fmla="*/ 742 h 2748"/>
                <a:gd name="T10" fmla="*/ 155 w 854"/>
                <a:gd name="T11" fmla="*/ 452 h 2748"/>
                <a:gd name="T12" fmla="*/ 155 w 854"/>
                <a:gd name="T13" fmla="*/ 632 h 2748"/>
                <a:gd name="T14" fmla="*/ 336 w 854"/>
                <a:gd name="T15" fmla="*/ 632 h 2748"/>
                <a:gd name="T16" fmla="*/ 336 w 854"/>
                <a:gd name="T17" fmla="*/ 452 h 2748"/>
                <a:gd name="T18" fmla="*/ 155 w 854"/>
                <a:gd name="T19" fmla="*/ 452 h 2748"/>
                <a:gd name="T20" fmla="*/ 155 w 854"/>
                <a:gd name="T21" fmla="*/ 162 h 2748"/>
                <a:gd name="T22" fmla="*/ 155 w 854"/>
                <a:gd name="T23" fmla="*/ 343 h 2748"/>
                <a:gd name="T24" fmla="*/ 336 w 854"/>
                <a:gd name="T25" fmla="*/ 343 h 2748"/>
                <a:gd name="T26" fmla="*/ 336 w 854"/>
                <a:gd name="T27" fmla="*/ 162 h 2748"/>
                <a:gd name="T28" fmla="*/ 155 w 854"/>
                <a:gd name="T29" fmla="*/ 162 h 2748"/>
                <a:gd name="T30" fmla="*/ 0 w 854"/>
                <a:gd name="T31" fmla="*/ 0 h 2748"/>
                <a:gd name="T32" fmla="*/ 427 w 854"/>
                <a:gd name="T33" fmla="*/ 0 h 2748"/>
                <a:gd name="T34" fmla="*/ 427 w 854"/>
                <a:gd name="T35" fmla="*/ 1067 h 2748"/>
                <a:gd name="T36" fmla="*/ 300 w 854"/>
                <a:gd name="T37" fmla="*/ 1067 h 2748"/>
                <a:gd name="T38" fmla="*/ 300 w 854"/>
                <a:gd name="T39" fmla="*/ 1374 h 2748"/>
                <a:gd name="T40" fmla="*/ 0 w 854"/>
                <a:gd name="T41" fmla="*/ 1374 h 2748"/>
                <a:gd name="T42" fmla="*/ 0 w 854"/>
                <a:gd name="T43" fmla="*/ 0 h 27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54" h="2748">
                  <a:moveTo>
                    <a:pt x="310" y="1484"/>
                  </a:moveTo>
                  <a:lnTo>
                    <a:pt x="310" y="1844"/>
                  </a:lnTo>
                  <a:lnTo>
                    <a:pt x="671" y="1844"/>
                  </a:lnTo>
                  <a:lnTo>
                    <a:pt x="671" y="1484"/>
                  </a:lnTo>
                  <a:lnTo>
                    <a:pt x="310" y="1484"/>
                  </a:lnTo>
                  <a:close/>
                  <a:moveTo>
                    <a:pt x="310" y="903"/>
                  </a:moveTo>
                  <a:lnTo>
                    <a:pt x="310" y="1264"/>
                  </a:lnTo>
                  <a:lnTo>
                    <a:pt x="671" y="1264"/>
                  </a:lnTo>
                  <a:lnTo>
                    <a:pt x="671" y="903"/>
                  </a:lnTo>
                  <a:lnTo>
                    <a:pt x="310" y="903"/>
                  </a:lnTo>
                  <a:close/>
                  <a:moveTo>
                    <a:pt x="310" y="324"/>
                  </a:moveTo>
                  <a:lnTo>
                    <a:pt x="310" y="685"/>
                  </a:lnTo>
                  <a:lnTo>
                    <a:pt x="671" y="685"/>
                  </a:lnTo>
                  <a:lnTo>
                    <a:pt x="671" y="324"/>
                  </a:lnTo>
                  <a:lnTo>
                    <a:pt x="310" y="324"/>
                  </a:lnTo>
                  <a:close/>
                  <a:moveTo>
                    <a:pt x="0" y="0"/>
                  </a:moveTo>
                  <a:lnTo>
                    <a:pt x="854" y="0"/>
                  </a:lnTo>
                  <a:lnTo>
                    <a:pt x="854" y="2134"/>
                  </a:lnTo>
                  <a:lnTo>
                    <a:pt x="600" y="2134"/>
                  </a:lnTo>
                  <a:lnTo>
                    <a:pt x="600" y="2748"/>
                  </a:lnTo>
                  <a:lnTo>
                    <a:pt x="0" y="274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55" name="Group 26"/>
          <p:cNvGrpSpPr>
            <a:grpSpLocks/>
          </p:cNvGrpSpPr>
          <p:nvPr/>
        </p:nvGrpSpPr>
        <p:grpSpPr bwMode="auto">
          <a:xfrm>
            <a:off x="0" y="0"/>
            <a:ext cx="360363" cy="360363"/>
            <a:chOff x="0" y="0"/>
            <a:chExt cx="353" cy="316"/>
          </a:xfrm>
        </p:grpSpPr>
        <p:sp>
          <p:nvSpPr>
            <p:cNvPr id="209" name="Freeform 209"/>
            <p:cNvSpPr>
              <a:spLocks/>
            </p:cNvSpPr>
            <p:nvPr/>
          </p:nvSpPr>
          <p:spPr bwMode="auto">
            <a:xfrm>
              <a:off x="48" y="60"/>
              <a:ext cx="253" cy="256"/>
            </a:xfrm>
            <a:custGeom>
              <a:avLst/>
              <a:gdLst>
                <a:gd name="T0" fmla="*/ 253 w 2529"/>
                <a:gd name="T1" fmla="*/ 110 h 2568"/>
                <a:gd name="T2" fmla="*/ 253 w 2529"/>
                <a:gd name="T3" fmla="*/ 246 h 2568"/>
                <a:gd name="T4" fmla="*/ 253 w 2529"/>
                <a:gd name="T5" fmla="*/ 247 h 2568"/>
                <a:gd name="T6" fmla="*/ 252 w 2529"/>
                <a:gd name="T7" fmla="*/ 250 h 2568"/>
                <a:gd name="T8" fmla="*/ 251 w 2529"/>
                <a:gd name="T9" fmla="*/ 252 h 2568"/>
                <a:gd name="T10" fmla="*/ 249 w 2529"/>
                <a:gd name="T11" fmla="*/ 254 h 2568"/>
                <a:gd name="T12" fmla="*/ 246 w 2529"/>
                <a:gd name="T13" fmla="*/ 255 h 2568"/>
                <a:gd name="T14" fmla="*/ 157 w 2529"/>
                <a:gd name="T15" fmla="*/ 256 h 2568"/>
                <a:gd name="T16" fmla="*/ 157 w 2529"/>
                <a:gd name="T17" fmla="*/ 182 h 2568"/>
                <a:gd name="T18" fmla="*/ 157 w 2529"/>
                <a:gd name="T19" fmla="*/ 181 h 2568"/>
                <a:gd name="T20" fmla="*/ 156 w 2529"/>
                <a:gd name="T21" fmla="*/ 179 h 2568"/>
                <a:gd name="T22" fmla="*/ 155 w 2529"/>
                <a:gd name="T23" fmla="*/ 176 h 2568"/>
                <a:gd name="T24" fmla="*/ 154 w 2529"/>
                <a:gd name="T25" fmla="*/ 174 h 2568"/>
                <a:gd name="T26" fmla="*/ 151 w 2529"/>
                <a:gd name="T27" fmla="*/ 172 h 2568"/>
                <a:gd name="T28" fmla="*/ 146 w 2529"/>
                <a:gd name="T29" fmla="*/ 170 h 2568"/>
                <a:gd name="T30" fmla="*/ 107 w 2529"/>
                <a:gd name="T31" fmla="*/ 170 h 2568"/>
                <a:gd name="T32" fmla="*/ 103 w 2529"/>
                <a:gd name="T33" fmla="*/ 171 h 2568"/>
                <a:gd name="T34" fmla="*/ 100 w 2529"/>
                <a:gd name="T35" fmla="*/ 173 h 2568"/>
                <a:gd name="T36" fmla="*/ 98 w 2529"/>
                <a:gd name="T37" fmla="*/ 175 h 2568"/>
                <a:gd name="T38" fmla="*/ 97 w 2529"/>
                <a:gd name="T39" fmla="*/ 178 h 2568"/>
                <a:gd name="T40" fmla="*/ 96 w 2529"/>
                <a:gd name="T41" fmla="*/ 180 h 2568"/>
                <a:gd name="T42" fmla="*/ 96 w 2529"/>
                <a:gd name="T43" fmla="*/ 182 h 2568"/>
                <a:gd name="T44" fmla="*/ 96 w 2529"/>
                <a:gd name="T45" fmla="*/ 182 h 2568"/>
                <a:gd name="T46" fmla="*/ 96 w 2529"/>
                <a:gd name="T47" fmla="*/ 256 h 2568"/>
                <a:gd name="T48" fmla="*/ 93 w 2529"/>
                <a:gd name="T49" fmla="*/ 256 h 2568"/>
                <a:gd name="T50" fmla="*/ 87 w 2529"/>
                <a:gd name="T51" fmla="*/ 256 h 2568"/>
                <a:gd name="T52" fmla="*/ 80 w 2529"/>
                <a:gd name="T53" fmla="*/ 256 h 2568"/>
                <a:gd name="T54" fmla="*/ 71 w 2529"/>
                <a:gd name="T55" fmla="*/ 256 h 2568"/>
                <a:gd name="T56" fmla="*/ 61 w 2529"/>
                <a:gd name="T57" fmla="*/ 256 h 2568"/>
                <a:gd name="T58" fmla="*/ 50 w 2529"/>
                <a:gd name="T59" fmla="*/ 256 h 2568"/>
                <a:gd name="T60" fmla="*/ 40 w 2529"/>
                <a:gd name="T61" fmla="*/ 256 h 2568"/>
                <a:gd name="T62" fmla="*/ 30 w 2529"/>
                <a:gd name="T63" fmla="*/ 256 h 2568"/>
                <a:gd name="T64" fmla="*/ 21 w 2529"/>
                <a:gd name="T65" fmla="*/ 256 h 2568"/>
                <a:gd name="T66" fmla="*/ 14 w 2529"/>
                <a:gd name="T67" fmla="*/ 256 h 2568"/>
                <a:gd name="T68" fmla="*/ 9 w 2529"/>
                <a:gd name="T69" fmla="*/ 256 h 2568"/>
                <a:gd name="T70" fmla="*/ 5 w 2529"/>
                <a:gd name="T71" fmla="*/ 256 h 2568"/>
                <a:gd name="T72" fmla="*/ 3 w 2529"/>
                <a:gd name="T73" fmla="*/ 255 h 2568"/>
                <a:gd name="T74" fmla="*/ 1 w 2529"/>
                <a:gd name="T75" fmla="*/ 253 h 2568"/>
                <a:gd name="T76" fmla="*/ 0 w 2529"/>
                <a:gd name="T77" fmla="*/ 250 h 2568"/>
                <a:gd name="T78" fmla="*/ 0 w 2529"/>
                <a:gd name="T79" fmla="*/ 249 h 2568"/>
                <a:gd name="T80" fmla="*/ 0 w 2529"/>
                <a:gd name="T81" fmla="*/ 248 h 2568"/>
                <a:gd name="T82" fmla="*/ 130 w 2529"/>
                <a:gd name="T83" fmla="*/ 0 h 25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29" h="2568">
                  <a:moveTo>
                    <a:pt x="1302" y="0"/>
                  </a:moveTo>
                  <a:lnTo>
                    <a:pt x="2529" y="1105"/>
                  </a:lnTo>
                  <a:lnTo>
                    <a:pt x="2529" y="2465"/>
                  </a:lnTo>
                  <a:lnTo>
                    <a:pt x="2529" y="2468"/>
                  </a:lnTo>
                  <a:lnTo>
                    <a:pt x="2529" y="2473"/>
                  </a:lnTo>
                  <a:lnTo>
                    <a:pt x="2528" y="2481"/>
                  </a:lnTo>
                  <a:lnTo>
                    <a:pt x="2526" y="2491"/>
                  </a:lnTo>
                  <a:lnTo>
                    <a:pt x="2524" y="2503"/>
                  </a:lnTo>
                  <a:lnTo>
                    <a:pt x="2518" y="2515"/>
                  </a:lnTo>
                  <a:lnTo>
                    <a:pt x="2512" y="2527"/>
                  </a:lnTo>
                  <a:lnTo>
                    <a:pt x="2503" y="2539"/>
                  </a:lnTo>
                  <a:lnTo>
                    <a:pt x="2491" y="2549"/>
                  </a:lnTo>
                  <a:lnTo>
                    <a:pt x="2476" y="2557"/>
                  </a:lnTo>
                  <a:lnTo>
                    <a:pt x="2457" y="2562"/>
                  </a:lnTo>
                  <a:lnTo>
                    <a:pt x="2434" y="2564"/>
                  </a:lnTo>
                  <a:lnTo>
                    <a:pt x="1565" y="2564"/>
                  </a:lnTo>
                  <a:lnTo>
                    <a:pt x="1566" y="1829"/>
                  </a:lnTo>
                  <a:lnTo>
                    <a:pt x="1566" y="1827"/>
                  </a:lnTo>
                  <a:lnTo>
                    <a:pt x="1566" y="1822"/>
                  </a:lnTo>
                  <a:lnTo>
                    <a:pt x="1566" y="1814"/>
                  </a:lnTo>
                  <a:lnTo>
                    <a:pt x="1565" y="1804"/>
                  </a:lnTo>
                  <a:lnTo>
                    <a:pt x="1562" y="1793"/>
                  </a:lnTo>
                  <a:lnTo>
                    <a:pt x="1559" y="1781"/>
                  </a:lnTo>
                  <a:lnTo>
                    <a:pt x="1553" y="1768"/>
                  </a:lnTo>
                  <a:lnTo>
                    <a:pt x="1546" y="1755"/>
                  </a:lnTo>
                  <a:lnTo>
                    <a:pt x="1536" y="1743"/>
                  </a:lnTo>
                  <a:lnTo>
                    <a:pt x="1523" y="1732"/>
                  </a:lnTo>
                  <a:lnTo>
                    <a:pt x="1506" y="1722"/>
                  </a:lnTo>
                  <a:lnTo>
                    <a:pt x="1488" y="1714"/>
                  </a:lnTo>
                  <a:lnTo>
                    <a:pt x="1464" y="1710"/>
                  </a:lnTo>
                  <a:lnTo>
                    <a:pt x="1437" y="1707"/>
                  </a:lnTo>
                  <a:lnTo>
                    <a:pt x="1068" y="1707"/>
                  </a:lnTo>
                  <a:lnTo>
                    <a:pt x="1045" y="1710"/>
                  </a:lnTo>
                  <a:lnTo>
                    <a:pt x="1026" y="1714"/>
                  </a:lnTo>
                  <a:lnTo>
                    <a:pt x="1009" y="1722"/>
                  </a:lnTo>
                  <a:lnTo>
                    <a:pt x="996" y="1732"/>
                  </a:lnTo>
                  <a:lnTo>
                    <a:pt x="986" y="1743"/>
                  </a:lnTo>
                  <a:lnTo>
                    <a:pt x="978" y="1755"/>
                  </a:lnTo>
                  <a:lnTo>
                    <a:pt x="972" y="1768"/>
                  </a:lnTo>
                  <a:lnTo>
                    <a:pt x="968" y="1781"/>
                  </a:lnTo>
                  <a:lnTo>
                    <a:pt x="966" y="1793"/>
                  </a:lnTo>
                  <a:lnTo>
                    <a:pt x="964" y="1804"/>
                  </a:lnTo>
                  <a:lnTo>
                    <a:pt x="964" y="1814"/>
                  </a:lnTo>
                  <a:lnTo>
                    <a:pt x="964" y="1822"/>
                  </a:lnTo>
                  <a:lnTo>
                    <a:pt x="964" y="1827"/>
                  </a:lnTo>
                  <a:lnTo>
                    <a:pt x="964" y="1829"/>
                  </a:lnTo>
                  <a:lnTo>
                    <a:pt x="963" y="2567"/>
                  </a:lnTo>
                  <a:lnTo>
                    <a:pt x="958" y="2567"/>
                  </a:lnTo>
                  <a:lnTo>
                    <a:pt x="947" y="2567"/>
                  </a:lnTo>
                  <a:lnTo>
                    <a:pt x="929" y="2567"/>
                  </a:lnTo>
                  <a:lnTo>
                    <a:pt x="904" y="2567"/>
                  </a:lnTo>
                  <a:lnTo>
                    <a:pt x="872" y="2567"/>
                  </a:lnTo>
                  <a:lnTo>
                    <a:pt x="837" y="2567"/>
                  </a:lnTo>
                  <a:lnTo>
                    <a:pt x="797" y="2567"/>
                  </a:lnTo>
                  <a:lnTo>
                    <a:pt x="754" y="2567"/>
                  </a:lnTo>
                  <a:lnTo>
                    <a:pt x="707" y="2567"/>
                  </a:lnTo>
                  <a:lnTo>
                    <a:pt x="657" y="2567"/>
                  </a:lnTo>
                  <a:lnTo>
                    <a:pt x="606" y="2567"/>
                  </a:lnTo>
                  <a:lnTo>
                    <a:pt x="553" y="2567"/>
                  </a:lnTo>
                  <a:lnTo>
                    <a:pt x="501" y="2568"/>
                  </a:lnTo>
                  <a:lnTo>
                    <a:pt x="449" y="2568"/>
                  </a:lnTo>
                  <a:lnTo>
                    <a:pt x="397" y="2568"/>
                  </a:lnTo>
                  <a:lnTo>
                    <a:pt x="347" y="2568"/>
                  </a:lnTo>
                  <a:lnTo>
                    <a:pt x="298" y="2568"/>
                  </a:lnTo>
                  <a:lnTo>
                    <a:pt x="253" y="2568"/>
                  </a:lnTo>
                  <a:lnTo>
                    <a:pt x="211" y="2568"/>
                  </a:lnTo>
                  <a:lnTo>
                    <a:pt x="173" y="2568"/>
                  </a:lnTo>
                  <a:lnTo>
                    <a:pt x="139" y="2568"/>
                  </a:lnTo>
                  <a:lnTo>
                    <a:pt x="111" y="2568"/>
                  </a:lnTo>
                  <a:lnTo>
                    <a:pt x="89" y="2568"/>
                  </a:lnTo>
                  <a:lnTo>
                    <a:pt x="74" y="2568"/>
                  </a:lnTo>
                  <a:lnTo>
                    <a:pt x="54" y="2566"/>
                  </a:lnTo>
                  <a:lnTo>
                    <a:pt x="39" y="2561"/>
                  </a:lnTo>
                  <a:lnTo>
                    <a:pt x="27" y="2553"/>
                  </a:lnTo>
                  <a:lnTo>
                    <a:pt x="17" y="2544"/>
                  </a:lnTo>
                  <a:lnTo>
                    <a:pt x="11" y="2534"/>
                  </a:lnTo>
                  <a:lnTo>
                    <a:pt x="5" y="2523"/>
                  </a:lnTo>
                  <a:lnTo>
                    <a:pt x="2" y="2512"/>
                  </a:lnTo>
                  <a:lnTo>
                    <a:pt x="1" y="2503"/>
                  </a:lnTo>
                  <a:lnTo>
                    <a:pt x="0" y="2495"/>
                  </a:lnTo>
                  <a:lnTo>
                    <a:pt x="0" y="2490"/>
                  </a:lnTo>
                  <a:lnTo>
                    <a:pt x="0" y="2487"/>
                  </a:lnTo>
                  <a:lnTo>
                    <a:pt x="0" y="1105"/>
                  </a:lnTo>
                  <a:lnTo>
                    <a:pt x="130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Freeform 210"/>
            <p:cNvSpPr>
              <a:spLocks/>
            </p:cNvSpPr>
            <p:nvPr/>
          </p:nvSpPr>
          <p:spPr bwMode="auto">
            <a:xfrm>
              <a:off x="0" y="0"/>
              <a:ext cx="353" cy="169"/>
            </a:xfrm>
            <a:custGeom>
              <a:avLst/>
              <a:gdLst>
                <a:gd name="T0" fmla="*/ 179 w 3528"/>
                <a:gd name="T1" fmla="*/ 0 h 1691"/>
                <a:gd name="T2" fmla="*/ 353 w 3528"/>
                <a:gd name="T3" fmla="*/ 159 h 1691"/>
                <a:gd name="T4" fmla="*/ 353 w 3528"/>
                <a:gd name="T5" fmla="*/ 159 h 1691"/>
                <a:gd name="T6" fmla="*/ 353 w 3528"/>
                <a:gd name="T7" fmla="*/ 160 h 1691"/>
                <a:gd name="T8" fmla="*/ 352 w 3528"/>
                <a:gd name="T9" fmla="*/ 160 h 1691"/>
                <a:gd name="T10" fmla="*/ 352 w 3528"/>
                <a:gd name="T11" fmla="*/ 161 h 1691"/>
                <a:gd name="T12" fmla="*/ 351 w 3528"/>
                <a:gd name="T13" fmla="*/ 162 h 1691"/>
                <a:gd name="T14" fmla="*/ 350 w 3528"/>
                <a:gd name="T15" fmla="*/ 163 h 1691"/>
                <a:gd name="T16" fmla="*/ 349 w 3528"/>
                <a:gd name="T17" fmla="*/ 164 h 1691"/>
                <a:gd name="T18" fmla="*/ 347 w 3528"/>
                <a:gd name="T19" fmla="*/ 165 h 1691"/>
                <a:gd name="T20" fmla="*/ 346 w 3528"/>
                <a:gd name="T21" fmla="*/ 166 h 1691"/>
                <a:gd name="T22" fmla="*/ 344 w 3528"/>
                <a:gd name="T23" fmla="*/ 167 h 1691"/>
                <a:gd name="T24" fmla="*/ 342 w 3528"/>
                <a:gd name="T25" fmla="*/ 167 h 1691"/>
                <a:gd name="T26" fmla="*/ 340 w 3528"/>
                <a:gd name="T27" fmla="*/ 168 h 1691"/>
                <a:gd name="T28" fmla="*/ 338 w 3528"/>
                <a:gd name="T29" fmla="*/ 168 h 1691"/>
                <a:gd name="T30" fmla="*/ 335 w 3528"/>
                <a:gd name="T31" fmla="*/ 168 h 1691"/>
                <a:gd name="T32" fmla="*/ 332 w 3528"/>
                <a:gd name="T33" fmla="*/ 168 h 1691"/>
                <a:gd name="T34" fmla="*/ 329 w 3528"/>
                <a:gd name="T35" fmla="*/ 167 h 1691"/>
                <a:gd name="T36" fmla="*/ 326 w 3528"/>
                <a:gd name="T37" fmla="*/ 166 h 1691"/>
                <a:gd name="T38" fmla="*/ 322 w 3528"/>
                <a:gd name="T39" fmla="*/ 164 h 1691"/>
                <a:gd name="T40" fmla="*/ 319 w 3528"/>
                <a:gd name="T41" fmla="*/ 162 h 1691"/>
                <a:gd name="T42" fmla="*/ 315 w 3528"/>
                <a:gd name="T43" fmla="*/ 159 h 1691"/>
                <a:gd name="T44" fmla="*/ 179 w 3528"/>
                <a:gd name="T45" fmla="*/ 36 h 1691"/>
                <a:gd name="T46" fmla="*/ 35 w 3528"/>
                <a:gd name="T47" fmla="*/ 160 h 1691"/>
                <a:gd name="T48" fmla="*/ 32 w 3528"/>
                <a:gd name="T49" fmla="*/ 163 h 1691"/>
                <a:gd name="T50" fmla="*/ 28 w 3528"/>
                <a:gd name="T51" fmla="*/ 165 h 1691"/>
                <a:gd name="T52" fmla="*/ 25 w 3528"/>
                <a:gd name="T53" fmla="*/ 167 h 1691"/>
                <a:gd name="T54" fmla="*/ 22 w 3528"/>
                <a:gd name="T55" fmla="*/ 168 h 1691"/>
                <a:gd name="T56" fmla="*/ 20 w 3528"/>
                <a:gd name="T57" fmla="*/ 169 h 1691"/>
                <a:gd name="T58" fmla="*/ 17 w 3528"/>
                <a:gd name="T59" fmla="*/ 169 h 1691"/>
                <a:gd name="T60" fmla="*/ 15 w 3528"/>
                <a:gd name="T61" fmla="*/ 169 h 1691"/>
                <a:gd name="T62" fmla="*/ 12 w 3528"/>
                <a:gd name="T63" fmla="*/ 169 h 1691"/>
                <a:gd name="T64" fmla="*/ 10 w 3528"/>
                <a:gd name="T65" fmla="*/ 168 h 1691"/>
                <a:gd name="T66" fmla="*/ 9 w 3528"/>
                <a:gd name="T67" fmla="*/ 168 h 1691"/>
                <a:gd name="T68" fmla="*/ 7 w 3528"/>
                <a:gd name="T69" fmla="*/ 167 h 1691"/>
                <a:gd name="T70" fmla="*/ 5 w 3528"/>
                <a:gd name="T71" fmla="*/ 166 h 1691"/>
                <a:gd name="T72" fmla="*/ 4 w 3528"/>
                <a:gd name="T73" fmla="*/ 165 h 1691"/>
                <a:gd name="T74" fmla="*/ 3 w 3528"/>
                <a:gd name="T75" fmla="*/ 164 h 1691"/>
                <a:gd name="T76" fmla="*/ 2 w 3528"/>
                <a:gd name="T77" fmla="*/ 163 h 1691"/>
                <a:gd name="T78" fmla="*/ 1 w 3528"/>
                <a:gd name="T79" fmla="*/ 162 h 1691"/>
                <a:gd name="T80" fmla="*/ 1 w 3528"/>
                <a:gd name="T81" fmla="*/ 161 h 1691"/>
                <a:gd name="T82" fmla="*/ 0 w 3528"/>
                <a:gd name="T83" fmla="*/ 160 h 1691"/>
                <a:gd name="T84" fmla="*/ 0 w 3528"/>
                <a:gd name="T85" fmla="*/ 160 h 1691"/>
                <a:gd name="T86" fmla="*/ 0 w 3528"/>
                <a:gd name="T87" fmla="*/ 160 h 1691"/>
                <a:gd name="T88" fmla="*/ 179 w 3528"/>
                <a:gd name="T89" fmla="*/ 0 h 16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28" h="1691">
                  <a:moveTo>
                    <a:pt x="1793" y="0"/>
                  </a:moveTo>
                  <a:lnTo>
                    <a:pt x="3528" y="1592"/>
                  </a:lnTo>
                  <a:lnTo>
                    <a:pt x="3527" y="1593"/>
                  </a:lnTo>
                  <a:lnTo>
                    <a:pt x="3525" y="1597"/>
                  </a:lnTo>
                  <a:lnTo>
                    <a:pt x="3520" y="1603"/>
                  </a:lnTo>
                  <a:lnTo>
                    <a:pt x="3515" y="1610"/>
                  </a:lnTo>
                  <a:lnTo>
                    <a:pt x="3507" y="1620"/>
                  </a:lnTo>
                  <a:lnTo>
                    <a:pt x="3498" y="1630"/>
                  </a:lnTo>
                  <a:lnTo>
                    <a:pt x="3486" y="1640"/>
                  </a:lnTo>
                  <a:lnTo>
                    <a:pt x="3473" y="1650"/>
                  </a:lnTo>
                  <a:lnTo>
                    <a:pt x="3457" y="1659"/>
                  </a:lnTo>
                  <a:lnTo>
                    <a:pt x="3440" y="1668"/>
                  </a:lnTo>
                  <a:lnTo>
                    <a:pt x="3421" y="1674"/>
                  </a:lnTo>
                  <a:lnTo>
                    <a:pt x="3400" y="1680"/>
                  </a:lnTo>
                  <a:lnTo>
                    <a:pt x="3376" y="1682"/>
                  </a:lnTo>
                  <a:lnTo>
                    <a:pt x="3350" y="1681"/>
                  </a:lnTo>
                  <a:lnTo>
                    <a:pt x="3321" y="1678"/>
                  </a:lnTo>
                  <a:lnTo>
                    <a:pt x="3291" y="1670"/>
                  </a:lnTo>
                  <a:lnTo>
                    <a:pt x="3258" y="1658"/>
                  </a:lnTo>
                  <a:lnTo>
                    <a:pt x="3222" y="1641"/>
                  </a:lnTo>
                  <a:lnTo>
                    <a:pt x="3184" y="1619"/>
                  </a:lnTo>
                  <a:lnTo>
                    <a:pt x="3144" y="1592"/>
                  </a:lnTo>
                  <a:lnTo>
                    <a:pt x="1793" y="365"/>
                  </a:lnTo>
                  <a:lnTo>
                    <a:pt x="351" y="1599"/>
                  </a:lnTo>
                  <a:lnTo>
                    <a:pt x="317" y="1627"/>
                  </a:lnTo>
                  <a:lnTo>
                    <a:pt x="283" y="1649"/>
                  </a:lnTo>
                  <a:lnTo>
                    <a:pt x="252" y="1667"/>
                  </a:lnTo>
                  <a:lnTo>
                    <a:pt x="223" y="1679"/>
                  </a:lnTo>
                  <a:lnTo>
                    <a:pt x="195" y="1686"/>
                  </a:lnTo>
                  <a:lnTo>
                    <a:pt x="170" y="1690"/>
                  </a:lnTo>
                  <a:lnTo>
                    <a:pt x="146" y="1691"/>
                  </a:lnTo>
                  <a:lnTo>
                    <a:pt x="124" y="1689"/>
                  </a:lnTo>
                  <a:lnTo>
                    <a:pt x="103" y="1683"/>
                  </a:lnTo>
                  <a:lnTo>
                    <a:pt x="85" y="1677"/>
                  </a:lnTo>
                  <a:lnTo>
                    <a:pt x="69" y="1668"/>
                  </a:lnTo>
                  <a:lnTo>
                    <a:pt x="54" y="1659"/>
                  </a:lnTo>
                  <a:lnTo>
                    <a:pt x="41" y="1648"/>
                  </a:lnTo>
                  <a:lnTo>
                    <a:pt x="30" y="1638"/>
                  </a:lnTo>
                  <a:lnTo>
                    <a:pt x="21" y="1628"/>
                  </a:lnTo>
                  <a:lnTo>
                    <a:pt x="13" y="1619"/>
                  </a:lnTo>
                  <a:lnTo>
                    <a:pt x="8" y="1610"/>
                  </a:lnTo>
                  <a:lnTo>
                    <a:pt x="3" y="1605"/>
                  </a:lnTo>
                  <a:lnTo>
                    <a:pt x="1" y="1601"/>
                  </a:lnTo>
                  <a:lnTo>
                    <a:pt x="0" y="1599"/>
                  </a:lnTo>
                  <a:lnTo>
                    <a:pt x="179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Freeform 211"/>
            <p:cNvSpPr>
              <a:spLocks/>
            </p:cNvSpPr>
            <p:nvPr/>
          </p:nvSpPr>
          <p:spPr bwMode="auto">
            <a:xfrm>
              <a:off x="276" y="36"/>
              <a:ext cx="35" cy="73"/>
            </a:xfrm>
            <a:custGeom>
              <a:avLst/>
              <a:gdLst>
                <a:gd name="T0" fmla="*/ 0 w 347"/>
                <a:gd name="T1" fmla="*/ 0 h 725"/>
                <a:gd name="T2" fmla="*/ 35 w 347"/>
                <a:gd name="T3" fmla="*/ 0 h 725"/>
                <a:gd name="T4" fmla="*/ 35 w 347"/>
                <a:gd name="T5" fmla="*/ 73 h 725"/>
                <a:gd name="T6" fmla="*/ 0 w 347"/>
                <a:gd name="T7" fmla="*/ 43 h 725"/>
                <a:gd name="T8" fmla="*/ 0 w 347"/>
                <a:gd name="T9" fmla="*/ 0 h 7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725">
                  <a:moveTo>
                    <a:pt x="0" y="0"/>
                  </a:moveTo>
                  <a:lnTo>
                    <a:pt x="347" y="0"/>
                  </a:lnTo>
                  <a:lnTo>
                    <a:pt x="347" y="725"/>
                  </a:lnTo>
                  <a:lnTo>
                    <a:pt x="1" y="4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50" name="Group 99"/>
          <p:cNvGrpSpPr>
            <a:grpSpLocks/>
          </p:cNvGrpSpPr>
          <p:nvPr/>
        </p:nvGrpSpPr>
        <p:grpSpPr bwMode="auto">
          <a:xfrm>
            <a:off x="0" y="0"/>
            <a:ext cx="288925" cy="360363"/>
            <a:chOff x="0" y="0"/>
            <a:chExt cx="22796" cy="30194"/>
          </a:xfrm>
        </p:grpSpPr>
        <p:grpSp>
          <p:nvGrpSpPr>
            <p:cNvPr id="220" name="Group 220"/>
            <p:cNvGrpSpPr>
              <a:grpSpLocks noChangeAspect="1"/>
            </p:cNvGrpSpPr>
            <p:nvPr/>
          </p:nvGrpSpPr>
          <p:grpSpPr bwMode="auto">
            <a:xfrm>
              <a:off x="0" y="0"/>
              <a:ext cx="22796" cy="30194"/>
              <a:chOff x="0" y="0"/>
              <a:chExt cx="1436" cy="1902"/>
            </a:xfrm>
          </p:grpSpPr>
          <p:sp>
            <p:nvSpPr>
              <p:cNvPr id="221" name="Freeform 221"/>
              <p:cNvSpPr>
                <a:spLocks/>
              </p:cNvSpPr>
              <p:nvPr/>
            </p:nvSpPr>
            <p:spPr bwMode="auto">
              <a:xfrm>
                <a:off x="603" y="1389"/>
                <a:ext cx="230" cy="230"/>
              </a:xfrm>
              <a:custGeom>
                <a:avLst/>
                <a:gdLst>
                  <a:gd name="T0" fmla="*/ 115 w 459"/>
                  <a:gd name="T1" fmla="*/ 0 h 459"/>
                  <a:gd name="T2" fmla="*/ 134 w 459"/>
                  <a:gd name="T3" fmla="*/ 2 h 459"/>
                  <a:gd name="T4" fmla="*/ 152 w 459"/>
                  <a:gd name="T5" fmla="*/ 7 h 459"/>
                  <a:gd name="T6" fmla="*/ 168 w 459"/>
                  <a:gd name="T7" fmla="*/ 14 h 459"/>
                  <a:gd name="T8" fmla="*/ 183 w 459"/>
                  <a:gd name="T9" fmla="*/ 23 h 459"/>
                  <a:gd name="T10" fmla="*/ 196 w 459"/>
                  <a:gd name="T11" fmla="*/ 34 h 459"/>
                  <a:gd name="T12" fmla="*/ 208 w 459"/>
                  <a:gd name="T13" fmla="*/ 47 h 459"/>
                  <a:gd name="T14" fmla="*/ 217 w 459"/>
                  <a:gd name="T15" fmla="*/ 62 h 459"/>
                  <a:gd name="T16" fmla="*/ 224 w 459"/>
                  <a:gd name="T17" fmla="*/ 79 h 459"/>
                  <a:gd name="T18" fmla="*/ 229 w 459"/>
                  <a:gd name="T19" fmla="*/ 97 h 459"/>
                  <a:gd name="T20" fmla="*/ 230 w 459"/>
                  <a:gd name="T21" fmla="*/ 115 h 459"/>
                  <a:gd name="T22" fmla="*/ 229 w 459"/>
                  <a:gd name="T23" fmla="*/ 134 h 459"/>
                  <a:gd name="T24" fmla="*/ 224 w 459"/>
                  <a:gd name="T25" fmla="*/ 152 h 459"/>
                  <a:gd name="T26" fmla="*/ 217 w 459"/>
                  <a:gd name="T27" fmla="*/ 168 h 459"/>
                  <a:gd name="T28" fmla="*/ 208 w 459"/>
                  <a:gd name="T29" fmla="*/ 183 h 459"/>
                  <a:gd name="T30" fmla="*/ 196 w 459"/>
                  <a:gd name="T31" fmla="*/ 196 h 459"/>
                  <a:gd name="T32" fmla="*/ 183 w 459"/>
                  <a:gd name="T33" fmla="*/ 208 h 459"/>
                  <a:gd name="T34" fmla="*/ 168 w 459"/>
                  <a:gd name="T35" fmla="*/ 217 h 459"/>
                  <a:gd name="T36" fmla="*/ 152 w 459"/>
                  <a:gd name="T37" fmla="*/ 224 h 459"/>
                  <a:gd name="T38" fmla="*/ 134 w 459"/>
                  <a:gd name="T39" fmla="*/ 229 h 459"/>
                  <a:gd name="T40" fmla="*/ 115 w 459"/>
                  <a:gd name="T41" fmla="*/ 230 h 459"/>
                  <a:gd name="T42" fmla="*/ 97 w 459"/>
                  <a:gd name="T43" fmla="*/ 229 h 459"/>
                  <a:gd name="T44" fmla="*/ 79 w 459"/>
                  <a:gd name="T45" fmla="*/ 224 h 459"/>
                  <a:gd name="T46" fmla="*/ 62 w 459"/>
                  <a:gd name="T47" fmla="*/ 217 h 459"/>
                  <a:gd name="T48" fmla="*/ 48 w 459"/>
                  <a:gd name="T49" fmla="*/ 208 h 459"/>
                  <a:gd name="T50" fmla="*/ 34 w 459"/>
                  <a:gd name="T51" fmla="*/ 196 h 459"/>
                  <a:gd name="T52" fmla="*/ 23 w 459"/>
                  <a:gd name="T53" fmla="*/ 183 h 459"/>
                  <a:gd name="T54" fmla="*/ 14 w 459"/>
                  <a:gd name="T55" fmla="*/ 168 h 459"/>
                  <a:gd name="T56" fmla="*/ 7 w 459"/>
                  <a:gd name="T57" fmla="*/ 152 h 459"/>
                  <a:gd name="T58" fmla="*/ 2 w 459"/>
                  <a:gd name="T59" fmla="*/ 134 h 459"/>
                  <a:gd name="T60" fmla="*/ 0 w 459"/>
                  <a:gd name="T61" fmla="*/ 115 h 459"/>
                  <a:gd name="T62" fmla="*/ 2 w 459"/>
                  <a:gd name="T63" fmla="*/ 97 h 459"/>
                  <a:gd name="T64" fmla="*/ 7 w 459"/>
                  <a:gd name="T65" fmla="*/ 79 h 459"/>
                  <a:gd name="T66" fmla="*/ 14 w 459"/>
                  <a:gd name="T67" fmla="*/ 62 h 459"/>
                  <a:gd name="T68" fmla="*/ 23 w 459"/>
                  <a:gd name="T69" fmla="*/ 47 h 459"/>
                  <a:gd name="T70" fmla="*/ 34 w 459"/>
                  <a:gd name="T71" fmla="*/ 34 h 459"/>
                  <a:gd name="T72" fmla="*/ 48 w 459"/>
                  <a:gd name="T73" fmla="*/ 23 h 459"/>
                  <a:gd name="T74" fmla="*/ 62 w 459"/>
                  <a:gd name="T75" fmla="*/ 14 h 459"/>
                  <a:gd name="T76" fmla="*/ 79 w 459"/>
                  <a:gd name="T77" fmla="*/ 7 h 459"/>
                  <a:gd name="T78" fmla="*/ 97 w 459"/>
                  <a:gd name="T79" fmla="*/ 2 h 459"/>
                  <a:gd name="T80" fmla="*/ 115 w 459"/>
                  <a:gd name="T81" fmla="*/ 0 h 4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59" h="459">
                    <a:moveTo>
                      <a:pt x="230" y="0"/>
                    </a:moveTo>
                    <a:lnTo>
                      <a:pt x="268" y="3"/>
                    </a:lnTo>
                    <a:lnTo>
                      <a:pt x="303" y="13"/>
                    </a:lnTo>
                    <a:lnTo>
                      <a:pt x="335" y="27"/>
                    </a:lnTo>
                    <a:lnTo>
                      <a:pt x="365" y="45"/>
                    </a:lnTo>
                    <a:lnTo>
                      <a:pt x="392" y="67"/>
                    </a:lnTo>
                    <a:lnTo>
                      <a:pt x="415" y="94"/>
                    </a:lnTo>
                    <a:lnTo>
                      <a:pt x="434" y="124"/>
                    </a:lnTo>
                    <a:lnTo>
                      <a:pt x="448" y="158"/>
                    </a:lnTo>
                    <a:lnTo>
                      <a:pt x="457" y="193"/>
                    </a:lnTo>
                    <a:lnTo>
                      <a:pt x="459" y="230"/>
                    </a:lnTo>
                    <a:lnTo>
                      <a:pt x="457" y="268"/>
                    </a:lnTo>
                    <a:lnTo>
                      <a:pt x="448" y="303"/>
                    </a:lnTo>
                    <a:lnTo>
                      <a:pt x="434" y="335"/>
                    </a:lnTo>
                    <a:lnTo>
                      <a:pt x="415" y="365"/>
                    </a:lnTo>
                    <a:lnTo>
                      <a:pt x="392" y="392"/>
                    </a:lnTo>
                    <a:lnTo>
                      <a:pt x="365" y="415"/>
                    </a:lnTo>
                    <a:lnTo>
                      <a:pt x="335" y="434"/>
                    </a:lnTo>
                    <a:lnTo>
                      <a:pt x="303" y="448"/>
                    </a:lnTo>
                    <a:lnTo>
                      <a:pt x="268" y="457"/>
                    </a:lnTo>
                    <a:lnTo>
                      <a:pt x="230" y="459"/>
                    </a:lnTo>
                    <a:lnTo>
                      <a:pt x="193" y="457"/>
                    </a:lnTo>
                    <a:lnTo>
                      <a:pt x="158" y="448"/>
                    </a:lnTo>
                    <a:lnTo>
                      <a:pt x="124" y="434"/>
                    </a:lnTo>
                    <a:lnTo>
                      <a:pt x="95" y="415"/>
                    </a:lnTo>
                    <a:lnTo>
                      <a:pt x="67" y="392"/>
                    </a:lnTo>
                    <a:lnTo>
                      <a:pt x="45" y="365"/>
                    </a:lnTo>
                    <a:lnTo>
                      <a:pt x="27" y="335"/>
                    </a:lnTo>
                    <a:lnTo>
                      <a:pt x="13" y="303"/>
                    </a:lnTo>
                    <a:lnTo>
                      <a:pt x="4" y="268"/>
                    </a:lnTo>
                    <a:lnTo>
                      <a:pt x="0" y="230"/>
                    </a:lnTo>
                    <a:lnTo>
                      <a:pt x="4" y="193"/>
                    </a:lnTo>
                    <a:lnTo>
                      <a:pt x="13" y="158"/>
                    </a:lnTo>
                    <a:lnTo>
                      <a:pt x="27" y="124"/>
                    </a:lnTo>
                    <a:lnTo>
                      <a:pt x="45" y="94"/>
                    </a:lnTo>
                    <a:lnTo>
                      <a:pt x="67" y="67"/>
                    </a:lnTo>
                    <a:lnTo>
                      <a:pt x="95" y="45"/>
                    </a:lnTo>
                    <a:lnTo>
                      <a:pt x="124" y="27"/>
                    </a:lnTo>
                    <a:lnTo>
                      <a:pt x="158" y="13"/>
                    </a:lnTo>
                    <a:lnTo>
                      <a:pt x="193" y="3"/>
                    </a:lnTo>
                    <a:lnTo>
                      <a:pt x="23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222"/>
              <p:cNvSpPr>
                <a:spLocks noEditPoints="1"/>
              </p:cNvSpPr>
              <p:nvPr/>
            </p:nvSpPr>
            <p:spPr bwMode="auto">
              <a:xfrm>
                <a:off x="0" y="0"/>
                <a:ext cx="1436" cy="1902"/>
              </a:xfrm>
              <a:custGeom>
                <a:avLst/>
                <a:gdLst>
                  <a:gd name="T0" fmla="*/ 170 w 2871"/>
                  <a:gd name="T1" fmla="*/ 1634 h 3805"/>
                  <a:gd name="T2" fmla="*/ 303 w 2871"/>
                  <a:gd name="T3" fmla="*/ 1677 h 3805"/>
                  <a:gd name="T4" fmla="*/ 440 w 2871"/>
                  <a:gd name="T5" fmla="*/ 1708 h 3805"/>
                  <a:gd name="T6" fmla="*/ 578 w 2871"/>
                  <a:gd name="T7" fmla="*/ 1726 h 3805"/>
                  <a:gd name="T8" fmla="*/ 719 w 2871"/>
                  <a:gd name="T9" fmla="*/ 1733 h 3805"/>
                  <a:gd name="T10" fmla="*/ 859 w 2871"/>
                  <a:gd name="T11" fmla="*/ 1726 h 3805"/>
                  <a:gd name="T12" fmla="*/ 997 w 2871"/>
                  <a:gd name="T13" fmla="*/ 1708 h 3805"/>
                  <a:gd name="T14" fmla="*/ 1133 w 2871"/>
                  <a:gd name="T15" fmla="*/ 1677 h 3805"/>
                  <a:gd name="T16" fmla="*/ 1266 w 2871"/>
                  <a:gd name="T17" fmla="*/ 1634 h 3805"/>
                  <a:gd name="T18" fmla="*/ 1266 w 2871"/>
                  <a:gd name="T19" fmla="*/ 1577 h 3805"/>
                  <a:gd name="T20" fmla="*/ 1266 w 2871"/>
                  <a:gd name="T21" fmla="*/ 1504 h 3805"/>
                  <a:gd name="T22" fmla="*/ 1266 w 2871"/>
                  <a:gd name="T23" fmla="*/ 1417 h 3805"/>
                  <a:gd name="T24" fmla="*/ 1266 w 2871"/>
                  <a:gd name="T25" fmla="*/ 1318 h 3805"/>
                  <a:gd name="T26" fmla="*/ 1266 w 2871"/>
                  <a:gd name="T27" fmla="*/ 1211 h 3805"/>
                  <a:gd name="T28" fmla="*/ 1266 w 2871"/>
                  <a:gd name="T29" fmla="*/ 1097 h 3805"/>
                  <a:gd name="T30" fmla="*/ 1266 w 2871"/>
                  <a:gd name="T31" fmla="*/ 979 h 3805"/>
                  <a:gd name="T32" fmla="*/ 1266 w 2871"/>
                  <a:gd name="T33" fmla="*/ 859 h 3805"/>
                  <a:gd name="T34" fmla="*/ 1266 w 2871"/>
                  <a:gd name="T35" fmla="*/ 740 h 3805"/>
                  <a:gd name="T36" fmla="*/ 1266 w 2871"/>
                  <a:gd name="T37" fmla="*/ 623 h 3805"/>
                  <a:gd name="T38" fmla="*/ 1266 w 2871"/>
                  <a:gd name="T39" fmla="*/ 512 h 3805"/>
                  <a:gd name="T40" fmla="*/ 1266 w 2871"/>
                  <a:gd name="T41" fmla="*/ 409 h 3805"/>
                  <a:gd name="T42" fmla="*/ 1266 w 2871"/>
                  <a:gd name="T43" fmla="*/ 316 h 3805"/>
                  <a:gd name="T44" fmla="*/ 1266 w 2871"/>
                  <a:gd name="T45" fmla="*/ 235 h 3805"/>
                  <a:gd name="T46" fmla="*/ 1266 w 2871"/>
                  <a:gd name="T47" fmla="*/ 169 h 3805"/>
                  <a:gd name="T48" fmla="*/ 85 w 2871"/>
                  <a:gd name="T49" fmla="*/ 0 h 3805"/>
                  <a:gd name="T50" fmla="*/ 1368 w 2871"/>
                  <a:gd name="T51" fmla="*/ 1 h 3805"/>
                  <a:gd name="T52" fmla="*/ 1398 w 2871"/>
                  <a:gd name="T53" fmla="*/ 14 h 3805"/>
                  <a:gd name="T54" fmla="*/ 1421 w 2871"/>
                  <a:gd name="T55" fmla="*/ 37 h 3805"/>
                  <a:gd name="T56" fmla="*/ 1434 w 2871"/>
                  <a:gd name="T57" fmla="*/ 67 h 3805"/>
                  <a:gd name="T58" fmla="*/ 1435 w 2871"/>
                  <a:gd name="T59" fmla="*/ 1687 h 3805"/>
                  <a:gd name="T60" fmla="*/ 1431 w 2871"/>
                  <a:gd name="T61" fmla="*/ 1716 h 3805"/>
                  <a:gd name="T62" fmla="*/ 1422 w 2871"/>
                  <a:gd name="T63" fmla="*/ 1738 h 3805"/>
                  <a:gd name="T64" fmla="*/ 1407 w 2871"/>
                  <a:gd name="T65" fmla="*/ 1754 h 3805"/>
                  <a:gd name="T66" fmla="*/ 1391 w 2871"/>
                  <a:gd name="T67" fmla="*/ 1766 h 3805"/>
                  <a:gd name="T68" fmla="*/ 1383 w 2871"/>
                  <a:gd name="T69" fmla="*/ 1770 h 3805"/>
                  <a:gd name="T70" fmla="*/ 1240 w 2871"/>
                  <a:gd name="T71" fmla="*/ 1822 h 3805"/>
                  <a:gd name="T72" fmla="*/ 1094 w 2871"/>
                  <a:gd name="T73" fmla="*/ 1861 h 3805"/>
                  <a:gd name="T74" fmla="*/ 946 w 2871"/>
                  <a:gd name="T75" fmla="*/ 1888 h 3805"/>
                  <a:gd name="T76" fmla="*/ 795 w 2871"/>
                  <a:gd name="T77" fmla="*/ 1900 h 3805"/>
                  <a:gd name="T78" fmla="*/ 643 w 2871"/>
                  <a:gd name="T79" fmla="*/ 1900 h 3805"/>
                  <a:gd name="T80" fmla="*/ 492 w 2871"/>
                  <a:gd name="T81" fmla="*/ 1888 h 3805"/>
                  <a:gd name="T82" fmla="*/ 344 w 2871"/>
                  <a:gd name="T83" fmla="*/ 1861 h 3805"/>
                  <a:gd name="T84" fmla="*/ 198 w 2871"/>
                  <a:gd name="T85" fmla="*/ 1823 h 3805"/>
                  <a:gd name="T86" fmla="*/ 55 w 2871"/>
                  <a:gd name="T87" fmla="*/ 1771 h 3805"/>
                  <a:gd name="T88" fmla="*/ 30 w 2871"/>
                  <a:gd name="T89" fmla="*/ 1756 h 3805"/>
                  <a:gd name="T90" fmla="*/ 12 w 2871"/>
                  <a:gd name="T91" fmla="*/ 1734 h 3805"/>
                  <a:gd name="T92" fmla="*/ 2 w 2871"/>
                  <a:gd name="T93" fmla="*/ 1707 h 3805"/>
                  <a:gd name="T94" fmla="*/ 0 w 2871"/>
                  <a:gd name="T95" fmla="*/ 84 h 3805"/>
                  <a:gd name="T96" fmla="*/ 7 w 2871"/>
                  <a:gd name="T97" fmla="*/ 51 h 3805"/>
                  <a:gd name="T98" fmla="*/ 25 w 2871"/>
                  <a:gd name="T99" fmla="*/ 24 h 3805"/>
                  <a:gd name="T100" fmla="*/ 52 w 2871"/>
                  <a:gd name="T101" fmla="*/ 6 h 3805"/>
                  <a:gd name="T102" fmla="*/ 85 w 2871"/>
                  <a:gd name="T103" fmla="*/ 0 h 380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871" h="3805">
                    <a:moveTo>
                      <a:pt x="339" y="339"/>
                    </a:moveTo>
                    <a:lnTo>
                      <a:pt x="339" y="3269"/>
                    </a:lnTo>
                    <a:lnTo>
                      <a:pt x="473" y="3314"/>
                    </a:lnTo>
                    <a:lnTo>
                      <a:pt x="606" y="3355"/>
                    </a:lnTo>
                    <a:lnTo>
                      <a:pt x="742" y="3388"/>
                    </a:lnTo>
                    <a:lnTo>
                      <a:pt x="879" y="3416"/>
                    </a:lnTo>
                    <a:lnTo>
                      <a:pt x="1017" y="3438"/>
                    </a:lnTo>
                    <a:lnTo>
                      <a:pt x="1156" y="3453"/>
                    </a:lnTo>
                    <a:lnTo>
                      <a:pt x="1296" y="3462"/>
                    </a:lnTo>
                    <a:lnTo>
                      <a:pt x="1437" y="3466"/>
                    </a:lnTo>
                    <a:lnTo>
                      <a:pt x="1577" y="3462"/>
                    </a:lnTo>
                    <a:lnTo>
                      <a:pt x="1717" y="3453"/>
                    </a:lnTo>
                    <a:lnTo>
                      <a:pt x="1856" y="3438"/>
                    </a:lnTo>
                    <a:lnTo>
                      <a:pt x="1993" y="3416"/>
                    </a:lnTo>
                    <a:lnTo>
                      <a:pt x="2130" y="3388"/>
                    </a:lnTo>
                    <a:lnTo>
                      <a:pt x="2266" y="3355"/>
                    </a:lnTo>
                    <a:lnTo>
                      <a:pt x="2399" y="3314"/>
                    </a:lnTo>
                    <a:lnTo>
                      <a:pt x="2531" y="3269"/>
                    </a:lnTo>
                    <a:lnTo>
                      <a:pt x="2531" y="3215"/>
                    </a:lnTo>
                    <a:lnTo>
                      <a:pt x="2531" y="3154"/>
                    </a:lnTo>
                    <a:lnTo>
                      <a:pt x="2531" y="3084"/>
                    </a:lnTo>
                    <a:lnTo>
                      <a:pt x="2531" y="3008"/>
                    </a:lnTo>
                    <a:lnTo>
                      <a:pt x="2531" y="2923"/>
                    </a:lnTo>
                    <a:lnTo>
                      <a:pt x="2531" y="2834"/>
                    </a:lnTo>
                    <a:lnTo>
                      <a:pt x="2531" y="2737"/>
                    </a:lnTo>
                    <a:lnTo>
                      <a:pt x="2531" y="2636"/>
                    </a:lnTo>
                    <a:lnTo>
                      <a:pt x="2531" y="2531"/>
                    </a:lnTo>
                    <a:lnTo>
                      <a:pt x="2531" y="2422"/>
                    </a:lnTo>
                    <a:lnTo>
                      <a:pt x="2531" y="2309"/>
                    </a:lnTo>
                    <a:lnTo>
                      <a:pt x="2531" y="2195"/>
                    </a:lnTo>
                    <a:lnTo>
                      <a:pt x="2531" y="2076"/>
                    </a:lnTo>
                    <a:lnTo>
                      <a:pt x="2531" y="1958"/>
                    </a:lnTo>
                    <a:lnTo>
                      <a:pt x="2531" y="1838"/>
                    </a:lnTo>
                    <a:lnTo>
                      <a:pt x="2531" y="1718"/>
                    </a:lnTo>
                    <a:lnTo>
                      <a:pt x="2531" y="1598"/>
                    </a:lnTo>
                    <a:lnTo>
                      <a:pt x="2531" y="1480"/>
                    </a:lnTo>
                    <a:lnTo>
                      <a:pt x="2531" y="1362"/>
                    </a:lnTo>
                    <a:lnTo>
                      <a:pt x="2531" y="1247"/>
                    </a:lnTo>
                    <a:lnTo>
                      <a:pt x="2531" y="1134"/>
                    </a:lnTo>
                    <a:lnTo>
                      <a:pt x="2531" y="1025"/>
                    </a:lnTo>
                    <a:lnTo>
                      <a:pt x="2531" y="920"/>
                    </a:lnTo>
                    <a:lnTo>
                      <a:pt x="2531" y="818"/>
                    </a:lnTo>
                    <a:lnTo>
                      <a:pt x="2531" y="722"/>
                    </a:lnTo>
                    <a:lnTo>
                      <a:pt x="2531" y="632"/>
                    </a:lnTo>
                    <a:lnTo>
                      <a:pt x="2531" y="547"/>
                    </a:lnTo>
                    <a:lnTo>
                      <a:pt x="2531" y="471"/>
                    </a:lnTo>
                    <a:lnTo>
                      <a:pt x="2531" y="400"/>
                    </a:lnTo>
                    <a:lnTo>
                      <a:pt x="2531" y="339"/>
                    </a:lnTo>
                    <a:lnTo>
                      <a:pt x="339" y="339"/>
                    </a:lnTo>
                    <a:close/>
                    <a:moveTo>
                      <a:pt x="170" y="0"/>
                    </a:moveTo>
                    <a:lnTo>
                      <a:pt x="2700" y="0"/>
                    </a:lnTo>
                    <a:lnTo>
                      <a:pt x="2735" y="2"/>
                    </a:lnTo>
                    <a:lnTo>
                      <a:pt x="2766" y="13"/>
                    </a:lnTo>
                    <a:lnTo>
                      <a:pt x="2795" y="29"/>
                    </a:lnTo>
                    <a:lnTo>
                      <a:pt x="2821" y="49"/>
                    </a:lnTo>
                    <a:lnTo>
                      <a:pt x="2842" y="74"/>
                    </a:lnTo>
                    <a:lnTo>
                      <a:pt x="2857" y="103"/>
                    </a:lnTo>
                    <a:lnTo>
                      <a:pt x="2867" y="134"/>
                    </a:lnTo>
                    <a:lnTo>
                      <a:pt x="2871" y="169"/>
                    </a:lnTo>
                    <a:lnTo>
                      <a:pt x="2869" y="3374"/>
                    </a:lnTo>
                    <a:lnTo>
                      <a:pt x="2868" y="3404"/>
                    </a:lnTo>
                    <a:lnTo>
                      <a:pt x="2862" y="3432"/>
                    </a:lnTo>
                    <a:lnTo>
                      <a:pt x="2853" y="3455"/>
                    </a:lnTo>
                    <a:lnTo>
                      <a:pt x="2843" y="3476"/>
                    </a:lnTo>
                    <a:lnTo>
                      <a:pt x="2829" y="3494"/>
                    </a:lnTo>
                    <a:lnTo>
                      <a:pt x="2814" y="3509"/>
                    </a:lnTo>
                    <a:lnTo>
                      <a:pt x="2799" y="3522"/>
                    </a:lnTo>
                    <a:lnTo>
                      <a:pt x="2781" y="3532"/>
                    </a:lnTo>
                    <a:lnTo>
                      <a:pt x="2765" y="3540"/>
                    </a:lnTo>
                    <a:lnTo>
                      <a:pt x="2624" y="3596"/>
                    </a:lnTo>
                    <a:lnTo>
                      <a:pt x="2480" y="3645"/>
                    </a:lnTo>
                    <a:lnTo>
                      <a:pt x="2335" y="3687"/>
                    </a:lnTo>
                    <a:lnTo>
                      <a:pt x="2188" y="3723"/>
                    </a:lnTo>
                    <a:lnTo>
                      <a:pt x="2041" y="3752"/>
                    </a:lnTo>
                    <a:lnTo>
                      <a:pt x="1891" y="3776"/>
                    </a:lnTo>
                    <a:lnTo>
                      <a:pt x="1741" y="3792"/>
                    </a:lnTo>
                    <a:lnTo>
                      <a:pt x="1590" y="3801"/>
                    </a:lnTo>
                    <a:lnTo>
                      <a:pt x="1437" y="3805"/>
                    </a:lnTo>
                    <a:lnTo>
                      <a:pt x="1285" y="3801"/>
                    </a:lnTo>
                    <a:lnTo>
                      <a:pt x="1133" y="3792"/>
                    </a:lnTo>
                    <a:lnTo>
                      <a:pt x="984" y="3776"/>
                    </a:lnTo>
                    <a:lnTo>
                      <a:pt x="834" y="3752"/>
                    </a:lnTo>
                    <a:lnTo>
                      <a:pt x="687" y="3723"/>
                    </a:lnTo>
                    <a:lnTo>
                      <a:pt x="540" y="3687"/>
                    </a:lnTo>
                    <a:lnTo>
                      <a:pt x="395" y="3646"/>
                    </a:lnTo>
                    <a:lnTo>
                      <a:pt x="251" y="3597"/>
                    </a:lnTo>
                    <a:lnTo>
                      <a:pt x="109" y="3542"/>
                    </a:lnTo>
                    <a:lnTo>
                      <a:pt x="83" y="3530"/>
                    </a:lnTo>
                    <a:lnTo>
                      <a:pt x="60" y="3513"/>
                    </a:lnTo>
                    <a:lnTo>
                      <a:pt x="39" y="3493"/>
                    </a:lnTo>
                    <a:lnTo>
                      <a:pt x="23" y="3469"/>
                    </a:lnTo>
                    <a:lnTo>
                      <a:pt x="10" y="3443"/>
                    </a:lnTo>
                    <a:lnTo>
                      <a:pt x="3" y="3414"/>
                    </a:lnTo>
                    <a:lnTo>
                      <a:pt x="0" y="3384"/>
                    </a:lnTo>
                    <a:lnTo>
                      <a:pt x="0" y="169"/>
                    </a:lnTo>
                    <a:lnTo>
                      <a:pt x="3" y="134"/>
                    </a:lnTo>
                    <a:lnTo>
                      <a:pt x="14" y="103"/>
                    </a:lnTo>
                    <a:lnTo>
                      <a:pt x="29" y="74"/>
                    </a:lnTo>
                    <a:lnTo>
                      <a:pt x="50" y="49"/>
                    </a:lnTo>
                    <a:lnTo>
                      <a:pt x="75" y="29"/>
                    </a:lnTo>
                    <a:lnTo>
                      <a:pt x="104" y="13"/>
                    </a:lnTo>
                    <a:lnTo>
                      <a:pt x="135" y="2"/>
                    </a:lnTo>
                    <a:lnTo>
                      <a:pt x="17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6661" y="5692"/>
              <a:ext cx="9395" cy="14377"/>
            </a:xfrm>
            <a:custGeom>
              <a:avLst/>
              <a:gdLst>
                <a:gd name="T0" fmla="*/ 421011 w 2448"/>
                <a:gd name="T1" fmla="*/ 20916 h 3918"/>
                <a:gd name="T2" fmla="*/ 500071 w 2448"/>
                <a:gd name="T3" fmla="*/ 108618 h 3918"/>
                <a:gd name="T4" fmla="*/ 563779 w 2448"/>
                <a:gd name="T5" fmla="*/ 228244 h 3918"/>
                <a:gd name="T6" fmla="*/ 598704 w 2448"/>
                <a:gd name="T7" fmla="*/ 357411 h 3918"/>
                <a:gd name="T8" fmla="*/ 606379 w 2448"/>
                <a:gd name="T9" fmla="*/ 484376 h 3918"/>
                <a:gd name="T10" fmla="*/ 615590 w 2448"/>
                <a:gd name="T11" fmla="*/ 583086 h 3918"/>
                <a:gd name="T12" fmla="*/ 635163 w 2448"/>
                <a:gd name="T13" fmla="*/ 649505 h 3918"/>
                <a:gd name="T14" fmla="*/ 661644 w 2448"/>
                <a:gd name="T15" fmla="*/ 682163 h 3918"/>
                <a:gd name="T16" fmla="*/ 688509 w 2448"/>
                <a:gd name="T17" fmla="*/ 679228 h 3918"/>
                <a:gd name="T18" fmla="*/ 710001 w 2448"/>
                <a:gd name="T19" fmla="*/ 642166 h 3918"/>
                <a:gd name="T20" fmla="*/ 719979 w 2448"/>
                <a:gd name="T21" fmla="*/ 571711 h 3918"/>
                <a:gd name="T22" fmla="*/ 722282 w 2448"/>
                <a:gd name="T23" fmla="*/ 514466 h 3918"/>
                <a:gd name="T24" fmla="*/ 741088 w 2448"/>
                <a:gd name="T25" fmla="*/ 508962 h 3918"/>
                <a:gd name="T26" fmla="*/ 774861 w 2448"/>
                <a:gd name="T27" fmla="*/ 540153 h 3918"/>
                <a:gd name="T28" fmla="*/ 821682 w 2448"/>
                <a:gd name="T29" fmla="*/ 602168 h 3918"/>
                <a:gd name="T30" fmla="*/ 871958 w 2448"/>
                <a:gd name="T31" fmla="*/ 699777 h 3918"/>
                <a:gd name="T32" fmla="*/ 916093 w 2448"/>
                <a:gd name="T33" fmla="*/ 832614 h 3918"/>
                <a:gd name="T34" fmla="*/ 937201 w 2448"/>
                <a:gd name="T35" fmla="*/ 951506 h 3918"/>
                <a:gd name="T36" fmla="*/ 939504 w 2448"/>
                <a:gd name="T37" fmla="*/ 1024529 h 3918"/>
                <a:gd name="T38" fmla="*/ 924536 w 2448"/>
                <a:gd name="T39" fmla="*/ 1138284 h 3918"/>
                <a:gd name="T40" fmla="*/ 887309 w 2448"/>
                <a:gd name="T41" fmla="*/ 1239930 h 3918"/>
                <a:gd name="T42" fmla="*/ 833580 w 2448"/>
                <a:gd name="T43" fmla="*/ 1319925 h 3918"/>
                <a:gd name="T44" fmla="*/ 769104 w 2448"/>
                <a:gd name="T45" fmla="*/ 1380839 h 3918"/>
                <a:gd name="T46" fmla="*/ 700406 w 2448"/>
                <a:gd name="T47" fmla="*/ 1424874 h 3918"/>
                <a:gd name="T48" fmla="*/ 666633 w 2448"/>
                <a:gd name="T49" fmla="*/ 1431846 h 3918"/>
                <a:gd name="T50" fmla="*/ 662412 w 2448"/>
                <a:gd name="T51" fmla="*/ 1411296 h 3918"/>
                <a:gd name="T52" fmla="*/ 702709 w 2448"/>
                <a:gd name="T53" fmla="*/ 1312953 h 3918"/>
                <a:gd name="T54" fmla="*/ 705396 w 2448"/>
                <a:gd name="T55" fmla="*/ 1210207 h 3918"/>
                <a:gd name="T56" fmla="*/ 677763 w 2448"/>
                <a:gd name="T57" fmla="*/ 1107827 h 3918"/>
                <a:gd name="T58" fmla="*/ 625952 w 2448"/>
                <a:gd name="T59" fmla="*/ 1009484 h 3918"/>
                <a:gd name="T60" fmla="*/ 561476 w 2448"/>
                <a:gd name="T61" fmla="*/ 917379 h 3918"/>
                <a:gd name="T62" fmla="*/ 510817 w 2448"/>
                <a:gd name="T63" fmla="*/ 829311 h 3918"/>
                <a:gd name="T64" fmla="*/ 475509 w 2448"/>
                <a:gd name="T65" fmla="*/ 751150 h 3918"/>
                <a:gd name="T66" fmla="*/ 454784 w 2448"/>
                <a:gd name="T67" fmla="*/ 692438 h 3918"/>
                <a:gd name="T68" fmla="*/ 446341 w 2448"/>
                <a:gd name="T69" fmla="*/ 664183 h 3918"/>
                <a:gd name="T70" fmla="*/ 440584 w 2448"/>
                <a:gd name="T71" fmla="*/ 672990 h 3918"/>
                <a:gd name="T72" fmla="*/ 416790 w 2448"/>
                <a:gd name="T73" fmla="*/ 717758 h 3918"/>
                <a:gd name="T74" fmla="*/ 376109 w 2448"/>
                <a:gd name="T75" fmla="*/ 797753 h 3918"/>
                <a:gd name="T76" fmla="*/ 319309 w 2448"/>
                <a:gd name="T77" fmla="*/ 912242 h 3918"/>
                <a:gd name="T78" fmla="*/ 248692 w 2448"/>
                <a:gd name="T79" fmla="*/ 1061224 h 3918"/>
                <a:gd name="T80" fmla="*/ 214919 w 2448"/>
                <a:gd name="T81" fmla="*/ 1166540 h 3918"/>
                <a:gd name="T82" fmla="*/ 211849 w 2448"/>
                <a:gd name="T83" fmla="*/ 1259011 h 3918"/>
                <a:gd name="T84" fmla="*/ 230271 w 2448"/>
                <a:gd name="T85" fmla="*/ 1337172 h 3918"/>
                <a:gd name="T86" fmla="*/ 261357 w 2448"/>
                <a:gd name="T87" fmla="*/ 1400288 h 3918"/>
                <a:gd name="T88" fmla="*/ 270184 w 2448"/>
                <a:gd name="T89" fmla="*/ 1430745 h 3918"/>
                <a:gd name="T90" fmla="*/ 248692 w 2448"/>
                <a:gd name="T91" fmla="*/ 1435882 h 3918"/>
                <a:gd name="T92" fmla="*/ 166946 w 2448"/>
                <a:gd name="T93" fmla="*/ 1381940 h 3918"/>
                <a:gd name="T94" fmla="*/ 90189 w 2448"/>
                <a:gd name="T95" fmla="*/ 1301211 h 3918"/>
                <a:gd name="T96" fmla="*/ 36076 w 2448"/>
                <a:gd name="T97" fmla="*/ 1211308 h 3918"/>
                <a:gd name="T98" fmla="*/ 18805 w 2448"/>
                <a:gd name="T99" fmla="*/ 1165806 h 3918"/>
                <a:gd name="T100" fmla="*/ 4222 w 2448"/>
                <a:gd name="T101" fmla="*/ 1099021 h 3918"/>
                <a:gd name="T102" fmla="*/ 384 w 2448"/>
                <a:gd name="T103" fmla="*/ 1012787 h 3918"/>
                <a:gd name="T104" fmla="*/ 16119 w 2448"/>
                <a:gd name="T105" fmla="*/ 910040 h 3918"/>
                <a:gd name="T106" fmla="*/ 59870 w 2448"/>
                <a:gd name="T107" fmla="*/ 792616 h 3918"/>
                <a:gd name="T108" fmla="*/ 140465 w 2448"/>
                <a:gd name="T109" fmla="*/ 662715 h 3918"/>
                <a:gd name="T110" fmla="*/ 246390 w 2448"/>
                <a:gd name="T111" fmla="*/ 502724 h 3918"/>
                <a:gd name="T112" fmla="*/ 314703 w 2448"/>
                <a:gd name="T113" fmla="*/ 357044 h 3918"/>
                <a:gd name="T114" fmla="*/ 354233 w 2448"/>
                <a:gd name="T115" fmla="*/ 228978 h 3918"/>
                <a:gd name="T116" fmla="*/ 371119 w 2448"/>
                <a:gd name="T117" fmla="*/ 123663 h 3918"/>
                <a:gd name="T118" fmla="*/ 374190 w 2448"/>
                <a:gd name="T119" fmla="*/ 44401 h 3918"/>
                <a:gd name="T120" fmla="*/ 375725 w 2448"/>
                <a:gd name="T121" fmla="*/ 6238 h 39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48" h="3918">
                  <a:moveTo>
                    <a:pt x="1013" y="0"/>
                  </a:moveTo>
                  <a:lnTo>
                    <a:pt x="1026" y="1"/>
                  </a:lnTo>
                  <a:lnTo>
                    <a:pt x="1039" y="8"/>
                  </a:lnTo>
                  <a:lnTo>
                    <a:pt x="1097" y="57"/>
                  </a:lnTo>
                  <a:lnTo>
                    <a:pt x="1151" y="108"/>
                  </a:lnTo>
                  <a:lnTo>
                    <a:pt x="1201" y="163"/>
                  </a:lnTo>
                  <a:lnTo>
                    <a:pt x="1248" y="220"/>
                  </a:lnTo>
                  <a:lnTo>
                    <a:pt x="1303" y="296"/>
                  </a:lnTo>
                  <a:lnTo>
                    <a:pt x="1351" y="375"/>
                  </a:lnTo>
                  <a:lnTo>
                    <a:pt x="1395" y="456"/>
                  </a:lnTo>
                  <a:lnTo>
                    <a:pt x="1435" y="538"/>
                  </a:lnTo>
                  <a:lnTo>
                    <a:pt x="1469" y="622"/>
                  </a:lnTo>
                  <a:lnTo>
                    <a:pt x="1499" y="709"/>
                  </a:lnTo>
                  <a:lnTo>
                    <a:pt x="1524" y="796"/>
                  </a:lnTo>
                  <a:lnTo>
                    <a:pt x="1544" y="884"/>
                  </a:lnTo>
                  <a:lnTo>
                    <a:pt x="1560" y="974"/>
                  </a:lnTo>
                  <a:lnTo>
                    <a:pt x="1570" y="1063"/>
                  </a:lnTo>
                  <a:lnTo>
                    <a:pt x="1576" y="1152"/>
                  </a:lnTo>
                  <a:lnTo>
                    <a:pt x="1579" y="1242"/>
                  </a:lnTo>
                  <a:lnTo>
                    <a:pt x="1580" y="1320"/>
                  </a:lnTo>
                  <a:lnTo>
                    <a:pt x="1584" y="1394"/>
                  </a:lnTo>
                  <a:lnTo>
                    <a:pt x="1588" y="1464"/>
                  </a:lnTo>
                  <a:lnTo>
                    <a:pt x="1594" y="1530"/>
                  </a:lnTo>
                  <a:lnTo>
                    <a:pt x="1604" y="1589"/>
                  </a:lnTo>
                  <a:lnTo>
                    <a:pt x="1613" y="1643"/>
                  </a:lnTo>
                  <a:lnTo>
                    <a:pt x="1625" y="1692"/>
                  </a:lnTo>
                  <a:lnTo>
                    <a:pt x="1640" y="1734"/>
                  </a:lnTo>
                  <a:lnTo>
                    <a:pt x="1655" y="1770"/>
                  </a:lnTo>
                  <a:lnTo>
                    <a:pt x="1672" y="1801"/>
                  </a:lnTo>
                  <a:lnTo>
                    <a:pt x="1688" y="1826"/>
                  </a:lnTo>
                  <a:lnTo>
                    <a:pt x="1706" y="1845"/>
                  </a:lnTo>
                  <a:lnTo>
                    <a:pt x="1724" y="1859"/>
                  </a:lnTo>
                  <a:lnTo>
                    <a:pt x="1743" y="1866"/>
                  </a:lnTo>
                  <a:lnTo>
                    <a:pt x="1761" y="1867"/>
                  </a:lnTo>
                  <a:lnTo>
                    <a:pt x="1778" y="1862"/>
                  </a:lnTo>
                  <a:lnTo>
                    <a:pt x="1794" y="1851"/>
                  </a:lnTo>
                  <a:lnTo>
                    <a:pt x="1811" y="1835"/>
                  </a:lnTo>
                  <a:lnTo>
                    <a:pt x="1825" y="1812"/>
                  </a:lnTo>
                  <a:lnTo>
                    <a:pt x="1838" y="1785"/>
                  </a:lnTo>
                  <a:lnTo>
                    <a:pt x="1850" y="1750"/>
                  </a:lnTo>
                  <a:lnTo>
                    <a:pt x="1861" y="1711"/>
                  </a:lnTo>
                  <a:lnTo>
                    <a:pt x="1868" y="1666"/>
                  </a:lnTo>
                  <a:lnTo>
                    <a:pt x="1874" y="1616"/>
                  </a:lnTo>
                  <a:lnTo>
                    <a:pt x="1876" y="1558"/>
                  </a:lnTo>
                  <a:lnTo>
                    <a:pt x="1878" y="1497"/>
                  </a:lnTo>
                  <a:lnTo>
                    <a:pt x="1874" y="1430"/>
                  </a:lnTo>
                  <a:lnTo>
                    <a:pt x="1876" y="1414"/>
                  </a:lnTo>
                  <a:lnTo>
                    <a:pt x="1882" y="1402"/>
                  </a:lnTo>
                  <a:lnTo>
                    <a:pt x="1892" y="1393"/>
                  </a:lnTo>
                  <a:lnTo>
                    <a:pt x="1904" y="1386"/>
                  </a:lnTo>
                  <a:lnTo>
                    <a:pt x="1918" y="1385"/>
                  </a:lnTo>
                  <a:lnTo>
                    <a:pt x="1931" y="1387"/>
                  </a:lnTo>
                  <a:lnTo>
                    <a:pt x="1944" y="1395"/>
                  </a:lnTo>
                  <a:lnTo>
                    <a:pt x="1967" y="1416"/>
                  </a:lnTo>
                  <a:lnTo>
                    <a:pt x="1992" y="1442"/>
                  </a:lnTo>
                  <a:lnTo>
                    <a:pt x="2019" y="1472"/>
                  </a:lnTo>
                  <a:lnTo>
                    <a:pt x="2048" y="1506"/>
                  </a:lnTo>
                  <a:lnTo>
                    <a:pt x="2078" y="1545"/>
                  </a:lnTo>
                  <a:lnTo>
                    <a:pt x="2109" y="1591"/>
                  </a:lnTo>
                  <a:lnTo>
                    <a:pt x="2141" y="1641"/>
                  </a:lnTo>
                  <a:lnTo>
                    <a:pt x="2174" y="1698"/>
                  </a:lnTo>
                  <a:lnTo>
                    <a:pt x="2206" y="1761"/>
                  </a:lnTo>
                  <a:lnTo>
                    <a:pt x="2240" y="1831"/>
                  </a:lnTo>
                  <a:lnTo>
                    <a:pt x="2272" y="1907"/>
                  </a:lnTo>
                  <a:lnTo>
                    <a:pt x="2304" y="1991"/>
                  </a:lnTo>
                  <a:lnTo>
                    <a:pt x="2335" y="2082"/>
                  </a:lnTo>
                  <a:lnTo>
                    <a:pt x="2363" y="2178"/>
                  </a:lnTo>
                  <a:lnTo>
                    <a:pt x="2387" y="2269"/>
                  </a:lnTo>
                  <a:lnTo>
                    <a:pt x="2406" y="2356"/>
                  </a:lnTo>
                  <a:lnTo>
                    <a:pt x="2422" y="2440"/>
                  </a:lnTo>
                  <a:lnTo>
                    <a:pt x="2434" y="2520"/>
                  </a:lnTo>
                  <a:lnTo>
                    <a:pt x="2442" y="2593"/>
                  </a:lnTo>
                  <a:lnTo>
                    <a:pt x="2447" y="2665"/>
                  </a:lnTo>
                  <a:lnTo>
                    <a:pt x="2448" y="2724"/>
                  </a:lnTo>
                  <a:lnTo>
                    <a:pt x="2448" y="2747"/>
                  </a:lnTo>
                  <a:lnTo>
                    <a:pt x="2448" y="2792"/>
                  </a:lnTo>
                  <a:lnTo>
                    <a:pt x="2444" y="2849"/>
                  </a:lnTo>
                  <a:lnTo>
                    <a:pt x="2437" y="2938"/>
                  </a:lnTo>
                  <a:lnTo>
                    <a:pt x="2425" y="3022"/>
                  </a:lnTo>
                  <a:lnTo>
                    <a:pt x="2409" y="3102"/>
                  </a:lnTo>
                  <a:lnTo>
                    <a:pt x="2390" y="3177"/>
                  </a:lnTo>
                  <a:lnTo>
                    <a:pt x="2367" y="3248"/>
                  </a:lnTo>
                  <a:lnTo>
                    <a:pt x="2341" y="3315"/>
                  </a:lnTo>
                  <a:lnTo>
                    <a:pt x="2312" y="3379"/>
                  </a:lnTo>
                  <a:lnTo>
                    <a:pt x="2280" y="3439"/>
                  </a:lnTo>
                  <a:lnTo>
                    <a:pt x="2246" y="3495"/>
                  </a:lnTo>
                  <a:lnTo>
                    <a:pt x="2210" y="3547"/>
                  </a:lnTo>
                  <a:lnTo>
                    <a:pt x="2172" y="3597"/>
                  </a:lnTo>
                  <a:lnTo>
                    <a:pt x="2131" y="3643"/>
                  </a:lnTo>
                  <a:lnTo>
                    <a:pt x="2091" y="3685"/>
                  </a:lnTo>
                  <a:lnTo>
                    <a:pt x="2048" y="3726"/>
                  </a:lnTo>
                  <a:lnTo>
                    <a:pt x="2004" y="3763"/>
                  </a:lnTo>
                  <a:lnTo>
                    <a:pt x="1960" y="3796"/>
                  </a:lnTo>
                  <a:lnTo>
                    <a:pt x="1916" y="3827"/>
                  </a:lnTo>
                  <a:lnTo>
                    <a:pt x="1871" y="3857"/>
                  </a:lnTo>
                  <a:lnTo>
                    <a:pt x="1825" y="3883"/>
                  </a:lnTo>
                  <a:lnTo>
                    <a:pt x="1781" y="3907"/>
                  </a:lnTo>
                  <a:lnTo>
                    <a:pt x="1765" y="3912"/>
                  </a:lnTo>
                  <a:lnTo>
                    <a:pt x="1750" y="3909"/>
                  </a:lnTo>
                  <a:lnTo>
                    <a:pt x="1737" y="3902"/>
                  </a:lnTo>
                  <a:lnTo>
                    <a:pt x="1726" y="3891"/>
                  </a:lnTo>
                  <a:lnTo>
                    <a:pt x="1721" y="3878"/>
                  </a:lnTo>
                  <a:lnTo>
                    <a:pt x="1721" y="3863"/>
                  </a:lnTo>
                  <a:lnTo>
                    <a:pt x="1726" y="3846"/>
                  </a:lnTo>
                  <a:lnTo>
                    <a:pt x="1762" y="3781"/>
                  </a:lnTo>
                  <a:lnTo>
                    <a:pt x="1792" y="3715"/>
                  </a:lnTo>
                  <a:lnTo>
                    <a:pt x="1815" y="3647"/>
                  </a:lnTo>
                  <a:lnTo>
                    <a:pt x="1831" y="3578"/>
                  </a:lnTo>
                  <a:lnTo>
                    <a:pt x="1841" y="3509"/>
                  </a:lnTo>
                  <a:lnTo>
                    <a:pt x="1846" y="3439"/>
                  </a:lnTo>
                  <a:lnTo>
                    <a:pt x="1844" y="3369"/>
                  </a:lnTo>
                  <a:lnTo>
                    <a:pt x="1838" y="3298"/>
                  </a:lnTo>
                  <a:lnTo>
                    <a:pt x="1828" y="3228"/>
                  </a:lnTo>
                  <a:lnTo>
                    <a:pt x="1811" y="3158"/>
                  </a:lnTo>
                  <a:lnTo>
                    <a:pt x="1791" y="3089"/>
                  </a:lnTo>
                  <a:lnTo>
                    <a:pt x="1766" y="3019"/>
                  </a:lnTo>
                  <a:lnTo>
                    <a:pt x="1737" y="2951"/>
                  </a:lnTo>
                  <a:lnTo>
                    <a:pt x="1706" y="2883"/>
                  </a:lnTo>
                  <a:lnTo>
                    <a:pt x="1670" y="2816"/>
                  </a:lnTo>
                  <a:lnTo>
                    <a:pt x="1631" y="2751"/>
                  </a:lnTo>
                  <a:lnTo>
                    <a:pt x="1591" y="2686"/>
                  </a:lnTo>
                  <a:lnTo>
                    <a:pt x="1547" y="2623"/>
                  </a:lnTo>
                  <a:lnTo>
                    <a:pt x="1504" y="2562"/>
                  </a:lnTo>
                  <a:lnTo>
                    <a:pt x="1463" y="2500"/>
                  </a:lnTo>
                  <a:lnTo>
                    <a:pt x="1426" y="2440"/>
                  </a:lnTo>
                  <a:lnTo>
                    <a:pt x="1392" y="2379"/>
                  </a:lnTo>
                  <a:lnTo>
                    <a:pt x="1361" y="2318"/>
                  </a:lnTo>
                  <a:lnTo>
                    <a:pt x="1331" y="2260"/>
                  </a:lnTo>
                  <a:lnTo>
                    <a:pt x="1305" y="2203"/>
                  </a:lnTo>
                  <a:lnTo>
                    <a:pt x="1281" y="2148"/>
                  </a:lnTo>
                  <a:lnTo>
                    <a:pt x="1259" y="2096"/>
                  </a:lnTo>
                  <a:lnTo>
                    <a:pt x="1239" y="2047"/>
                  </a:lnTo>
                  <a:lnTo>
                    <a:pt x="1223" y="2000"/>
                  </a:lnTo>
                  <a:lnTo>
                    <a:pt x="1209" y="1959"/>
                  </a:lnTo>
                  <a:lnTo>
                    <a:pt x="1195" y="1921"/>
                  </a:lnTo>
                  <a:lnTo>
                    <a:pt x="1185" y="1887"/>
                  </a:lnTo>
                  <a:lnTo>
                    <a:pt x="1176" y="1860"/>
                  </a:lnTo>
                  <a:lnTo>
                    <a:pt x="1170" y="1837"/>
                  </a:lnTo>
                  <a:lnTo>
                    <a:pt x="1166" y="1820"/>
                  </a:lnTo>
                  <a:lnTo>
                    <a:pt x="1163" y="1810"/>
                  </a:lnTo>
                  <a:lnTo>
                    <a:pt x="1162" y="1806"/>
                  </a:lnTo>
                  <a:lnTo>
                    <a:pt x="1161" y="1810"/>
                  </a:lnTo>
                  <a:lnTo>
                    <a:pt x="1156" y="1819"/>
                  </a:lnTo>
                  <a:lnTo>
                    <a:pt x="1148" y="1834"/>
                  </a:lnTo>
                  <a:lnTo>
                    <a:pt x="1137" y="1855"/>
                  </a:lnTo>
                  <a:lnTo>
                    <a:pt x="1123" y="1882"/>
                  </a:lnTo>
                  <a:lnTo>
                    <a:pt x="1106" y="1917"/>
                  </a:lnTo>
                  <a:lnTo>
                    <a:pt x="1086" y="1956"/>
                  </a:lnTo>
                  <a:lnTo>
                    <a:pt x="1064" y="2001"/>
                  </a:lnTo>
                  <a:lnTo>
                    <a:pt x="1038" y="2053"/>
                  </a:lnTo>
                  <a:lnTo>
                    <a:pt x="1011" y="2111"/>
                  </a:lnTo>
                  <a:lnTo>
                    <a:pt x="980" y="2174"/>
                  </a:lnTo>
                  <a:lnTo>
                    <a:pt x="947" y="2243"/>
                  </a:lnTo>
                  <a:lnTo>
                    <a:pt x="911" y="2318"/>
                  </a:lnTo>
                  <a:lnTo>
                    <a:pt x="873" y="2399"/>
                  </a:lnTo>
                  <a:lnTo>
                    <a:pt x="832" y="2486"/>
                  </a:lnTo>
                  <a:lnTo>
                    <a:pt x="789" y="2579"/>
                  </a:lnTo>
                  <a:lnTo>
                    <a:pt x="744" y="2678"/>
                  </a:lnTo>
                  <a:lnTo>
                    <a:pt x="697" y="2783"/>
                  </a:lnTo>
                  <a:lnTo>
                    <a:pt x="648" y="2892"/>
                  </a:lnTo>
                  <a:lnTo>
                    <a:pt x="617" y="2967"/>
                  </a:lnTo>
                  <a:lnTo>
                    <a:pt x="592" y="3040"/>
                  </a:lnTo>
                  <a:lnTo>
                    <a:pt x="574" y="3110"/>
                  </a:lnTo>
                  <a:lnTo>
                    <a:pt x="560" y="3179"/>
                  </a:lnTo>
                  <a:lnTo>
                    <a:pt x="551" y="3245"/>
                  </a:lnTo>
                  <a:lnTo>
                    <a:pt x="548" y="3309"/>
                  </a:lnTo>
                  <a:lnTo>
                    <a:pt x="548" y="3371"/>
                  </a:lnTo>
                  <a:lnTo>
                    <a:pt x="552" y="3431"/>
                  </a:lnTo>
                  <a:lnTo>
                    <a:pt x="560" y="3488"/>
                  </a:lnTo>
                  <a:lnTo>
                    <a:pt x="572" y="3543"/>
                  </a:lnTo>
                  <a:lnTo>
                    <a:pt x="585" y="3594"/>
                  </a:lnTo>
                  <a:lnTo>
                    <a:pt x="600" y="3644"/>
                  </a:lnTo>
                  <a:lnTo>
                    <a:pt x="619" y="3691"/>
                  </a:lnTo>
                  <a:lnTo>
                    <a:pt x="638" y="3735"/>
                  </a:lnTo>
                  <a:lnTo>
                    <a:pt x="660" y="3777"/>
                  </a:lnTo>
                  <a:lnTo>
                    <a:pt x="681" y="3816"/>
                  </a:lnTo>
                  <a:lnTo>
                    <a:pt x="704" y="3852"/>
                  </a:lnTo>
                  <a:lnTo>
                    <a:pt x="710" y="3869"/>
                  </a:lnTo>
                  <a:lnTo>
                    <a:pt x="710" y="3884"/>
                  </a:lnTo>
                  <a:lnTo>
                    <a:pt x="704" y="3899"/>
                  </a:lnTo>
                  <a:lnTo>
                    <a:pt x="693" y="3909"/>
                  </a:lnTo>
                  <a:lnTo>
                    <a:pt x="680" y="3916"/>
                  </a:lnTo>
                  <a:lnTo>
                    <a:pt x="664" y="3918"/>
                  </a:lnTo>
                  <a:lnTo>
                    <a:pt x="648" y="3913"/>
                  </a:lnTo>
                  <a:lnTo>
                    <a:pt x="594" y="3882"/>
                  </a:lnTo>
                  <a:lnTo>
                    <a:pt x="541" y="3847"/>
                  </a:lnTo>
                  <a:lnTo>
                    <a:pt x="487" y="3809"/>
                  </a:lnTo>
                  <a:lnTo>
                    <a:pt x="435" y="3766"/>
                  </a:lnTo>
                  <a:lnTo>
                    <a:pt x="382" y="3719"/>
                  </a:lnTo>
                  <a:lnTo>
                    <a:pt x="331" y="3666"/>
                  </a:lnTo>
                  <a:lnTo>
                    <a:pt x="282" y="3608"/>
                  </a:lnTo>
                  <a:lnTo>
                    <a:pt x="235" y="3546"/>
                  </a:lnTo>
                  <a:lnTo>
                    <a:pt x="188" y="3477"/>
                  </a:lnTo>
                  <a:lnTo>
                    <a:pt x="145" y="3403"/>
                  </a:lnTo>
                  <a:lnTo>
                    <a:pt x="104" y="3322"/>
                  </a:lnTo>
                  <a:lnTo>
                    <a:pt x="94" y="3301"/>
                  </a:lnTo>
                  <a:lnTo>
                    <a:pt x="83" y="3276"/>
                  </a:lnTo>
                  <a:lnTo>
                    <a:pt x="73" y="3247"/>
                  </a:lnTo>
                  <a:lnTo>
                    <a:pt x="61" y="3214"/>
                  </a:lnTo>
                  <a:lnTo>
                    <a:pt x="49" y="3177"/>
                  </a:lnTo>
                  <a:lnTo>
                    <a:pt x="38" y="3136"/>
                  </a:lnTo>
                  <a:lnTo>
                    <a:pt x="27" y="3092"/>
                  </a:lnTo>
                  <a:lnTo>
                    <a:pt x="19" y="3046"/>
                  </a:lnTo>
                  <a:lnTo>
                    <a:pt x="11" y="2995"/>
                  </a:lnTo>
                  <a:lnTo>
                    <a:pt x="5" y="2941"/>
                  </a:lnTo>
                  <a:lnTo>
                    <a:pt x="1" y="2884"/>
                  </a:lnTo>
                  <a:lnTo>
                    <a:pt x="0" y="2823"/>
                  </a:lnTo>
                  <a:lnTo>
                    <a:pt x="1" y="2760"/>
                  </a:lnTo>
                  <a:lnTo>
                    <a:pt x="6" y="2695"/>
                  </a:lnTo>
                  <a:lnTo>
                    <a:pt x="14" y="2626"/>
                  </a:lnTo>
                  <a:lnTo>
                    <a:pt x="26" y="2554"/>
                  </a:lnTo>
                  <a:lnTo>
                    <a:pt x="42" y="2480"/>
                  </a:lnTo>
                  <a:lnTo>
                    <a:pt x="63" y="2403"/>
                  </a:lnTo>
                  <a:lnTo>
                    <a:pt x="89" y="2324"/>
                  </a:lnTo>
                  <a:lnTo>
                    <a:pt x="120" y="2243"/>
                  </a:lnTo>
                  <a:lnTo>
                    <a:pt x="156" y="2160"/>
                  </a:lnTo>
                  <a:lnTo>
                    <a:pt x="199" y="2074"/>
                  </a:lnTo>
                  <a:lnTo>
                    <a:pt x="248" y="1987"/>
                  </a:lnTo>
                  <a:lnTo>
                    <a:pt x="304" y="1898"/>
                  </a:lnTo>
                  <a:lnTo>
                    <a:pt x="366" y="1806"/>
                  </a:lnTo>
                  <a:lnTo>
                    <a:pt x="445" y="1694"/>
                  </a:lnTo>
                  <a:lnTo>
                    <a:pt x="517" y="1583"/>
                  </a:lnTo>
                  <a:lnTo>
                    <a:pt x="582" y="1476"/>
                  </a:lnTo>
                  <a:lnTo>
                    <a:pt x="642" y="1370"/>
                  </a:lnTo>
                  <a:lnTo>
                    <a:pt x="694" y="1267"/>
                  </a:lnTo>
                  <a:lnTo>
                    <a:pt x="742" y="1165"/>
                  </a:lnTo>
                  <a:lnTo>
                    <a:pt x="783" y="1068"/>
                  </a:lnTo>
                  <a:lnTo>
                    <a:pt x="820" y="973"/>
                  </a:lnTo>
                  <a:lnTo>
                    <a:pt x="853" y="880"/>
                  </a:lnTo>
                  <a:lnTo>
                    <a:pt x="880" y="792"/>
                  </a:lnTo>
                  <a:lnTo>
                    <a:pt x="903" y="706"/>
                  </a:lnTo>
                  <a:lnTo>
                    <a:pt x="923" y="624"/>
                  </a:lnTo>
                  <a:lnTo>
                    <a:pt x="938" y="546"/>
                  </a:lnTo>
                  <a:lnTo>
                    <a:pt x="950" y="472"/>
                  </a:lnTo>
                  <a:lnTo>
                    <a:pt x="960" y="402"/>
                  </a:lnTo>
                  <a:lnTo>
                    <a:pt x="967" y="337"/>
                  </a:lnTo>
                  <a:lnTo>
                    <a:pt x="972" y="276"/>
                  </a:lnTo>
                  <a:lnTo>
                    <a:pt x="974" y="219"/>
                  </a:lnTo>
                  <a:lnTo>
                    <a:pt x="975" y="167"/>
                  </a:lnTo>
                  <a:lnTo>
                    <a:pt x="975" y="121"/>
                  </a:lnTo>
                  <a:lnTo>
                    <a:pt x="974" y="81"/>
                  </a:lnTo>
                  <a:lnTo>
                    <a:pt x="972" y="45"/>
                  </a:lnTo>
                  <a:lnTo>
                    <a:pt x="973" y="31"/>
                  </a:lnTo>
                  <a:lnTo>
                    <a:pt x="979" y="17"/>
                  </a:lnTo>
                  <a:lnTo>
                    <a:pt x="988" y="8"/>
                  </a:lnTo>
                  <a:lnTo>
                    <a:pt x="1000" y="2"/>
                  </a:lnTo>
                  <a:lnTo>
                    <a:pt x="101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775632" y="6306818"/>
            <a:ext cx="3692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i="1" dirty="0">
                <a:solidFill>
                  <a:schemeClr val="bg1">
                    <a:lumMod val="50000"/>
                  </a:schemeClr>
                </a:solidFill>
              </a:rPr>
              <a:t>Джерело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uk-UA" sz="1100" i="1" dirty="0" err="1">
                <a:solidFill>
                  <a:schemeClr val="bg1">
                    <a:lumMod val="50000"/>
                  </a:schemeClr>
                </a:solidFill>
              </a:rPr>
              <a:t>Мінрегіон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uk-UA" sz="1100" i="1" dirty="0">
                <a:solidFill>
                  <a:schemeClr val="bg1">
                    <a:lumMod val="50000"/>
                  </a:schemeClr>
                </a:solidFill>
              </a:rPr>
              <a:t>аналіз консультантів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511B-C410-441B-A860-19A86068FDA8}" type="slidenum">
              <a:rPr lang="ru-RU" smtClean="0"/>
              <a:t>7</a:t>
            </a:fld>
            <a:endParaRPr lang="ru-RU" dirty="0"/>
          </a:p>
        </p:txBody>
      </p:sp>
      <p:grpSp>
        <p:nvGrpSpPr>
          <p:cNvPr id="54" name="Группа 53"/>
          <p:cNvGrpSpPr/>
          <p:nvPr/>
        </p:nvGrpSpPr>
        <p:grpSpPr>
          <a:xfrm>
            <a:off x="478764" y="363925"/>
            <a:ext cx="583119" cy="723282"/>
            <a:chOff x="460042" y="388558"/>
            <a:chExt cx="562034" cy="723501"/>
          </a:xfrm>
        </p:grpSpPr>
        <p:sp>
          <p:nvSpPr>
            <p:cNvPr id="55" name="Freeform 5"/>
            <p:cNvSpPr>
              <a:spLocks/>
            </p:cNvSpPr>
            <p:nvPr/>
          </p:nvSpPr>
          <p:spPr bwMode="auto">
            <a:xfrm>
              <a:off x="460042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8D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460042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1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597165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F7E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597165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4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460042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1E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460042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87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597165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FCE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597165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grpSp>
          <p:nvGrpSpPr>
            <p:cNvPr id="77" name="Группа 76"/>
            <p:cNvGrpSpPr/>
            <p:nvPr/>
          </p:nvGrpSpPr>
          <p:grpSpPr>
            <a:xfrm>
              <a:off x="460042" y="1030801"/>
              <a:ext cx="562034" cy="81258"/>
              <a:chOff x="460042" y="1109868"/>
              <a:chExt cx="562034" cy="81258"/>
            </a:xfrm>
          </p:grpSpPr>
          <p:sp>
            <p:nvSpPr>
              <p:cNvPr id="78" name="Freeform 13"/>
              <p:cNvSpPr>
                <a:spLocks/>
              </p:cNvSpPr>
              <p:nvPr/>
            </p:nvSpPr>
            <p:spPr bwMode="auto">
              <a:xfrm>
                <a:off x="460042" y="1111561"/>
                <a:ext cx="74486" cy="79565"/>
              </a:xfrm>
              <a:custGeom>
                <a:avLst/>
                <a:gdLst>
                  <a:gd name="T0" fmla="*/ 0 w 44"/>
                  <a:gd name="T1" fmla="*/ 0 h 47"/>
                  <a:gd name="T2" fmla="*/ 9 w 44"/>
                  <a:gd name="T3" fmla="*/ 0 h 47"/>
                  <a:gd name="T4" fmla="*/ 22 w 44"/>
                  <a:gd name="T5" fmla="*/ 39 h 47"/>
                  <a:gd name="T6" fmla="*/ 22 w 44"/>
                  <a:gd name="T7" fmla="*/ 39 h 47"/>
                  <a:gd name="T8" fmla="*/ 36 w 44"/>
                  <a:gd name="T9" fmla="*/ 0 h 47"/>
                  <a:gd name="T10" fmla="*/ 44 w 44"/>
                  <a:gd name="T11" fmla="*/ 0 h 47"/>
                  <a:gd name="T12" fmla="*/ 44 w 44"/>
                  <a:gd name="T13" fmla="*/ 47 h 47"/>
                  <a:gd name="T14" fmla="*/ 38 w 44"/>
                  <a:gd name="T15" fmla="*/ 47 h 47"/>
                  <a:gd name="T16" fmla="*/ 38 w 44"/>
                  <a:gd name="T17" fmla="*/ 7 h 47"/>
                  <a:gd name="T18" fmla="*/ 38 w 44"/>
                  <a:gd name="T19" fmla="*/ 7 h 47"/>
                  <a:gd name="T20" fmla="*/ 26 w 44"/>
                  <a:gd name="T21" fmla="*/ 47 h 47"/>
                  <a:gd name="T22" fmla="*/ 19 w 44"/>
                  <a:gd name="T23" fmla="*/ 47 h 47"/>
                  <a:gd name="T24" fmla="*/ 6 w 44"/>
                  <a:gd name="T25" fmla="*/ 7 h 47"/>
                  <a:gd name="T26" fmla="*/ 6 w 44"/>
                  <a:gd name="T27" fmla="*/ 7 h 47"/>
                  <a:gd name="T28" fmla="*/ 6 w 44"/>
                  <a:gd name="T29" fmla="*/ 47 h 47"/>
                  <a:gd name="T30" fmla="*/ 0 w 44"/>
                  <a:gd name="T31" fmla="*/ 47 h 47"/>
                  <a:gd name="T32" fmla="*/ 0 w 44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7">
                    <a:moveTo>
                      <a:pt x="0" y="0"/>
                    </a:moveTo>
                    <a:lnTo>
                      <a:pt x="9" y="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47"/>
                    </a:lnTo>
                    <a:lnTo>
                      <a:pt x="38" y="4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26" y="47"/>
                    </a:lnTo>
                    <a:lnTo>
                      <a:pt x="19" y="4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79" name="Rectangle 14"/>
              <p:cNvSpPr>
                <a:spLocks noChangeArrowheads="1"/>
              </p:cNvSpPr>
              <p:nvPr/>
            </p:nvSpPr>
            <p:spPr bwMode="auto">
              <a:xfrm>
                <a:off x="549764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80" name="Freeform 15"/>
              <p:cNvSpPr>
                <a:spLocks/>
              </p:cNvSpPr>
              <p:nvPr/>
            </p:nvSpPr>
            <p:spPr bwMode="auto">
              <a:xfrm>
                <a:off x="576850" y="1111561"/>
                <a:ext cx="62636" cy="79565"/>
              </a:xfrm>
              <a:custGeom>
                <a:avLst/>
                <a:gdLst>
                  <a:gd name="T0" fmla="*/ 0 w 37"/>
                  <a:gd name="T1" fmla="*/ 0 h 47"/>
                  <a:gd name="T2" fmla="*/ 6 w 37"/>
                  <a:gd name="T3" fmla="*/ 0 h 47"/>
                  <a:gd name="T4" fmla="*/ 6 w 37"/>
                  <a:gd name="T5" fmla="*/ 19 h 47"/>
                  <a:gd name="T6" fmla="*/ 31 w 37"/>
                  <a:gd name="T7" fmla="*/ 19 h 47"/>
                  <a:gd name="T8" fmla="*/ 31 w 37"/>
                  <a:gd name="T9" fmla="*/ 0 h 47"/>
                  <a:gd name="T10" fmla="*/ 37 w 37"/>
                  <a:gd name="T11" fmla="*/ 0 h 47"/>
                  <a:gd name="T12" fmla="*/ 37 w 37"/>
                  <a:gd name="T13" fmla="*/ 47 h 47"/>
                  <a:gd name="T14" fmla="*/ 31 w 37"/>
                  <a:gd name="T15" fmla="*/ 47 h 47"/>
                  <a:gd name="T16" fmla="*/ 31 w 37"/>
                  <a:gd name="T17" fmla="*/ 24 h 47"/>
                  <a:gd name="T18" fmla="*/ 6 w 37"/>
                  <a:gd name="T19" fmla="*/ 24 h 47"/>
                  <a:gd name="T20" fmla="*/ 6 w 37"/>
                  <a:gd name="T21" fmla="*/ 47 h 47"/>
                  <a:gd name="T22" fmla="*/ 0 w 37"/>
                  <a:gd name="T23" fmla="*/ 47 h 47"/>
                  <a:gd name="T24" fmla="*/ 0 w 3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7">
                    <a:moveTo>
                      <a:pt x="0" y="0"/>
                    </a:moveTo>
                    <a:lnTo>
                      <a:pt x="6" y="0"/>
                    </a:lnTo>
                    <a:lnTo>
                      <a:pt x="6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6" y="24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81" name="Freeform 16"/>
              <p:cNvSpPr>
                <a:spLocks noEditPoints="1"/>
              </p:cNvSpPr>
              <p:nvPr/>
            </p:nvSpPr>
            <p:spPr bwMode="auto">
              <a:xfrm>
                <a:off x="654722" y="1111561"/>
                <a:ext cx="59251" cy="79565"/>
              </a:xfrm>
              <a:custGeom>
                <a:avLst/>
                <a:gdLst>
                  <a:gd name="T0" fmla="*/ 0 w 52"/>
                  <a:gd name="T1" fmla="*/ 0 h 69"/>
                  <a:gd name="T2" fmla="*/ 29 w 52"/>
                  <a:gd name="T3" fmla="*/ 0 h 69"/>
                  <a:gd name="T4" fmla="*/ 52 w 52"/>
                  <a:gd name="T5" fmla="*/ 20 h 69"/>
                  <a:gd name="T6" fmla="*/ 29 w 52"/>
                  <a:gd name="T7" fmla="*/ 40 h 69"/>
                  <a:gd name="T8" fmla="*/ 10 w 52"/>
                  <a:gd name="T9" fmla="*/ 40 h 69"/>
                  <a:gd name="T10" fmla="*/ 10 w 52"/>
                  <a:gd name="T11" fmla="*/ 69 h 69"/>
                  <a:gd name="T12" fmla="*/ 0 w 52"/>
                  <a:gd name="T13" fmla="*/ 69 h 69"/>
                  <a:gd name="T14" fmla="*/ 0 w 52"/>
                  <a:gd name="T15" fmla="*/ 0 h 69"/>
                  <a:gd name="T16" fmla="*/ 29 w 52"/>
                  <a:gd name="T17" fmla="*/ 32 h 69"/>
                  <a:gd name="T18" fmla="*/ 42 w 52"/>
                  <a:gd name="T19" fmla="*/ 20 h 69"/>
                  <a:gd name="T20" fmla="*/ 29 w 52"/>
                  <a:gd name="T21" fmla="*/ 8 h 69"/>
                  <a:gd name="T22" fmla="*/ 10 w 52"/>
                  <a:gd name="T23" fmla="*/ 8 h 69"/>
                  <a:gd name="T24" fmla="*/ 10 w 52"/>
                  <a:gd name="T25" fmla="*/ 32 h 69"/>
                  <a:gd name="T26" fmla="*/ 29 w 52"/>
                  <a:gd name="T2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45" y="0"/>
                      <a:pt x="52" y="8"/>
                      <a:pt x="52" y="20"/>
                    </a:cubicBezTo>
                    <a:cubicBezTo>
                      <a:pt x="52" y="32"/>
                      <a:pt x="45" y="40"/>
                      <a:pt x="29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69"/>
                      <a:pt x="0" y="69"/>
                      <a:pt x="0" y="69"/>
                    </a:cubicBezTo>
                    <a:lnTo>
                      <a:pt x="0" y="0"/>
                    </a:lnTo>
                    <a:close/>
                    <a:moveTo>
                      <a:pt x="29" y="32"/>
                    </a:moveTo>
                    <a:cubicBezTo>
                      <a:pt x="38" y="32"/>
                      <a:pt x="42" y="28"/>
                      <a:pt x="42" y="20"/>
                    </a:cubicBezTo>
                    <a:cubicBezTo>
                      <a:pt x="42" y="12"/>
                      <a:pt x="38" y="8"/>
                      <a:pt x="2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32"/>
                      <a:pt x="10" y="32"/>
                      <a:pt x="10" y="32"/>
                    </a:cubicBez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82" name="Freeform 17"/>
              <p:cNvSpPr>
                <a:spLocks/>
              </p:cNvSpPr>
              <p:nvPr/>
            </p:nvSpPr>
            <p:spPr bwMode="auto">
              <a:xfrm>
                <a:off x="724130" y="1111561"/>
                <a:ext cx="57558" cy="79565"/>
              </a:xfrm>
              <a:custGeom>
                <a:avLst/>
                <a:gdLst>
                  <a:gd name="T0" fmla="*/ 0 w 34"/>
                  <a:gd name="T1" fmla="*/ 0 h 47"/>
                  <a:gd name="T2" fmla="*/ 34 w 34"/>
                  <a:gd name="T3" fmla="*/ 0 h 47"/>
                  <a:gd name="T4" fmla="*/ 34 w 34"/>
                  <a:gd name="T5" fmla="*/ 5 h 47"/>
                  <a:gd name="T6" fmla="*/ 6 w 34"/>
                  <a:gd name="T7" fmla="*/ 5 h 47"/>
                  <a:gd name="T8" fmla="*/ 6 w 34"/>
                  <a:gd name="T9" fmla="*/ 20 h 47"/>
                  <a:gd name="T10" fmla="*/ 31 w 34"/>
                  <a:gd name="T11" fmla="*/ 20 h 47"/>
                  <a:gd name="T12" fmla="*/ 31 w 34"/>
                  <a:gd name="T13" fmla="*/ 25 h 47"/>
                  <a:gd name="T14" fmla="*/ 6 w 34"/>
                  <a:gd name="T15" fmla="*/ 25 h 47"/>
                  <a:gd name="T16" fmla="*/ 6 w 34"/>
                  <a:gd name="T17" fmla="*/ 41 h 47"/>
                  <a:gd name="T18" fmla="*/ 34 w 34"/>
                  <a:gd name="T19" fmla="*/ 41 h 47"/>
                  <a:gd name="T20" fmla="*/ 34 w 34"/>
                  <a:gd name="T21" fmla="*/ 47 h 47"/>
                  <a:gd name="T22" fmla="*/ 0 w 34"/>
                  <a:gd name="T23" fmla="*/ 47 h 47"/>
                  <a:gd name="T24" fmla="*/ 0 w 34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6" y="5"/>
                    </a:lnTo>
                    <a:lnTo>
                      <a:pt x="6" y="20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6" y="25"/>
                    </a:lnTo>
                    <a:lnTo>
                      <a:pt x="6" y="41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83" name="Freeform 18"/>
              <p:cNvSpPr>
                <a:spLocks/>
              </p:cNvSpPr>
              <p:nvPr/>
            </p:nvSpPr>
            <p:spPr bwMode="auto">
              <a:xfrm>
                <a:off x="793538" y="1111561"/>
                <a:ext cx="45708" cy="79565"/>
              </a:xfrm>
              <a:custGeom>
                <a:avLst/>
                <a:gdLst>
                  <a:gd name="T0" fmla="*/ 0 w 27"/>
                  <a:gd name="T1" fmla="*/ 0 h 47"/>
                  <a:gd name="T2" fmla="*/ 27 w 27"/>
                  <a:gd name="T3" fmla="*/ 0 h 47"/>
                  <a:gd name="T4" fmla="*/ 27 w 27"/>
                  <a:gd name="T5" fmla="*/ 5 h 47"/>
                  <a:gd name="T6" fmla="*/ 6 w 27"/>
                  <a:gd name="T7" fmla="*/ 5 h 47"/>
                  <a:gd name="T8" fmla="*/ 6 w 27"/>
                  <a:gd name="T9" fmla="*/ 47 h 47"/>
                  <a:gd name="T10" fmla="*/ 0 w 27"/>
                  <a:gd name="T11" fmla="*/ 47 h 47"/>
                  <a:gd name="T12" fmla="*/ 0 w 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7">
                    <a:moveTo>
                      <a:pt x="0" y="0"/>
                    </a:moveTo>
                    <a:lnTo>
                      <a:pt x="27" y="0"/>
                    </a:lnTo>
                    <a:lnTo>
                      <a:pt x="27" y="5"/>
                    </a:lnTo>
                    <a:lnTo>
                      <a:pt x="6" y="5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84" name="Rectangle 19"/>
              <p:cNvSpPr>
                <a:spLocks noChangeArrowheads="1"/>
              </p:cNvSpPr>
              <p:nvPr/>
            </p:nvSpPr>
            <p:spPr bwMode="auto">
              <a:xfrm>
                <a:off x="849403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85" name="Freeform 20"/>
              <p:cNvSpPr>
                <a:spLocks noEditPoints="1"/>
              </p:cNvSpPr>
              <p:nvPr/>
            </p:nvSpPr>
            <p:spPr bwMode="auto">
              <a:xfrm>
                <a:off x="871410" y="1109868"/>
                <a:ext cx="76179" cy="81258"/>
              </a:xfrm>
              <a:custGeom>
                <a:avLst/>
                <a:gdLst>
                  <a:gd name="T0" fmla="*/ 34 w 68"/>
                  <a:gd name="T1" fmla="*/ 72 h 72"/>
                  <a:gd name="T2" fmla="*/ 0 w 68"/>
                  <a:gd name="T3" fmla="*/ 36 h 72"/>
                  <a:gd name="T4" fmla="*/ 34 w 68"/>
                  <a:gd name="T5" fmla="*/ 0 h 72"/>
                  <a:gd name="T6" fmla="*/ 68 w 68"/>
                  <a:gd name="T7" fmla="*/ 36 h 72"/>
                  <a:gd name="T8" fmla="*/ 34 w 68"/>
                  <a:gd name="T9" fmla="*/ 72 h 72"/>
                  <a:gd name="T10" fmla="*/ 34 w 68"/>
                  <a:gd name="T11" fmla="*/ 8 h 72"/>
                  <a:gd name="T12" fmla="*/ 10 w 68"/>
                  <a:gd name="T13" fmla="*/ 36 h 72"/>
                  <a:gd name="T14" fmla="*/ 34 w 68"/>
                  <a:gd name="T15" fmla="*/ 64 h 72"/>
                  <a:gd name="T16" fmla="*/ 58 w 68"/>
                  <a:gd name="T17" fmla="*/ 36 h 72"/>
                  <a:gd name="T18" fmla="*/ 34 w 68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2">
                    <a:moveTo>
                      <a:pt x="34" y="72"/>
                    </a:moveTo>
                    <a:cubicBezTo>
                      <a:pt x="11" y="72"/>
                      <a:pt x="0" y="54"/>
                      <a:pt x="0" y="36"/>
                    </a:cubicBezTo>
                    <a:cubicBezTo>
                      <a:pt x="0" y="15"/>
                      <a:pt x="13" y="0"/>
                      <a:pt x="34" y="0"/>
                    </a:cubicBezTo>
                    <a:cubicBezTo>
                      <a:pt x="55" y="0"/>
                      <a:pt x="68" y="15"/>
                      <a:pt x="68" y="36"/>
                    </a:cubicBezTo>
                    <a:cubicBezTo>
                      <a:pt x="68" y="54"/>
                      <a:pt x="57" y="72"/>
                      <a:pt x="34" y="72"/>
                    </a:cubicBezTo>
                    <a:close/>
                    <a:moveTo>
                      <a:pt x="34" y="8"/>
                    </a:moveTo>
                    <a:cubicBezTo>
                      <a:pt x="19" y="8"/>
                      <a:pt x="10" y="20"/>
                      <a:pt x="10" y="36"/>
                    </a:cubicBezTo>
                    <a:cubicBezTo>
                      <a:pt x="10" y="53"/>
                      <a:pt x="18" y="64"/>
                      <a:pt x="34" y="64"/>
                    </a:cubicBezTo>
                    <a:cubicBezTo>
                      <a:pt x="50" y="64"/>
                      <a:pt x="58" y="53"/>
                      <a:pt x="58" y="36"/>
                    </a:cubicBezTo>
                    <a:cubicBezTo>
                      <a:pt x="58" y="20"/>
                      <a:pt x="49" y="8"/>
                      <a:pt x="34" y="8"/>
                    </a:cubicBez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86" name="Freeform 21"/>
              <p:cNvSpPr>
                <a:spLocks/>
              </p:cNvSpPr>
              <p:nvPr/>
            </p:nvSpPr>
            <p:spPr bwMode="auto">
              <a:xfrm>
                <a:off x="957747" y="1111561"/>
                <a:ext cx="64329" cy="79565"/>
              </a:xfrm>
              <a:custGeom>
                <a:avLst/>
                <a:gdLst>
                  <a:gd name="T0" fmla="*/ 0 w 38"/>
                  <a:gd name="T1" fmla="*/ 0 h 47"/>
                  <a:gd name="T2" fmla="*/ 7 w 38"/>
                  <a:gd name="T3" fmla="*/ 0 h 47"/>
                  <a:gd name="T4" fmla="*/ 7 w 38"/>
                  <a:gd name="T5" fmla="*/ 19 h 47"/>
                  <a:gd name="T6" fmla="*/ 31 w 38"/>
                  <a:gd name="T7" fmla="*/ 19 h 47"/>
                  <a:gd name="T8" fmla="*/ 31 w 38"/>
                  <a:gd name="T9" fmla="*/ 0 h 47"/>
                  <a:gd name="T10" fmla="*/ 38 w 38"/>
                  <a:gd name="T11" fmla="*/ 0 h 47"/>
                  <a:gd name="T12" fmla="*/ 38 w 38"/>
                  <a:gd name="T13" fmla="*/ 47 h 47"/>
                  <a:gd name="T14" fmla="*/ 31 w 38"/>
                  <a:gd name="T15" fmla="*/ 47 h 47"/>
                  <a:gd name="T16" fmla="*/ 31 w 38"/>
                  <a:gd name="T17" fmla="*/ 24 h 47"/>
                  <a:gd name="T18" fmla="*/ 7 w 38"/>
                  <a:gd name="T19" fmla="*/ 24 h 47"/>
                  <a:gd name="T20" fmla="*/ 7 w 38"/>
                  <a:gd name="T21" fmla="*/ 47 h 47"/>
                  <a:gd name="T22" fmla="*/ 0 w 38"/>
                  <a:gd name="T23" fmla="*/ 47 h 47"/>
                  <a:gd name="T24" fmla="*/ 0 w 38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7">
                    <a:moveTo>
                      <a:pt x="0" y="0"/>
                    </a:moveTo>
                    <a:lnTo>
                      <a:pt x="7" y="0"/>
                    </a:lnTo>
                    <a:lnTo>
                      <a:pt x="7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7" y="24"/>
                    </a:lnTo>
                    <a:lnTo>
                      <a:pt x="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2248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934989" y="1971955"/>
            <a:ext cx="3359288" cy="643840"/>
          </a:xfrm>
          <a:prstGeom prst="rect">
            <a:avLst/>
          </a:prstGeom>
          <a:solidFill>
            <a:srgbClr val="32A4D7"/>
          </a:solidFill>
          <a:ln w="28575">
            <a:solidFill>
              <a:srgbClr val="32A4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bg1"/>
                </a:solidFill>
                <a:latin typeface="+mj-lt"/>
              </a:rPr>
              <a:t>Національні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 мета з ЕЕ до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+mj-lt"/>
              </a:rPr>
              <a:t>2020 року і </a:t>
            </a:r>
            <a:r>
              <a:rPr lang="ru-RU" sz="1400" dirty="0" err="1">
                <a:solidFill>
                  <a:schemeClr val="bg1"/>
                </a:solidFill>
                <a:latin typeface="+mj-lt"/>
              </a:rPr>
              <a:t>надалі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 (ст. 4)</a:t>
            </a:r>
          </a:p>
        </p:txBody>
      </p:sp>
      <p:sp>
        <p:nvSpPr>
          <p:cNvPr id="36" name="Freeform 16"/>
          <p:cNvSpPr>
            <a:spLocks noEditPoints="1"/>
          </p:cNvSpPr>
          <p:nvPr/>
        </p:nvSpPr>
        <p:spPr bwMode="auto">
          <a:xfrm>
            <a:off x="7824251" y="2050981"/>
            <a:ext cx="374846" cy="434123"/>
          </a:xfrm>
          <a:custGeom>
            <a:avLst/>
            <a:gdLst>
              <a:gd name="T0" fmla="*/ 1408 w 3390"/>
              <a:gd name="T1" fmla="*/ 1409 h 3390"/>
              <a:gd name="T2" fmla="*/ 1245 w 3390"/>
              <a:gd name="T3" fmla="*/ 1646 h 3390"/>
              <a:gd name="T4" fmla="*/ 1281 w 3390"/>
              <a:gd name="T5" fmla="*/ 1939 h 3390"/>
              <a:gd name="T6" fmla="*/ 1495 w 3390"/>
              <a:gd name="T7" fmla="*/ 2130 h 3390"/>
              <a:gd name="T8" fmla="*/ 1793 w 3390"/>
              <a:gd name="T9" fmla="*/ 2130 h 3390"/>
              <a:gd name="T10" fmla="*/ 2006 w 3390"/>
              <a:gd name="T11" fmla="*/ 1939 h 3390"/>
              <a:gd name="T12" fmla="*/ 2046 w 3390"/>
              <a:gd name="T13" fmla="*/ 1663 h 3390"/>
              <a:gd name="T14" fmla="*/ 1722 w 3390"/>
              <a:gd name="T15" fmla="*/ 1856 h 3390"/>
              <a:gd name="T16" fmla="*/ 1574 w 3390"/>
              <a:gd name="T17" fmla="*/ 1816 h 3390"/>
              <a:gd name="T18" fmla="*/ 1534 w 3390"/>
              <a:gd name="T19" fmla="*/ 1668 h 3390"/>
              <a:gd name="T20" fmla="*/ 1727 w 3390"/>
              <a:gd name="T21" fmla="*/ 1344 h 3390"/>
              <a:gd name="T22" fmla="*/ 1385 w 3390"/>
              <a:gd name="T23" fmla="*/ 541 h 3390"/>
              <a:gd name="T24" fmla="*/ 929 w 3390"/>
              <a:gd name="T25" fmla="*/ 742 h 3390"/>
              <a:gd name="T26" fmla="*/ 594 w 3390"/>
              <a:gd name="T27" fmla="*/ 1100 h 3390"/>
              <a:gd name="T28" fmla="*/ 423 w 3390"/>
              <a:gd name="T29" fmla="*/ 1572 h 3390"/>
              <a:gd name="T30" fmla="*/ 459 w 3390"/>
              <a:gd name="T31" fmla="*/ 2087 h 3390"/>
              <a:gd name="T32" fmla="*/ 689 w 3390"/>
              <a:gd name="T33" fmla="*/ 2526 h 3390"/>
              <a:gd name="T34" fmla="*/ 1069 w 3390"/>
              <a:gd name="T35" fmla="*/ 2837 h 3390"/>
              <a:gd name="T36" fmla="*/ 1555 w 3390"/>
              <a:gd name="T37" fmla="*/ 2976 h 3390"/>
              <a:gd name="T38" fmla="*/ 2065 w 3390"/>
              <a:gd name="T39" fmla="*/ 2905 h 3390"/>
              <a:gd name="T40" fmla="*/ 2486 w 3390"/>
              <a:gd name="T41" fmla="*/ 2646 h 3390"/>
              <a:gd name="T42" fmla="*/ 2772 w 3390"/>
              <a:gd name="T43" fmla="*/ 2246 h 3390"/>
              <a:gd name="T44" fmla="*/ 2876 w 3390"/>
              <a:gd name="T45" fmla="*/ 1746 h 3390"/>
              <a:gd name="T46" fmla="*/ 2779 w 3390"/>
              <a:gd name="T47" fmla="*/ 1265 h 3390"/>
              <a:gd name="T48" fmla="*/ 2360 w 3390"/>
              <a:gd name="T49" fmla="*/ 1343 h 3390"/>
              <a:gd name="T50" fmla="*/ 2465 w 3390"/>
              <a:gd name="T51" fmla="*/ 1746 h 3390"/>
              <a:gd name="T52" fmla="*/ 2364 w 3390"/>
              <a:gd name="T53" fmla="*/ 2142 h 3390"/>
              <a:gd name="T54" fmla="*/ 2097 w 3390"/>
              <a:gd name="T55" fmla="*/ 2433 h 3390"/>
              <a:gd name="T56" fmla="*/ 1715 w 3390"/>
              <a:gd name="T57" fmla="*/ 2565 h 3390"/>
              <a:gd name="T58" fmla="*/ 1309 w 3390"/>
              <a:gd name="T59" fmla="*/ 2497 h 3390"/>
              <a:gd name="T60" fmla="*/ 996 w 3390"/>
              <a:gd name="T61" fmla="*/ 2253 h 3390"/>
              <a:gd name="T62" fmla="*/ 834 w 3390"/>
              <a:gd name="T63" fmla="*/ 1886 h 3390"/>
              <a:gd name="T64" fmla="*/ 868 w 3390"/>
              <a:gd name="T65" fmla="*/ 1474 h 3390"/>
              <a:gd name="T66" fmla="*/ 1087 w 3390"/>
              <a:gd name="T67" fmla="*/ 1142 h 3390"/>
              <a:gd name="T68" fmla="*/ 1436 w 3390"/>
              <a:gd name="T69" fmla="*/ 951 h 3390"/>
              <a:gd name="T70" fmla="*/ 1856 w 3390"/>
              <a:gd name="T71" fmla="*/ 952 h 3390"/>
              <a:gd name="T72" fmla="*/ 2335 w 3390"/>
              <a:gd name="T73" fmla="*/ 726 h 3390"/>
              <a:gd name="T74" fmla="*/ 1893 w 3390"/>
              <a:gd name="T75" fmla="*/ 539 h 3390"/>
              <a:gd name="T76" fmla="*/ 3390 w 3390"/>
              <a:gd name="T77" fmla="*/ 436 h 3390"/>
              <a:gd name="T78" fmla="*/ 3212 w 3390"/>
              <a:gd name="T79" fmla="*/ 1254 h 3390"/>
              <a:gd name="T80" fmla="*/ 3284 w 3390"/>
              <a:gd name="T81" fmla="*/ 1850 h 3390"/>
              <a:gd name="T82" fmla="*/ 3138 w 3390"/>
              <a:gd name="T83" fmla="*/ 2432 h 3390"/>
              <a:gd name="T84" fmla="*/ 2805 w 3390"/>
              <a:gd name="T85" fmla="*/ 2908 h 3390"/>
              <a:gd name="T86" fmla="*/ 2329 w 3390"/>
              <a:gd name="T87" fmla="*/ 3241 h 3390"/>
              <a:gd name="T88" fmla="*/ 1747 w 3390"/>
              <a:gd name="T89" fmla="*/ 3387 h 3390"/>
              <a:gd name="T90" fmla="*/ 1143 w 3390"/>
              <a:gd name="T91" fmla="*/ 3312 h 3390"/>
              <a:gd name="T92" fmla="*/ 627 w 3390"/>
              <a:gd name="T93" fmla="*/ 3038 h 3390"/>
              <a:gd name="T94" fmla="*/ 241 w 3390"/>
              <a:gd name="T95" fmla="*/ 2604 h 3390"/>
              <a:gd name="T96" fmla="*/ 29 w 3390"/>
              <a:gd name="T97" fmla="*/ 2052 h 3390"/>
              <a:gd name="T98" fmla="*/ 29 w 3390"/>
              <a:gd name="T99" fmla="*/ 1440 h 3390"/>
              <a:gd name="T100" fmla="*/ 241 w 3390"/>
              <a:gd name="T101" fmla="*/ 889 h 3390"/>
              <a:gd name="T102" fmla="*/ 627 w 3390"/>
              <a:gd name="T103" fmla="*/ 455 h 3390"/>
              <a:gd name="T104" fmla="*/ 1143 w 3390"/>
              <a:gd name="T105" fmla="*/ 181 h 3390"/>
              <a:gd name="T106" fmla="*/ 1745 w 3390"/>
              <a:gd name="T107" fmla="*/ 106 h 3390"/>
              <a:gd name="T108" fmla="*/ 2317 w 3390"/>
              <a:gd name="T109" fmla="*/ 247 h 3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90" h="3390">
                <a:moveTo>
                  <a:pt x="1644" y="1335"/>
                </a:moveTo>
                <a:lnTo>
                  <a:pt x="1592" y="1339"/>
                </a:lnTo>
                <a:lnTo>
                  <a:pt x="1543" y="1348"/>
                </a:lnTo>
                <a:lnTo>
                  <a:pt x="1495" y="1363"/>
                </a:lnTo>
                <a:lnTo>
                  <a:pt x="1451" y="1384"/>
                </a:lnTo>
                <a:lnTo>
                  <a:pt x="1408" y="1409"/>
                </a:lnTo>
                <a:lnTo>
                  <a:pt x="1370" y="1439"/>
                </a:lnTo>
                <a:lnTo>
                  <a:pt x="1336" y="1473"/>
                </a:lnTo>
                <a:lnTo>
                  <a:pt x="1307" y="1511"/>
                </a:lnTo>
                <a:lnTo>
                  <a:pt x="1281" y="1553"/>
                </a:lnTo>
                <a:lnTo>
                  <a:pt x="1260" y="1597"/>
                </a:lnTo>
                <a:lnTo>
                  <a:pt x="1245" y="1646"/>
                </a:lnTo>
                <a:lnTo>
                  <a:pt x="1236" y="1694"/>
                </a:lnTo>
                <a:lnTo>
                  <a:pt x="1233" y="1746"/>
                </a:lnTo>
                <a:lnTo>
                  <a:pt x="1236" y="1798"/>
                </a:lnTo>
                <a:lnTo>
                  <a:pt x="1245" y="1847"/>
                </a:lnTo>
                <a:lnTo>
                  <a:pt x="1260" y="1895"/>
                </a:lnTo>
                <a:lnTo>
                  <a:pt x="1281" y="1939"/>
                </a:lnTo>
                <a:lnTo>
                  <a:pt x="1307" y="1982"/>
                </a:lnTo>
                <a:lnTo>
                  <a:pt x="1336" y="2020"/>
                </a:lnTo>
                <a:lnTo>
                  <a:pt x="1370" y="2054"/>
                </a:lnTo>
                <a:lnTo>
                  <a:pt x="1408" y="2083"/>
                </a:lnTo>
                <a:lnTo>
                  <a:pt x="1451" y="2109"/>
                </a:lnTo>
                <a:lnTo>
                  <a:pt x="1495" y="2130"/>
                </a:lnTo>
                <a:lnTo>
                  <a:pt x="1543" y="2145"/>
                </a:lnTo>
                <a:lnTo>
                  <a:pt x="1592" y="2154"/>
                </a:lnTo>
                <a:lnTo>
                  <a:pt x="1644" y="2157"/>
                </a:lnTo>
                <a:lnTo>
                  <a:pt x="1695" y="2154"/>
                </a:lnTo>
                <a:lnTo>
                  <a:pt x="1744" y="2145"/>
                </a:lnTo>
                <a:lnTo>
                  <a:pt x="1793" y="2130"/>
                </a:lnTo>
                <a:lnTo>
                  <a:pt x="1837" y="2109"/>
                </a:lnTo>
                <a:lnTo>
                  <a:pt x="1879" y="2083"/>
                </a:lnTo>
                <a:lnTo>
                  <a:pt x="1917" y="2054"/>
                </a:lnTo>
                <a:lnTo>
                  <a:pt x="1951" y="2020"/>
                </a:lnTo>
                <a:lnTo>
                  <a:pt x="1981" y="1982"/>
                </a:lnTo>
                <a:lnTo>
                  <a:pt x="2006" y="1939"/>
                </a:lnTo>
                <a:lnTo>
                  <a:pt x="2027" y="1895"/>
                </a:lnTo>
                <a:lnTo>
                  <a:pt x="2042" y="1847"/>
                </a:lnTo>
                <a:lnTo>
                  <a:pt x="2051" y="1798"/>
                </a:lnTo>
                <a:lnTo>
                  <a:pt x="2055" y="1746"/>
                </a:lnTo>
                <a:lnTo>
                  <a:pt x="2052" y="1704"/>
                </a:lnTo>
                <a:lnTo>
                  <a:pt x="2046" y="1663"/>
                </a:lnTo>
                <a:lnTo>
                  <a:pt x="2036" y="1624"/>
                </a:lnTo>
                <a:lnTo>
                  <a:pt x="2022" y="1586"/>
                </a:lnTo>
                <a:lnTo>
                  <a:pt x="1792" y="1816"/>
                </a:lnTo>
                <a:lnTo>
                  <a:pt x="1771" y="1834"/>
                </a:lnTo>
                <a:lnTo>
                  <a:pt x="1747" y="1847"/>
                </a:lnTo>
                <a:lnTo>
                  <a:pt x="1722" y="1856"/>
                </a:lnTo>
                <a:lnTo>
                  <a:pt x="1696" y="1860"/>
                </a:lnTo>
                <a:lnTo>
                  <a:pt x="1670" y="1860"/>
                </a:lnTo>
                <a:lnTo>
                  <a:pt x="1644" y="1856"/>
                </a:lnTo>
                <a:lnTo>
                  <a:pt x="1619" y="1847"/>
                </a:lnTo>
                <a:lnTo>
                  <a:pt x="1595" y="1834"/>
                </a:lnTo>
                <a:lnTo>
                  <a:pt x="1574" y="1816"/>
                </a:lnTo>
                <a:lnTo>
                  <a:pt x="1556" y="1795"/>
                </a:lnTo>
                <a:lnTo>
                  <a:pt x="1543" y="1771"/>
                </a:lnTo>
                <a:lnTo>
                  <a:pt x="1534" y="1746"/>
                </a:lnTo>
                <a:lnTo>
                  <a:pt x="1530" y="1720"/>
                </a:lnTo>
                <a:lnTo>
                  <a:pt x="1530" y="1694"/>
                </a:lnTo>
                <a:lnTo>
                  <a:pt x="1534" y="1668"/>
                </a:lnTo>
                <a:lnTo>
                  <a:pt x="1543" y="1643"/>
                </a:lnTo>
                <a:lnTo>
                  <a:pt x="1556" y="1619"/>
                </a:lnTo>
                <a:lnTo>
                  <a:pt x="1574" y="1598"/>
                </a:lnTo>
                <a:lnTo>
                  <a:pt x="1804" y="1368"/>
                </a:lnTo>
                <a:lnTo>
                  <a:pt x="1766" y="1354"/>
                </a:lnTo>
                <a:lnTo>
                  <a:pt x="1727" y="1344"/>
                </a:lnTo>
                <a:lnTo>
                  <a:pt x="1686" y="1338"/>
                </a:lnTo>
                <a:lnTo>
                  <a:pt x="1644" y="1335"/>
                </a:lnTo>
                <a:close/>
                <a:moveTo>
                  <a:pt x="1644" y="514"/>
                </a:moveTo>
                <a:lnTo>
                  <a:pt x="1555" y="517"/>
                </a:lnTo>
                <a:lnTo>
                  <a:pt x="1469" y="526"/>
                </a:lnTo>
                <a:lnTo>
                  <a:pt x="1385" y="541"/>
                </a:lnTo>
                <a:lnTo>
                  <a:pt x="1303" y="562"/>
                </a:lnTo>
                <a:lnTo>
                  <a:pt x="1222" y="588"/>
                </a:lnTo>
                <a:lnTo>
                  <a:pt x="1144" y="618"/>
                </a:lnTo>
                <a:lnTo>
                  <a:pt x="1069" y="655"/>
                </a:lnTo>
                <a:lnTo>
                  <a:pt x="997" y="696"/>
                </a:lnTo>
                <a:lnTo>
                  <a:pt x="929" y="742"/>
                </a:lnTo>
                <a:lnTo>
                  <a:pt x="864" y="792"/>
                </a:lnTo>
                <a:lnTo>
                  <a:pt x="801" y="846"/>
                </a:lnTo>
                <a:lnTo>
                  <a:pt x="744" y="904"/>
                </a:lnTo>
                <a:lnTo>
                  <a:pt x="689" y="967"/>
                </a:lnTo>
                <a:lnTo>
                  <a:pt x="639" y="1031"/>
                </a:lnTo>
                <a:lnTo>
                  <a:pt x="594" y="1100"/>
                </a:lnTo>
                <a:lnTo>
                  <a:pt x="553" y="1172"/>
                </a:lnTo>
                <a:lnTo>
                  <a:pt x="516" y="1247"/>
                </a:lnTo>
                <a:lnTo>
                  <a:pt x="485" y="1325"/>
                </a:lnTo>
                <a:lnTo>
                  <a:pt x="459" y="1405"/>
                </a:lnTo>
                <a:lnTo>
                  <a:pt x="439" y="1487"/>
                </a:lnTo>
                <a:lnTo>
                  <a:pt x="423" y="1572"/>
                </a:lnTo>
                <a:lnTo>
                  <a:pt x="414" y="1658"/>
                </a:lnTo>
                <a:lnTo>
                  <a:pt x="411" y="1746"/>
                </a:lnTo>
                <a:lnTo>
                  <a:pt x="414" y="1835"/>
                </a:lnTo>
                <a:lnTo>
                  <a:pt x="423" y="1921"/>
                </a:lnTo>
                <a:lnTo>
                  <a:pt x="439" y="2005"/>
                </a:lnTo>
                <a:lnTo>
                  <a:pt x="459" y="2087"/>
                </a:lnTo>
                <a:lnTo>
                  <a:pt x="485" y="2168"/>
                </a:lnTo>
                <a:lnTo>
                  <a:pt x="516" y="2246"/>
                </a:lnTo>
                <a:lnTo>
                  <a:pt x="553" y="2321"/>
                </a:lnTo>
                <a:lnTo>
                  <a:pt x="594" y="2393"/>
                </a:lnTo>
                <a:lnTo>
                  <a:pt x="639" y="2461"/>
                </a:lnTo>
                <a:lnTo>
                  <a:pt x="689" y="2526"/>
                </a:lnTo>
                <a:lnTo>
                  <a:pt x="744" y="2589"/>
                </a:lnTo>
                <a:lnTo>
                  <a:pt x="801" y="2646"/>
                </a:lnTo>
                <a:lnTo>
                  <a:pt x="864" y="2701"/>
                </a:lnTo>
                <a:lnTo>
                  <a:pt x="929" y="2751"/>
                </a:lnTo>
                <a:lnTo>
                  <a:pt x="997" y="2796"/>
                </a:lnTo>
                <a:lnTo>
                  <a:pt x="1069" y="2837"/>
                </a:lnTo>
                <a:lnTo>
                  <a:pt x="1144" y="2874"/>
                </a:lnTo>
                <a:lnTo>
                  <a:pt x="1222" y="2905"/>
                </a:lnTo>
                <a:lnTo>
                  <a:pt x="1303" y="2931"/>
                </a:lnTo>
                <a:lnTo>
                  <a:pt x="1385" y="2951"/>
                </a:lnTo>
                <a:lnTo>
                  <a:pt x="1469" y="2967"/>
                </a:lnTo>
                <a:lnTo>
                  <a:pt x="1555" y="2976"/>
                </a:lnTo>
                <a:lnTo>
                  <a:pt x="1644" y="2979"/>
                </a:lnTo>
                <a:lnTo>
                  <a:pt x="1732" y="2976"/>
                </a:lnTo>
                <a:lnTo>
                  <a:pt x="1818" y="2967"/>
                </a:lnTo>
                <a:lnTo>
                  <a:pt x="1903" y="2951"/>
                </a:lnTo>
                <a:lnTo>
                  <a:pt x="1985" y="2931"/>
                </a:lnTo>
                <a:lnTo>
                  <a:pt x="2065" y="2905"/>
                </a:lnTo>
                <a:lnTo>
                  <a:pt x="2143" y="2874"/>
                </a:lnTo>
                <a:lnTo>
                  <a:pt x="2218" y="2837"/>
                </a:lnTo>
                <a:lnTo>
                  <a:pt x="2290" y="2796"/>
                </a:lnTo>
                <a:lnTo>
                  <a:pt x="2359" y="2751"/>
                </a:lnTo>
                <a:lnTo>
                  <a:pt x="2423" y="2701"/>
                </a:lnTo>
                <a:lnTo>
                  <a:pt x="2486" y="2646"/>
                </a:lnTo>
                <a:lnTo>
                  <a:pt x="2544" y="2589"/>
                </a:lnTo>
                <a:lnTo>
                  <a:pt x="2598" y="2526"/>
                </a:lnTo>
                <a:lnTo>
                  <a:pt x="2648" y="2461"/>
                </a:lnTo>
                <a:lnTo>
                  <a:pt x="2694" y="2393"/>
                </a:lnTo>
                <a:lnTo>
                  <a:pt x="2735" y="2321"/>
                </a:lnTo>
                <a:lnTo>
                  <a:pt x="2772" y="2246"/>
                </a:lnTo>
                <a:lnTo>
                  <a:pt x="2802" y="2168"/>
                </a:lnTo>
                <a:lnTo>
                  <a:pt x="2828" y="2087"/>
                </a:lnTo>
                <a:lnTo>
                  <a:pt x="2849" y="2005"/>
                </a:lnTo>
                <a:lnTo>
                  <a:pt x="2864" y="1921"/>
                </a:lnTo>
                <a:lnTo>
                  <a:pt x="2873" y="1835"/>
                </a:lnTo>
                <a:lnTo>
                  <a:pt x="2876" y="1746"/>
                </a:lnTo>
                <a:lnTo>
                  <a:pt x="2873" y="1662"/>
                </a:lnTo>
                <a:lnTo>
                  <a:pt x="2865" y="1579"/>
                </a:lnTo>
                <a:lnTo>
                  <a:pt x="2851" y="1497"/>
                </a:lnTo>
                <a:lnTo>
                  <a:pt x="2832" y="1418"/>
                </a:lnTo>
                <a:lnTo>
                  <a:pt x="2808" y="1340"/>
                </a:lnTo>
                <a:lnTo>
                  <a:pt x="2779" y="1265"/>
                </a:lnTo>
                <a:lnTo>
                  <a:pt x="2745" y="1192"/>
                </a:lnTo>
                <a:lnTo>
                  <a:pt x="2707" y="1122"/>
                </a:lnTo>
                <a:lnTo>
                  <a:pt x="2664" y="1055"/>
                </a:lnTo>
                <a:lnTo>
                  <a:pt x="2617" y="990"/>
                </a:lnTo>
                <a:lnTo>
                  <a:pt x="2324" y="1284"/>
                </a:lnTo>
                <a:lnTo>
                  <a:pt x="2360" y="1343"/>
                </a:lnTo>
                <a:lnTo>
                  <a:pt x="2390" y="1403"/>
                </a:lnTo>
                <a:lnTo>
                  <a:pt x="2417" y="1468"/>
                </a:lnTo>
                <a:lnTo>
                  <a:pt x="2438" y="1534"/>
                </a:lnTo>
                <a:lnTo>
                  <a:pt x="2453" y="1603"/>
                </a:lnTo>
                <a:lnTo>
                  <a:pt x="2462" y="1673"/>
                </a:lnTo>
                <a:lnTo>
                  <a:pt x="2465" y="1746"/>
                </a:lnTo>
                <a:lnTo>
                  <a:pt x="2462" y="1817"/>
                </a:lnTo>
                <a:lnTo>
                  <a:pt x="2453" y="1886"/>
                </a:lnTo>
                <a:lnTo>
                  <a:pt x="2439" y="1954"/>
                </a:lnTo>
                <a:lnTo>
                  <a:pt x="2419" y="2019"/>
                </a:lnTo>
                <a:lnTo>
                  <a:pt x="2395" y="2081"/>
                </a:lnTo>
                <a:lnTo>
                  <a:pt x="2364" y="2142"/>
                </a:lnTo>
                <a:lnTo>
                  <a:pt x="2330" y="2199"/>
                </a:lnTo>
                <a:lnTo>
                  <a:pt x="2291" y="2253"/>
                </a:lnTo>
                <a:lnTo>
                  <a:pt x="2248" y="2303"/>
                </a:lnTo>
                <a:lnTo>
                  <a:pt x="2200" y="2350"/>
                </a:lnTo>
                <a:lnTo>
                  <a:pt x="2150" y="2394"/>
                </a:lnTo>
                <a:lnTo>
                  <a:pt x="2097" y="2433"/>
                </a:lnTo>
                <a:lnTo>
                  <a:pt x="2039" y="2466"/>
                </a:lnTo>
                <a:lnTo>
                  <a:pt x="1979" y="2497"/>
                </a:lnTo>
                <a:lnTo>
                  <a:pt x="1916" y="2522"/>
                </a:lnTo>
                <a:lnTo>
                  <a:pt x="1851" y="2541"/>
                </a:lnTo>
                <a:lnTo>
                  <a:pt x="1783" y="2556"/>
                </a:lnTo>
                <a:lnTo>
                  <a:pt x="1715" y="2565"/>
                </a:lnTo>
                <a:lnTo>
                  <a:pt x="1644" y="2568"/>
                </a:lnTo>
                <a:lnTo>
                  <a:pt x="1573" y="2565"/>
                </a:lnTo>
                <a:lnTo>
                  <a:pt x="1504" y="2556"/>
                </a:lnTo>
                <a:lnTo>
                  <a:pt x="1436" y="2541"/>
                </a:lnTo>
                <a:lnTo>
                  <a:pt x="1371" y="2522"/>
                </a:lnTo>
                <a:lnTo>
                  <a:pt x="1309" y="2497"/>
                </a:lnTo>
                <a:lnTo>
                  <a:pt x="1248" y="2466"/>
                </a:lnTo>
                <a:lnTo>
                  <a:pt x="1191" y="2433"/>
                </a:lnTo>
                <a:lnTo>
                  <a:pt x="1137" y="2394"/>
                </a:lnTo>
                <a:lnTo>
                  <a:pt x="1087" y="2350"/>
                </a:lnTo>
                <a:lnTo>
                  <a:pt x="1040" y="2303"/>
                </a:lnTo>
                <a:lnTo>
                  <a:pt x="996" y="2253"/>
                </a:lnTo>
                <a:lnTo>
                  <a:pt x="957" y="2199"/>
                </a:lnTo>
                <a:lnTo>
                  <a:pt x="924" y="2142"/>
                </a:lnTo>
                <a:lnTo>
                  <a:pt x="893" y="2081"/>
                </a:lnTo>
                <a:lnTo>
                  <a:pt x="868" y="2019"/>
                </a:lnTo>
                <a:lnTo>
                  <a:pt x="849" y="1954"/>
                </a:lnTo>
                <a:lnTo>
                  <a:pt x="834" y="1886"/>
                </a:lnTo>
                <a:lnTo>
                  <a:pt x="825" y="1817"/>
                </a:lnTo>
                <a:lnTo>
                  <a:pt x="822" y="1746"/>
                </a:lnTo>
                <a:lnTo>
                  <a:pt x="825" y="1675"/>
                </a:lnTo>
                <a:lnTo>
                  <a:pt x="834" y="1607"/>
                </a:lnTo>
                <a:lnTo>
                  <a:pt x="849" y="1539"/>
                </a:lnTo>
                <a:lnTo>
                  <a:pt x="868" y="1474"/>
                </a:lnTo>
                <a:lnTo>
                  <a:pt x="893" y="1411"/>
                </a:lnTo>
                <a:lnTo>
                  <a:pt x="924" y="1351"/>
                </a:lnTo>
                <a:lnTo>
                  <a:pt x="957" y="1293"/>
                </a:lnTo>
                <a:lnTo>
                  <a:pt x="996" y="1240"/>
                </a:lnTo>
                <a:lnTo>
                  <a:pt x="1040" y="1190"/>
                </a:lnTo>
                <a:lnTo>
                  <a:pt x="1087" y="1142"/>
                </a:lnTo>
                <a:lnTo>
                  <a:pt x="1137" y="1099"/>
                </a:lnTo>
                <a:lnTo>
                  <a:pt x="1191" y="1060"/>
                </a:lnTo>
                <a:lnTo>
                  <a:pt x="1248" y="1026"/>
                </a:lnTo>
                <a:lnTo>
                  <a:pt x="1309" y="995"/>
                </a:lnTo>
                <a:lnTo>
                  <a:pt x="1371" y="971"/>
                </a:lnTo>
                <a:lnTo>
                  <a:pt x="1436" y="951"/>
                </a:lnTo>
                <a:lnTo>
                  <a:pt x="1504" y="937"/>
                </a:lnTo>
                <a:lnTo>
                  <a:pt x="1573" y="928"/>
                </a:lnTo>
                <a:lnTo>
                  <a:pt x="1644" y="925"/>
                </a:lnTo>
                <a:lnTo>
                  <a:pt x="1717" y="928"/>
                </a:lnTo>
                <a:lnTo>
                  <a:pt x="1787" y="937"/>
                </a:lnTo>
                <a:lnTo>
                  <a:pt x="1856" y="952"/>
                </a:lnTo>
                <a:lnTo>
                  <a:pt x="1922" y="973"/>
                </a:lnTo>
                <a:lnTo>
                  <a:pt x="1987" y="1000"/>
                </a:lnTo>
                <a:lnTo>
                  <a:pt x="2047" y="1030"/>
                </a:lnTo>
                <a:lnTo>
                  <a:pt x="2106" y="1066"/>
                </a:lnTo>
                <a:lnTo>
                  <a:pt x="2400" y="773"/>
                </a:lnTo>
                <a:lnTo>
                  <a:pt x="2335" y="726"/>
                </a:lnTo>
                <a:lnTo>
                  <a:pt x="2268" y="683"/>
                </a:lnTo>
                <a:lnTo>
                  <a:pt x="2198" y="645"/>
                </a:lnTo>
                <a:lnTo>
                  <a:pt x="2125" y="611"/>
                </a:lnTo>
                <a:lnTo>
                  <a:pt x="2050" y="582"/>
                </a:lnTo>
                <a:lnTo>
                  <a:pt x="1972" y="558"/>
                </a:lnTo>
                <a:lnTo>
                  <a:pt x="1893" y="539"/>
                </a:lnTo>
                <a:lnTo>
                  <a:pt x="1811" y="525"/>
                </a:lnTo>
                <a:lnTo>
                  <a:pt x="1728" y="517"/>
                </a:lnTo>
                <a:lnTo>
                  <a:pt x="1644" y="514"/>
                </a:lnTo>
                <a:close/>
                <a:moveTo>
                  <a:pt x="2954" y="0"/>
                </a:moveTo>
                <a:lnTo>
                  <a:pt x="2882" y="509"/>
                </a:lnTo>
                <a:lnTo>
                  <a:pt x="3390" y="436"/>
                </a:lnTo>
                <a:lnTo>
                  <a:pt x="3004" y="823"/>
                </a:lnTo>
                <a:lnTo>
                  <a:pt x="3055" y="903"/>
                </a:lnTo>
                <a:lnTo>
                  <a:pt x="3101" y="987"/>
                </a:lnTo>
                <a:lnTo>
                  <a:pt x="3143" y="1074"/>
                </a:lnTo>
                <a:lnTo>
                  <a:pt x="3180" y="1163"/>
                </a:lnTo>
                <a:lnTo>
                  <a:pt x="3212" y="1254"/>
                </a:lnTo>
                <a:lnTo>
                  <a:pt x="3239" y="1349"/>
                </a:lnTo>
                <a:lnTo>
                  <a:pt x="3260" y="1445"/>
                </a:lnTo>
                <a:lnTo>
                  <a:pt x="3275" y="1544"/>
                </a:lnTo>
                <a:lnTo>
                  <a:pt x="3284" y="1645"/>
                </a:lnTo>
                <a:lnTo>
                  <a:pt x="3287" y="1746"/>
                </a:lnTo>
                <a:lnTo>
                  <a:pt x="3284" y="1850"/>
                </a:lnTo>
                <a:lnTo>
                  <a:pt x="3275" y="1953"/>
                </a:lnTo>
                <a:lnTo>
                  <a:pt x="3259" y="2052"/>
                </a:lnTo>
                <a:lnTo>
                  <a:pt x="3237" y="2151"/>
                </a:lnTo>
                <a:lnTo>
                  <a:pt x="3209" y="2247"/>
                </a:lnTo>
                <a:lnTo>
                  <a:pt x="3176" y="2340"/>
                </a:lnTo>
                <a:lnTo>
                  <a:pt x="3138" y="2432"/>
                </a:lnTo>
                <a:lnTo>
                  <a:pt x="3095" y="2519"/>
                </a:lnTo>
                <a:lnTo>
                  <a:pt x="3046" y="2604"/>
                </a:lnTo>
                <a:lnTo>
                  <a:pt x="2992" y="2685"/>
                </a:lnTo>
                <a:lnTo>
                  <a:pt x="2935" y="2763"/>
                </a:lnTo>
                <a:lnTo>
                  <a:pt x="2872" y="2838"/>
                </a:lnTo>
                <a:lnTo>
                  <a:pt x="2805" y="2908"/>
                </a:lnTo>
                <a:lnTo>
                  <a:pt x="2736" y="2975"/>
                </a:lnTo>
                <a:lnTo>
                  <a:pt x="2661" y="3038"/>
                </a:lnTo>
                <a:lnTo>
                  <a:pt x="2583" y="3095"/>
                </a:lnTo>
                <a:lnTo>
                  <a:pt x="2501" y="3149"/>
                </a:lnTo>
                <a:lnTo>
                  <a:pt x="2416" y="3198"/>
                </a:lnTo>
                <a:lnTo>
                  <a:pt x="2329" y="3241"/>
                </a:lnTo>
                <a:lnTo>
                  <a:pt x="2237" y="3279"/>
                </a:lnTo>
                <a:lnTo>
                  <a:pt x="2144" y="3312"/>
                </a:lnTo>
                <a:lnTo>
                  <a:pt x="2048" y="3340"/>
                </a:lnTo>
                <a:lnTo>
                  <a:pt x="1950" y="3361"/>
                </a:lnTo>
                <a:lnTo>
                  <a:pt x="1850" y="3378"/>
                </a:lnTo>
                <a:lnTo>
                  <a:pt x="1747" y="3387"/>
                </a:lnTo>
                <a:lnTo>
                  <a:pt x="1644" y="3390"/>
                </a:lnTo>
                <a:lnTo>
                  <a:pt x="1540" y="3387"/>
                </a:lnTo>
                <a:lnTo>
                  <a:pt x="1437" y="3378"/>
                </a:lnTo>
                <a:lnTo>
                  <a:pt x="1338" y="3361"/>
                </a:lnTo>
                <a:lnTo>
                  <a:pt x="1239" y="3340"/>
                </a:lnTo>
                <a:lnTo>
                  <a:pt x="1143" y="3312"/>
                </a:lnTo>
                <a:lnTo>
                  <a:pt x="1050" y="3279"/>
                </a:lnTo>
                <a:lnTo>
                  <a:pt x="958" y="3241"/>
                </a:lnTo>
                <a:lnTo>
                  <a:pt x="871" y="3198"/>
                </a:lnTo>
                <a:lnTo>
                  <a:pt x="786" y="3149"/>
                </a:lnTo>
                <a:lnTo>
                  <a:pt x="705" y="3095"/>
                </a:lnTo>
                <a:lnTo>
                  <a:pt x="627" y="3038"/>
                </a:lnTo>
                <a:lnTo>
                  <a:pt x="552" y="2975"/>
                </a:lnTo>
                <a:lnTo>
                  <a:pt x="482" y="2908"/>
                </a:lnTo>
                <a:lnTo>
                  <a:pt x="415" y="2838"/>
                </a:lnTo>
                <a:lnTo>
                  <a:pt x="352" y="2763"/>
                </a:lnTo>
                <a:lnTo>
                  <a:pt x="295" y="2685"/>
                </a:lnTo>
                <a:lnTo>
                  <a:pt x="241" y="2604"/>
                </a:lnTo>
                <a:lnTo>
                  <a:pt x="192" y="2519"/>
                </a:lnTo>
                <a:lnTo>
                  <a:pt x="149" y="2432"/>
                </a:lnTo>
                <a:lnTo>
                  <a:pt x="111" y="2340"/>
                </a:lnTo>
                <a:lnTo>
                  <a:pt x="78" y="2247"/>
                </a:lnTo>
                <a:lnTo>
                  <a:pt x="50" y="2151"/>
                </a:lnTo>
                <a:lnTo>
                  <a:pt x="29" y="2052"/>
                </a:lnTo>
                <a:lnTo>
                  <a:pt x="12" y="1953"/>
                </a:lnTo>
                <a:lnTo>
                  <a:pt x="3" y="1850"/>
                </a:lnTo>
                <a:lnTo>
                  <a:pt x="0" y="1746"/>
                </a:lnTo>
                <a:lnTo>
                  <a:pt x="3" y="1643"/>
                </a:lnTo>
                <a:lnTo>
                  <a:pt x="12" y="1540"/>
                </a:lnTo>
                <a:lnTo>
                  <a:pt x="29" y="1440"/>
                </a:lnTo>
                <a:lnTo>
                  <a:pt x="50" y="1342"/>
                </a:lnTo>
                <a:lnTo>
                  <a:pt x="78" y="1246"/>
                </a:lnTo>
                <a:lnTo>
                  <a:pt x="111" y="1153"/>
                </a:lnTo>
                <a:lnTo>
                  <a:pt x="149" y="1061"/>
                </a:lnTo>
                <a:lnTo>
                  <a:pt x="192" y="974"/>
                </a:lnTo>
                <a:lnTo>
                  <a:pt x="241" y="889"/>
                </a:lnTo>
                <a:lnTo>
                  <a:pt x="295" y="807"/>
                </a:lnTo>
                <a:lnTo>
                  <a:pt x="352" y="729"/>
                </a:lnTo>
                <a:lnTo>
                  <a:pt x="415" y="654"/>
                </a:lnTo>
                <a:lnTo>
                  <a:pt x="482" y="585"/>
                </a:lnTo>
                <a:lnTo>
                  <a:pt x="552" y="518"/>
                </a:lnTo>
                <a:lnTo>
                  <a:pt x="627" y="455"/>
                </a:lnTo>
                <a:lnTo>
                  <a:pt x="705" y="398"/>
                </a:lnTo>
                <a:lnTo>
                  <a:pt x="786" y="344"/>
                </a:lnTo>
                <a:lnTo>
                  <a:pt x="871" y="295"/>
                </a:lnTo>
                <a:lnTo>
                  <a:pt x="958" y="252"/>
                </a:lnTo>
                <a:lnTo>
                  <a:pt x="1050" y="214"/>
                </a:lnTo>
                <a:lnTo>
                  <a:pt x="1143" y="181"/>
                </a:lnTo>
                <a:lnTo>
                  <a:pt x="1239" y="153"/>
                </a:lnTo>
                <a:lnTo>
                  <a:pt x="1338" y="131"/>
                </a:lnTo>
                <a:lnTo>
                  <a:pt x="1437" y="115"/>
                </a:lnTo>
                <a:lnTo>
                  <a:pt x="1540" y="106"/>
                </a:lnTo>
                <a:lnTo>
                  <a:pt x="1644" y="103"/>
                </a:lnTo>
                <a:lnTo>
                  <a:pt x="1745" y="106"/>
                </a:lnTo>
                <a:lnTo>
                  <a:pt x="1846" y="115"/>
                </a:lnTo>
                <a:lnTo>
                  <a:pt x="1945" y="130"/>
                </a:lnTo>
                <a:lnTo>
                  <a:pt x="2041" y="151"/>
                </a:lnTo>
                <a:lnTo>
                  <a:pt x="2136" y="178"/>
                </a:lnTo>
                <a:lnTo>
                  <a:pt x="2227" y="210"/>
                </a:lnTo>
                <a:lnTo>
                  <a:pt x="2317" y="247"/>
                </a:lnTo>
                <a:lnTo>
                  <a:pt x="2403" y="289"/>
                </a:lnTo>
                <a:lnTo>
                  <a:pt x="2487" y="335"/>
                </a:lnTo>
                <a:lnTo>
                  <a:pt x="2567" y="386"/>
                </a:lnTo>
                <a:lnTo>
                  <a:pt x="295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>
              <a:solidFill>
                <a:srgbClr val="1F4E79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7238" y="2002533"/>
            <a:ext cx="260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32A4D7"/>
                </a:solidFill>
                <a:latin typeface="+mj-lt"/>
              </a:rPr>
              <a:t>Цілі з енергоефективності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1972" y="3653253"/>
            <a:ext cx="195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32A4D7"/>
                </a:solidFill>
                <a:latin typeface="+mj-lt"/>
              </a:rPr>
              <a:t>Засоби досягнення цілей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7237" y="5497308"/>
            <a:ext cx="260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32A4D7"/>
                </a:solidFill>
                <a:latin typeface="+mj-lt"/>
              </a:rPr>
              <a:t>Планування</a:t>
            </a:r>
            <a:r>
              <a:rPr lang="ru-RU" dirty="0">
                <a:solidFill>
                  <a:srgbClr val="32A4D7"/>
                </a:solidFill>
                <a:latin typeface="+mj-lt"/>
              </a:rPr>
              <a:t> та </a:t>
            </a:r>
            <a:r>
              <a:rPr lang="ru-RU" dirty="0" err="1">
                <a:solidFill>
                  <a:srgbClr val="32A4D7"/>
                </a:solidFill>
                <a:latin typeface="+mj-lt"/>
              </a:rPr>
              <a:t>фінансування</a:t>
            </a:r>
            <a:r>
              <a:rPr lang="ru-RU" dirty="0">
                <a:solidFill>
                  <a:srgbClr val="32A4D7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32A4D7"/>
                </a:solidFill>
                <a:latin typeface="+mj-lt"/>
              </a:rPr>
              <a:t>заходів</a:t>
            </a:r>
            <a:r>
              <a:rPr lang="ru-RU" dirty="0">
                <a:solidFill>
                  <a:srgbClr val="32A4D7"/>
                </a:solidFill>
                <a:latin typeface="+mj-lt"/>
              </a:rPr>
              <a:t> ЕЕ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29067" y="3038793"/>
            <a:ext cx="1665662" cy="672960"/>
          </a:xfrm>
          <a:prstGeom prst="rect">
            <a:avLst/>
          </a:prstGeom>
          <a:noFill/>
          <a:ln w="28575">
            <a:solidFill>
              <a:srgbClr val="32A4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solidFill>
                  <a:srgbClr val="32A4D7"/>
                </a:solidFill>
                <a:latin typeface="+mj-lt"/>
              </a:rPr>
              <a:t>Ефективність</a:t>
            </a:r>
            <a:r>
              <a:rPr lang="ru-RU" sz="1100" dirty="0">
                <a:solidFill>
                  <a:srgbClr val="32A4D7"/>
                </a:solidFill>
                <a:latin typeface="+mj-lt"/>
              </a:rPr>
              <a:t> </a:t>
            </a:r>
            <a:r>
              <a:rPr lang="ru-RU" sz="1100" dirty="0" err="1">
                <a:solidFill>
                  <a:srgbClr val="32A4D7"/>
                </a:solidFill>
                <a:latin typeface="+mj-lt"/>
              </a:rPr>
              <a:t>постачання</a:t>
            </a:r>
            <a:r>
              <a:rPr lang="ru-RU" sz="1100" dirty="0">
                <a:solidFill>
                  <a:srgbClr val="32A4D7"/>
                </a:solidFill>
                <a:latin typeface="+mj-lt"/>
              </a:rPr>
              <a:t> </a:t>
            </a:r>
            <a:r>
              <a:rPr lang="ru-RU" sz="1100" dirty="0" err="1">
                <a:solidFill>
                  <a:srgbClr val="32A4D7"/>
                </a:solidFill>
                <a:latin typeface="+mj-lt"/>
              </a:rPr>
              <a:t>енергії</a:t>
            </a:r>
            <a:r>
              <a:rPr lang="ru-RU" sz="1100" dirty="0">
                <a:solidFill>
                  <a:srgbClr val="32A4D7"/>
                </a:solidFill>
                <a:latin typeface="+mj-lt"/>
              </a:rPr>
              <a:t> (</a:t>
            </a:r>
            <a:r>
              <a:rPr lang="ru-RU" sz="1100" dirty="0" err="1">
                <a:solidFill>
                  <a:srgbClr val="32A4D7"/>
                </a:solidFill>
                <a:latin typeface="+mj-lt"/>
              </a:rPr>
              <a:t>cт</a:t>
            </a:r>
            <a:r>
              <a:rPr lang="ru-RU" sz="1100" dirty="0">
                <a:solidFill>
                  <a:srgbClr val="32A4D7"/>
                </a:solidFill>
                <a:latin typeface="+mj-lt"/>
              </a:rPr>
              <a:t>. 20)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729067" y="3958583"/>
            <a:ext cx="1665662" cy="672960"/>
          </a:xfrm>
          <a:prstGeom prst="rect">
            <a:avLst/>
          </a:prstGeom>
          <a:noFill/>
          <a:ln w="28575">
            <a:solidFill>
              <a:srgbClr val="32A4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>
                <a:solidFill>
                  <a:srgbClr val="32A4D7"/>
                </a:solidFill>
              </a:rPr>
              <a:t>Реновація бюджетних будівель  (</a:t>
            </a:r>
            <a:r>
              <a:rPr lang="uk-UA" sz="1100" dirty="0" err="1">
                <a:solidFill>
                  <a:srgbClr val="32A4D7"/>
                </a:solidFill>
              </a:rPr>
              <a:t>cт</a:t>
            </a:r>
            <a:r>
              <a:rPr lang="uk-UA" sz="1100" dirty="0">
                <a:solidFill>
                  <a:srgbClr val="32A4D7"/>
                </a:solidFill>
              </a:rPr>
              <a:t>. 11)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628698" y="3041186"/>
            <a:ext cx="1665662" cy="672960"/>
          </a:xfrm>
          <a:prstGeom prst="rect">
            <a:avLst/>
          </a:prstGeom>
          <a:noFill/>
          <a:ln w="28575">
            <a:solidFill>
              <a:srgbClr val="32A4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>
                <a:solidFill>
                  <a:srgbClr val="32A4D7"/>
                </a:solidFill>
              </a:rPr>
              <a:t>Вимоги до державних </a:t>
            </a:r>
            <a:r>
              <a:rPr lang="uk-UA" sz="1100" dirty="0" err="1">
                <a:solidFill>
                  <a:srgbClr val="32A4D7"/>
                </a:solidFill>
              </a:rPr>
              <a:t>закупівель</a:t>
            </a:r>
            <a:r>
              <a:rPr lang="uk-UA" sz="1100" dirty="0">
                <a:solidFill>
                  <a:srgbClr val="32A4D7"/>
                </a:solidFill>
              </a:rPr>
              <a:t> (</a:t>
            </a:r>
            <a:r>
              <a:rPr lang="uk-UA" sz="1100" dirty="0" err="1">
                <a:solidFill>
                  <a:srgbClr val="32A4D7"/>
                </a:solidFill>
              </a:rPr>
              <a:t>cт</a:t>
            </a:r>
            <a:r>
              <a:rPr lang="uk-UA" sz="1100" dirty="0">
                <a:solidFill>
                  <a:srgbClr val="32A4D7"/>
                </a:solidFill>
              </a:rPr>
              <a:t>. 12)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661904" y="3958583"/>
            <a:ext cx="1665662" cy="672960"/>
          </a:xfrm>
          <a:prstGeom prst="rect">
            <a:avLst/>
          </a:prstGeom>
          <a:noFill/>
          <a:ln w="28575">
            <a:solidFill>
              <a:srgbClr val="32A4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err="1">
                <a:solidFill>
                  <a:srgbClr val="32A4D7"/>
                </a:solidFill>
              </a:rPr>
              <a:t>Екодизайн</a:t>
            </a:r>
            <a:r>
              <a:rPr lang="uk-UA" sz="1100" dirty="0">
                <a:solidFill>
                  <a:srgbClr val="32A4D7"/>
                </a:solidFill>
              </a:rPr>
              <a:t> продуктів </a:t>
            </a:r>
          </a:p>
          <a:p>
            <a:pPr algn="ctr"/>
            <a:r>
              <a:rPr lang="uk-UA" sz="1100" dirty="0">
                <a:solidFill>
                  <a:srgbClr val="32A4D7"/>
                </a:solidFill>
              </a:rPr>
              <a:t>(</a:t>
            </a:r>
            <a:r>
              <a:rPr lang="uk-UA" sz="1100" dirty="0" err="1">
                <a:solidFill>
                  <a:srgbClr val="32A4D7"/>
                </a:solidFill>
              </a:rPr>
              <a:t>cт</a:t>
            </a:r>
            <a:r>
              <a:rPr lang="uk-UA" sz="1100" dirty="0">
                <a:solidFill>
                  <a:srgbClr val="32A4D7"/>
                </a:solidFill>
              </a:rPr>
              <a:t>. 15)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564398" y="3046371"/>
            <a:ext cx="1665662" cy="672960"/>
          </a:xfrm>
          <a:prstGeom prst="rect">
            <a:avLst/>
          </a:prstGeom>
          <a:noFill/>
          <a:ln w="28575">
            <a:solidFill>
              <a:srgbClr val="32A4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dirty="0">
                <a:solidFill>
                  <a:srgbClr val="32A4D7"/>
                </a:solidFill>
              </a:rPr>
              <a:t>Національна система </a:t>
            </a:r>
            <a:r>
              <a:rPr lang="uk-UA" sz="1050" dirty="0" err="1">
                <a:solidFill>
                  <a:srgbClr val="32A4D7"/>
                </a:solidFill>
              </a:rPr>
              <a:t>енергоаудиту</a:t>
            </a:r>
            <a:r>
              <a:rPr lang="uk-UA" sz="1050" dirty="0">
                <a:solidFill>
                  <a:srgbClr val="32A4D7"/>
                </a:solidFill>
              </a:rPr>
              <a:t> та </a:t>
            </a:r>
            <a:r>
              <a:rPr lang="uk-UA" sz="1050" dirty="0" err="1">
                <a:solidFill>
                  <a:srgbClr val="32A4D7"/>
                </a:solidFill>
              </a:rPr>
              <a:t>енерго</a:t>
            </a:r>
            <a:r>
              <a:rPr lang="uk-UA" sz="1050" dirty="0">
                <a:solidFill>
                  <a:srgbClr val="32A4D7"/>
                </a:solidFill>
              </a:rPr>
              <a:t>-менеджменту  (</a:t>
            </a:r>
            <a:r>
              <a:rPr lang="uk-UA" sz="1050" dirty="0" err="1">
                <a:solidFill>
                  <a:srgbClr val="32A4D7"/>
                </a:solidFill>
              </a:rPr>
              <a:t>cт</a:t>
            </a:r>
            <a:r>
              <a:rPr lang="uk-UA" sz="1050" dirty="0">
                <a:solidFill>
                  <a:srgbClr val="32A4D7"/>
                </a:solidFill>
              </a:rPr>
              <a:t>. 14)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564398" y="3958583"/>
            <a:ext cx="1665662" cy="672960"/>
          </a:xfrm>
          <a:prstGeom prst="rect">
            <a:avLst/>
          </a:prstGeom>
          <a:noFill/>
          <a:ln w="28575">
            <a:solidFill>
              <a:srgbClr val="32A4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>
                <a:solidFill>
                  <a:srgbClr val="32A4D7"/>
                </a:solidFill>
              </a:rPr>
              <a:t>Комерційний облік енергії та формування рахунків (</a:t>
            </a:r>
            <a:r>
              <a:rPr lang="uk-UA" sz="1100" dirty="0" err="1">
                <a:solidFill>
                  <a:srgbClr val="32A4D7"/>
                </a:solidFill>
              </a:rPr>
              <a:t>cт</a:t>
            </a:r>
            <a:r>
              <a:rPr lang="uk-UA" sz="1100" dirty="0">
                <a:solidFill>
                  <a:srgbClr val="32A4D7"/>
                </a:solidFill>
              </a:rPr>
              <a:t>. 16)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500773" y="3043218"/>
            <a:ext cx="1665662" cy="672960"/>
          </a:xfrm>
          <a:prstGeom prst="rect">
            <a:avLst/>
          </a:prstGeom>
          <a:noFill/>
          <a:ln w="28575">
            <a:solidFill>
              <a:srgbClr val="32A4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>
                <a:solidFill>
                  <a:srgbClr val="32A4D7"/>
                </a:solidFill>
              </a:rPr>
              <a:t>Ефективність споживання енергії </a:t>
            </a:r>
          </a:p>
          <a:p>
            <a:pPr algn="ctr"/>
            <a:r>
              <a:rPr lang="uk-UA" sz="1100" dirty="0">
                <a:solidFill>
                  <a:srgbClr val="32A4D7"/>
                </a:solidFill>
              </a:rPr>
              <a:t>(</a:t>
            </a:r>
            <a:r>
              <a:rPr lang="uk-UA" sz="1100" dirty="0" err="1">
                <a:solidFill>
                  <a:srgbClr val="32A4D7"/>
                </a:solidFill>
              </a:rPr>
              <a:t>cт</a:t>
            </a:r>
            <a:r>
              <a:rPr lang="uk-UA" sz="1100" dirty="0">
                <a:solidFill>
                  <a:srgbClr val="32A4D7"/>
                </a:solidFill>
              </a:rPr>
              <a:t>. 18)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500773" y="3958583"/>
            <a:ext cx="1665662" cy="672960"/>
          </a:xfrm>
          <a:prstGeom prst="rect">
            <a:avLst/>
          </a:prstGeom>
          <a:noFill/>
          <a:ln w="28575">
            <a:solidFill>
              <a:srgbClr val="32A4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2A4D7"/>
                </a:solidFill>
              </a:rPr>
              <a:t> </a:t>
            </a:r>
            <a:r>
              <a:rPr lang="ru-RU" sz="1100" dirty="0" err="1">
                <a:solidFill>
                  <a:srgbClr val="32A4D7"/>
                </a:solidFill>
              </a:rPr>
              <a:t>Енергосервіс</a:t>
            </a:r>
            <a:r>
              <a:rPr lang="ru-RU" sz="1100" dirty="0">
                <a:solidFill>
                  <a:srgbClr val="32A4D7"/>
                </a:solidFill>
              </a:rPr>
              <a:t> </a:t>
            </a:r>
            <a:r>
              <a:rPr lang="uk-UA" sz="1100" dirty="0">
                <a:solidFill>
                  <a:srgbClr val="32A4D7"/>
                </a:solidFill>
              </a:rPr>
              <a:t>(</a:t>
            </a:r>
            <a:r>
              <a:rPr lang="uk-UA" sz="1100" dirty="0" err="1">
                <a:solidFill>
                  <a:srgbClr val="32A4D7"/>
                </a:solidFill>
              </a:rPr>
              <a:t>cт</a:t>
            </a:r>
            <a:r>
              <a:rPr lang="uk-UA" sz="1100" dirty="0">
                <a:solidFill>
                  <a:srgbClr val="32A4D7"/>
                </a:solidFill>
              </a:rPr>
              <a:t>. 2</a:t>
            </a:r>
            <a:r>
              <a:rPr lang="en-US" sz="1100" dirty="0">
                <a:solidFill>
                  <a:srgbClr val="32A4D7"/>
                </a:solidFill>
              </a:rPr>
              <a:t>2</a:t>
            </a:r>
            <a:r>
              <a:rPr lang="uk-UA" sz="1100" dirty="0">
                <a:solidFill>
                  <a:srgbClr val="32A4D7"/>
                </a:solidFill>
              </a:rPr>
              <a:t>)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738957" y="5071985"/>
            <a:ext cx="3360438" cy="643840"/>
          </a:xfrm>
          <a:prstGeom prst="rect">
            <a:avLst/>
          </a:prstGeom>
          <a:noFill/>
          <a:ln w="28575">
            <a:solidFill>
              <a:srgbClr val="32A4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rgbClr val="32A4D7"/>
                </a:solidFill>
                <a:latin typeface="+mj-lt"/>
              </a:rPr>
              <a:t>Національний</a:t>
            </a:r>
            <a:r>
              <a:rPr lang="ru-RU" sz="1400" dirty="0">
                <a:solidFill>
                  <a:srgbClr val="32A4D7"/>
                </a:solidFill>
                <a:latin typeface="+mj-lt"/>
              </a:rPr>
              <a:t> План </a:t>
            </a:r>
            <a:r>
              <a:rPr lang="ru-RU" sz="1400" dirty="0" err="1">
                <a:solidFill>
                  <a:srgbClr val="32A4D7"/>
                </a:solidFill>
                <a:latin typeface="+mj-lt"/>
              </a:rPr>
              <a:t>дій</a:t>
            </a:r>
            <a:r>
              <a:rPr lang="ru-RU" sz="1400" dirty="0">
                <a:solidFill>
                  <a:srgbClr val="32A4D7"/>
                </a:solidFill>
                <a:latin typeface="+mj-lt"/>
              </a:rPr>
              <a:t> </a:t>
            </a:r>
          </a:p>
          <a:p>
            <a:pPr algn="ctr"/>
            <a:r>
              <a:rPr lang="ru-RU" sz="1400" dirty="0">
                <a:solidFill>
                  <a:srgbClr val="32A4D7"/>
                </a:solidFill>
                <a:latin typeface="+mj-lt"/>
              </a:rPr>
              <a:t>з ЕЕ (cт.19)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738957" y="5889728"/>
            <a:ext cx="3360438" cy="643840"/>
          </a:xfrm>
          <a:prstGeom prst="rect">
            <a:avLst/>
          </a:prstGeom>
          <a:noFill/>
          <a:ln w="28575">
            <a:solidFill>
              <a:srgbClr val="32A4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rgbClr val="32A4D7"/>
                </a:solidFill>
                <a:latin typeface="+mj-lt"/>
              </a:rPr>
              <a:t>Стратегія </a:t>
            </a:r>
            <a:r>
              <a:rPr lang="uk-UA" sz="1400" dirty="0" err="1">
                <a:solidFill>
                  <a:srgbClr val="32A4D7"/>
                </a:solidFill>
                <a:latin typeface="+mj-lt"/>
              </a:rPr>
              <a:t>термомодернізації</a:t>
            </a:r>
            <a:r>
              <a:rPr lang="uk-UA" sz="1400" dirty="0">
                <a:solidFill>
                  <a:srgbClr val="32A4D7"/>
                </a:solidFill>
                <a:latin typeface="+mj-lt"/>
              </a:rPr>
              <a:t> </a:t>
            </a:r>
          </a:p>
          <a:p>
            <a:pPr algn="ctr"/>
            <a:r>
              <a:rPr lang="uk-UA" sz="1400" dirty="0">
                <a:solidFill>
                  <a:srgbClr val="32A4D7"/>
                </a:solidFill>
                <a:latin typeface="+mj-lt"/>
              </a:rPr>
              <a:t>будівель (ст.10)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559002" y="5410774"/>
            <a:ext cx="3348000" cy="643840"/>
          </a:xfrm>
          <a:prstGeom prst="rect">
            <a:avLst/>
          </a:prstGeom>
          <a:noFill/>
          <a:ln w="28575">
            <a:solidFill>
              <a:srgbClr val="32A4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rgbClr val="32A4D7"/>
                </a:solidFill>
                <a:latin typeface="+mj-lt"/>
              </a:rPr>
              <a:t>Фонд Енергоефективності </a:t>
            </a:r>
          </a:p>
          <a:p>
            <a:pPr algn="ctr"/>
            <a:r>
              <a:rPr lang="uk-UA" sz="1400" dirty="0">
                <a:solidFill>
                  <a:srgbClr val="32A4D7"/>
                </a:solidFill>
                <a:latin typeface="+mj-lt"/>
              </a:rPr>
              <a:t>(ст.25)</a:t>
            </a:r>
          </a:p>
        </p:txBody>
      </p:sp>
      <p:grpSp>
        <p:nvGrpSpPr>
          <p:cNvPr id="51" name="Group 4"/>
          <p:cNvGrpSpPr>
            <a:grpSpLocks noChangeAspect="1"/>
          </p:cNvGrpSpPr>
          <p:nvPr/>
        </p:nvGrpSpPr>
        <p:grpSpPr bwMode="auto">
          <a:xfrm>
            <a:off x="10369550" y="5500683"/>
            <a:ext cx="386062" cy="430283"/>
            <a:chOff x="7467" y="1929"/>
            <a:chExt cx="453" cy="547"/>
          </a:xfrm>
          <a:solidFill>
            <a:srgbClr val="5B8BA3"/>
          </a:solidFill>
        </p:grpSpPr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7705" y="2281"/>
              <a:ext cx="30" cy="49"/>
            </a:xfrm>
            <a:custGeom>
              <a:avLst/>
              <a:gdLst>
                <a:gd name="T0" fmla="*/ 0 w 209"/>
                <a:gd name="T1" fmla="*/ 0 h 342"/>
                <a:gd name="T2" fmla="*/ 44 w 209"/>
                <a:gd name="T3" fmla="*/ 12 h 342"/>
                <a:gd name="T4" fmla="*/ 87 w 209"/>
                <a:gd name="T5" fmla="*/ 27 h 342"/>
                <a:gd name="T6" fmla="*/ 129 w 209"/>
                <a:gd name="T7" fmla="*/ 45 h 342"/>
                <a:gd name="T8" fmla="*/ 148 w 209"/>
                <a:gd name="T9" fmla="*/ 56 h 342"/>
                <a:gd name="T10" fmla="*/ 165 w 209"/>
                <a:gd name="T11" fmla="*/ 68 h 342"/>
                <a:gd name="T12" fmla="*/ 180 w 209"/>
                <a:gd name="T13" fmla="*/ 83 h 342"/>
                <a:gd name="T14" fmla="*/ 192 w 209"/>
                <a:gd name="T15" fmla="*/ 98 h 342"/>
                <a:gd name="T16" fmla="*/ 200 w 209"/>
                <a:gd name="T17" fmla="*/ 115 h 342"/>
                <a:gd name="T18" fmla="*/ 206 w 209"/>
                <a:gd name="T19" fmla="*/ 134 h 342"/>
                <a:gd name="T20" fmla="*/ 209 w 209"/>
                <a:gd name="T21" fmla="*/ 161 h 342"/>
                <a:gd name="T22" fmla="*/ 208 w 209"/>
                <a:gd name="T23" fmla="*/ 189 h 342"/>
                <a:gd name="T24" fmla="*/ 202 w 209"/>
                <a:gd name="T25" fmla="*/ 215 h 342"/>
                <a:gd name="T26" fmla="*/ 191 w 209"/>
                <a:gd name="T27" fmla="*/ 241 h 342"/>
                <a:gd name="T28" fmla="*/ 176 w 209"/>
                <a:gd name="T29" fmla="*/ 264 h 342"/>
                <a:gd name="T30" fmla="*/ 156 w 209"/>
                <a:gd name="T31" fmla="*/ 284 h 342"/>
                <a:gd name="T32" fmla="*/ 133 w 209"/>
                <a:gd name="T33" fmla="*/ 300 h 342"/>
                <a:gd name="T34" fmla="*/ 108 w 209"/>
                <a:gd name="T35" fmla="*/ 313 h 342"/>
                <a:gd name="T36" fmla="*/ 81 w 209"/>
                <a:gd name="T37" fmla="*/ 324 h 342"/>
                <a:gd name="T38" fmla="*/ 55 w 209"/>
                <a:gd name="T39" fmla="*/ 332 h 342"/>
                <a:gd name="T40" fmla="*/ 27 w 209"/>
                <a:gd name="T41" fmla="*/ 338 h 342"/>
                <a:gd name="T42" fmla="*/ 0 w 209"/>
                <a:gd name="T43" fmla="*/ 342 h 342"/>
                <a:gd name="T44" fmla="*/ 0 w 209"/>
                <a:gd name="T45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" h="342">
                  <a:moveTo>
                    <a:pt x="0" y="0"/>
                  </a:moveTo>
                  <a:lnTo>
                    <a:pt x="44" y="12"/>
                  </a:lnTo>
                  <a:lnTo>
                    <a:pt x="87" y="27"/>
                  </a:lnTo>
                  <a:lnTo>
                    <a:pt x="129" y="45"/>
                  </a:lnTo>
                  <a:lnTo>
                    <a:pt x="148" y="56"/>
                  </a:lnTo>
                  <a:lnTo>
                    <a:pt x="165" y="68"/>
                  </a:lnTo>
                  <a:lnTo>
                    <a:pt x="180" y="83"/>
                  </a:lnTo>
                  <a:lnTo>
                    <a:pt x="192" y="98"/>
                  </a:lnTo>
                  <a:lnTo>
                    <a:pt x="200" y="115"/>
                  </a:lnTo>
                  <a:lnTo>
                    <a:pt x="206" y="134"/>
                  </a:lnTo>
                  <a:lnTo>
                    <a:pt x="209" y="161"/>
                  </a:lnTo>
                  <a:lnTo>
                    <a:pt x="208" y="189"/>
                  </a:lnTo>
                  <a:lnTo>
                    <a:pt x="202" y="215"/>
                  </a:lnTo>
                  <a:lnTo>
                    <a:pt x="191" y="241"/>
                  </a:lnTo>
                  <a:lnTo>
                    <a:pt x="176" y="264"/>
                  </a:lnTo>
                  <a:lnTo>
                    <a:pt x="156" y="284"/>
                  </a:lnTo>
                  <a:lnTo>
                    <a:pt x="133" y="300"/>
                  </a:lnTo>
                  <a:lnTo>
                    <a:pt x="108" y="313"/>
                  </a:lnTo>
                  <a:lnTo>
                    <a:pt x="81" y="324"/>
                  </a:lnTo>
                  <a:lnTo>
                    <a:pt x="55" y="332"/>
                  </a:lnTo>
                  <a:lnTo>
                    <a:pt x="27" y="338"/>
                  </a:lnTo>
                  <a:lnTo>
                    <a:pt x="0" y="3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1F4E79"/>
                </a:solidFill>
                <a:latin typeface="+mj-lt"/>
              </a:endParaRPr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7654" y="2202"/>
              <a:ext cx="24" cy="45"/>
            </a:xfrm>
            <a:custGeom>
              <a:avLst/>
              <a:gdLst>
                <a:gd name="T0" fmla="*/ 171 w 171"/>
                <a:gd name="T1" fmla="*/ 0 h 311"/>
                <a:gd name="T2" fmla="*/ 171 w 171"/>
                <a:gd name="T3" fmla="*/ 311 h 311"/>
                <a:gd name="T4" fmla="*/ 139 w 171"/>
                <a:gd name="T5" fmla="*/ 301 h 311"/>
                <a:gd name="T6" fmla="*/ 110 w 171"/>
                <a:gd name="T7" fmla="*/ 290 h 311"/>
                <a:gd name="T8" fmla="*/ 79 w 171"/>
                <a:gd name="T9" fmla="*/ 275 h 311"/>
                <a:gd name="T10" fmla="*/ 49 w 171"/>
                <a:gd name="T11" fmla="*/ 258 h 311"/>
                <a:gd name="T12" fmla="*/ 33 w 171"/>
                <a:gd name="T13" fmla="*/ 245 h 311"/>
                <a:gd name="T14" fmla="*/ 19 w 171"/>
                <a:gd name="T15" fmla="*/ 231 h 311"/>
                <a:gd name="T16" fmla="*/ 8 w 171"/>
                <a:gd name="T17" fmla="*/ 212 h 311"/>
                <a:gd name="T18" fmla="*/ 2 w 171"/>
                <a:gd name="T19" fmla="*/ 191 h 311"/>
                <a:gd name="T20" fmla="*/ 0 w 171"/>
                <a:gd name="T21" fmla="*/ 168 h 311"/>
                <a:gd name="T22" fmla="*/ 0 w 171"/>
                <a:gd name="T23" fmla="*/ 146 h 311"/>
                <a:gd name="T24" fmla="*/ 5 w 171"/>
                <a:gd name="T25" fmla="*/ 125 h 311"/>
                <a:gd name="T26" fmla="*/ 12 w 171"/>
                <a:gd name="T27" fmla="*/ 104 h 311"/>
                <a:gd name="T28" fmla="*/ 23 w 171"/>
                <a:gd name="T29" fmla="*/ 85 h 311"/>
                <a:gd name="T30" fmla="*/ 41 w 171"/>
                <a:gd name="T31" fmla="*/ 63 h 311"/>
                <a:gd name="T32" fmla="*/ 64 w 171"/>
                <a:gd name="T33" fmla="*/ 44 h 311"/>
                <a:gd name="T34" fmla="*/ 88 w 171"/>
                <a:gd name="T35" fmla="*/ 29 h 311"/>
                <a:gd name="T36" fmla="*/ 115 w 171"/>
                <a:gd name="T37" fmla="*/ 16 h 311"/>
                <a:gd name="T38" fmla="*/ 143 w 171"/>
                <a:gd name="T39" fmla="*/ 7 h 311"/>
                <a:gd name="T40" fmla="*/ 171 w 171"/>
                <a:gd name="T4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1" h="311">
                  <a:moveTo>
                    <a:pt x="171" y="0"/>
                  </a:moveTo>
                  <a:lnTo>
                    <a:pt x="171" y="311"/>
                  </a:lnTo>
                  <a:lnTo>
                    <a:pt x="139" y="301"/>
                  </a:lnTo>
                  <a:lnTo>
                    <a:pt x="110" y="290"/>
                  </a:lnTo>
                  <a:lnTo>
                    <a:pt x="79" y="275"/>
                  </a:lnTo>
                  <a:lnTo>
                    <a:pt x="49" y="258"/>
                  </a:lnTo>
                  <a:lnTo>
                    <a:pt x="33" y="245"/>
                  </a:lnTo>
                  <a:lnTo>
                    <a:pt x="19" y="231"/>
                  </a:lnTo>
                  <a:lnTo>
                    <a:pt x="8" y="212"/>
                  </a:lnTo>
                  <a:lnTo>
                    <a:pt x="2" y="191"/>
                  </a:lnTo>
                  <a:lnTo>
                    <a:pt x="0" y="168"/>
                  </a:lnTo>
                  <a:lnTo>
                    <a:pt x="0" y="146"/>
                  </a:lnTo>
                  <a:lnTo>
                    <a:pt x="5" y="125"/>
                  </a:lnTo>
                  <a:lnTo>
                    <a:pt x="12" y="104"/>
                  </a:lnTo>
                  <a:lnTo>
                    <a:pt x="23" y="85"/>
                  </a:lnTo>
                  <a:lnTo>
                    <a:pt x="41" y="63"/>
                  </a:lnTo>
                  <a:lnTo>
                    <a:pt x="64" y="44"/>
                  </a:lnTo>
                  <a:lnTo>
                    <a:pt x="88" y="29"/>
                  </a:lnTo>
                  <a:lnTo>
                    <a:pt x="115" y="16"/>
                  </a:lnTo>
                  <a:lnTo>
                    <a:pt x="143" y="7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1F4E79"/>
                </a:solidFill>
                <a:latin typeface="+mj-lt"/>
              </a:endParaRPr>
            </a:p>
          </p:txBody>
        </p:sp>
        <p:sp>
          <p:nvSpPr>
            <p:cNvPr id="54" name="Freeform 8"/>
            <p:cNvSpPr>
              <a:spLocks noEditPoints="1"/>
            </p:cNvSpPr>
            <p:nvPr/>
          </p:nvSpPr>
          <p:spPr bwMode="auto">
            <a:xfrm>
              <a:off x="7467" y="1929"/>
              <a:ext cx="453" cy="547"/>
            </a:xfrm>
            <a:custGeom>
              <a:avLst/>
              <a:gdLst>
                <a:gd name="T0" fmla="*/ 1479 w 3170"/>
                <a:gd name="T1" fmla="*/ 1597 h 3831"/>
                <a:gd name="T2" fmla="*/ 1260 w 3170"/>
                <a:gd name="T3" fmla="*/ 1804 h 3831"/>
                <a:gd name="T4" fmla="*/ 1119 w 3170"/>
                <a:gd name="T5" fmla="*/ 2041 h 3831"/>
                <a:gd name="T6" fmla="*/ 1183 w 3170"/>
                <a:gd name="T7" fmla="*/ 2266 h 3831"/>
                <a:gd name="T8" fmla="*/ 1434 w 3170"/>
                <a:gd name="T9" fmla="*/ 2407 h 3831"/>
                <a:gd name="T10" fmla="*/ 1334 w 3170"/>
                <a:gd name="T11" fmla="*/ 2701 h 3831"/>
                <a:gd name="T12" fmla="*/ 1251 w 3170"/>
                <a:gd name="T13" fmla="*/ 2559 h 3831"/>
                <a:gd name="T14" fmla="*/ 1119 w 3170"/>
                <a:gd name="T15" fmla="*/ 2596 h 3831"/>
                <a:gd name="T16" fmla="*/ 1147 w 3170"/>
                <a:gd name="T17" fmla="*/ 2756 h 3831"/>
                <a:gd name="T18" fmla="*/ 1385 w 3170"/>
                <a:gd name="T19" fmla="*/ 2960 h 3831"/>
                <a:gd name="T20" fmla="*/ 1513 w 3170"/>
                <a:gd name="T21" fmla="*/ 3169 h 3831"/>
                <a:gd name="T22" fmla="*/ 1647 w 3170"/>
                <a:gd name="T23" fmla="*/ 3150 h 3831"/>
                <a:gd name="T24" fmla="*/ 1805 w 3170"/>
                <a:gd name="T25" fmla="*/ 2966 h 3831"/>
                <a:gd name="T26" fmla="*/ 2038 w 3170"/>
                <a:gd name="T27" fmla="*/ 2759 h 3831"/>
                <a:gd name="T28" fmla="*/ 2022 w 3170"/>
                <a:gd name="T29" fmla="*/ 2471 h 3831"/>
                <a:gd name="T30" fmla="*/ 2029 w 3170"/>
                <a:gd name="T31" fmla="*/ 2484 h 3831"/>
                <a:gd name="T32" fmla="*/ 2016 w 3170"/>
                <a:gd name="T33" fmla="*/ 2461 h 3831"/>
                <a:gd name="T34" fmla="*/ 2017 w 3170"/>
                <a:gd name="T35" fmla="*/ 2462 h 3831"/>
                <a:gd name="T36" fmla="*/ 1922 w 3170"/>
                <a:gd name="T37" fmla="*/ 2366 h 3831"/>
                <a:gd name="T38" fmla="*/ 1665 w 3170"/>
                <a:gd name="T39" fmla="*/ 1911 h 3831"/>
                <a:gd name="T40" fmla="*/ 1846 w 3170"/>
                <a:gd name="T41" fmla="*/ 2023 h 3831"/>
                <a:gd name="T42" fmla="*/ 1925 w 3170"/>
                <a:gd name="T43" fmla="*/ 2126 h 3831"/>
                <a:gd name="T44" fmla="*/ 2043 w 3170"/>
                <a:gd name="T45" fmla="*/ 2059 h 3831"/>
                <a:gd name="T46" fmla="*/ 1977 w 3170"/>
                <a:gd name="T47" fmla="*/ 1878 h 3831"/>
                <a:gd name="T48" fmla="*/ 1701 w 3170"/>
                <a:gd name="T49" fmla="*/ 1726 h 3831"/>
                <a:gd name="T50" fmla="*/ 1610 w 3170"/>
                <a:gd name="T51" fmla="*/ 1531 h 3831"/>
                <a:gd name="T52" fmla="*/ 1074 w 3170"/>
                <a:gd name="T53" fmla="*/ 28 h 3831"/>
                <a:gd name="T54" fmla="*/ 1329 w 3170"/>
                <a:gd name="T55" fmla="*/ 130 h 3831"/>
                <a:gd name="T56" fmla="*/ 1591 w 3170"/>
                <a:gd name="T57" fmla="*/ 122 h 3831"/>
                <a:gd name="T58" fmla="*/ 1913 w 3170"/>
                <a:gd name="T59" fmla="*/ 35 h 3831"/>
                <a:gd name="T60" fmla="*/ 2164 w 3170"/>
                <a:gd name="T61" fmla="*/ 19 h 3831"/>
                <a:gd name="T62" fmla="*/ 2174 w 3170"/>
                <a:gd name="T63" fmla="*/ 183 h 3831"/>
                <a:gd name="T64" fmla="*/ 2060 w 3170"/>
                <a:gd name="T65" fmla="*/ 473 h 3831"/>
                <a:gd name="T66" fmla="*/ 1856 w 3170"/>
                <a:gd name="T67" fmla="*/ 766 h 3831"/>
                <a:gd name="T68" fmla="*/ 2023 w 3170"/>
                <a:gd name="T69" fmla="*/ 962 h 3831"/>
                <a:gd name="T70" fmla="*/ 2359 w 3170"/>
                <a:gd name="T71" fmla="*/ 1236 h 3831"/>
                <a:gd name="T72" fmla="*/ 2673 w 3170"/>
                <a:gd name="T73" fmla="*/ 1592 h 3831"/>
                <a:gd name="T74" fmla="*/ 2932 w 3170"/>
                <a:gd name="T75" fmla="*/ 2001 h 3831"/>
                <a:gd name="T76" fmla="*/ 3108 w 3170"/>
                <a:gd name="T77" fmla="*/ 2430 h 3831"/>
                <a:gd name="T78" fmla="*/ 3170 w 3170"/>
                <a:gd name="T79" fmla="*/ 2851 h 3831"/>
                <a:gd name="T80" fmla="*/ 3087 w 3170"/>
                <a:gd name="T81" fmla="*/ 3232 h 3831"/>
                <a:gd name="T82" fmla="*/ 2829 w 3170"/>
                <a:gd name="T83" fmla="*/ 3543 h 3831"/>
                <a:gd name="T84" fmla="*/ 2366 w 3170"/>
                <a:gd name="T85" fmla="*/ 3753 h 3831"/>
                <a:gd name="T86" fmla="*/ 1665 w 3170"/>
                <a:gd name="T87" fmla="*/ 3831 h 3831"/>
                <a:gd name="T88" fmla="*/ 882 w 3170"/>
                <a:gd name="T89" fmla="*/ 3759 h 3831"/>
                <a:gd name="T90" fmla="*/ 376 w 3170"/>
                <a:gd name="T91" fmla="*/ 3546 h 3831"/>
                <a:gd name="T92" fmla="*/ 94 w 3170"/>
                <a:gd name="T93" fmla="*/ 3222 h 3831"/>
                <a:gd name="T94" fmla="*/ 0 w 3170"/>
                <a:gd name="T95" fmla="*/ 2823 h 3831"/>
                <a:gd name="T96" fmla="*/ 60 w 3170"/>
                <a:gd name="T97" fmla="*/ 2383 h 3831"/>
                <a:gd name="T98" fmla="*/ 239 w 3170"/>
                <a:gd name="T99" fmla="*/ 1935 h 3831"/>
                <a:gd name="T100" fmla="*/ 504 w 3170"/>
                <a:gd name="T101" fmla="*/ 1517 h 3831"/>
                <a:gd name="T102" fmla="*/ 819 w 3170"/>
                <a:gd name="T103" fmla="*/ 1162 h 3831"/>
                <a:gd name="T104" fmla="*/ 1149 w 3170"/>
                <a:gd name="T105" fmla="*/ 905 h 3831"/>
                <a:gd name="T106" fmla="*/ 1038 w 3170"/>
                <a:gd name="T107" fmla="*/ 671 h 3831"/>
                <a:gd name="T108" fmla="*/ 849 w 3170"/>
                <a:gd name="T109" fmla="*/ 355 h 3831"/>
                <a:gd name="T110" fmla="*/ 816 w 3170"/>
                <a:gd name="T111" fmla="*/ 94 h 3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70" h="3831">
                  <a:moveTo>
                    <a:pt x="1567" y="1523"/>
                  </a:moveTo>
                  <a:lnTo>
                    <a:pt x="1547" y="1526"/>
                  </a:lnTo>
                  <a:lnTo>
                    <a:pt x="1527" y="1534"/>
                  </a:lnTo>
                  <a:lnTo>
                    <a:pt x="1508" y="1547"/>
                  </a:lnTo>
                  <a:lnTo>
                    <a:pt x="1495" y="1562"/>
                  </a:lnTo>
                  <a:lnTo>
                    <a:pt x="1485" y="1578"/>
                  </a:lnTo>
                  <a:lnTo>
                    <a:pt x="1479" y="1597"/>
                  </a:lnTo>
                  <a:lnTo>
                    <a:pt x="1477" y="1616"/>
                  </a:lnTo>
                  <a:lnTo>
                    <a:pt x="1477" y="1721"/>
                  </a:lnTo>
                  <a:lnTo>
                    <a:pt x="1430" y="1729"/>
                  </a:lnTo>
                  <a:lnTo>
                    <a:pt x="1385" y="1742"/>
                  </a:lnTo>
                  <a:lnTo>
                    <a:pt x="1341" y="1758"/>
                  </a:lnTo>
                  <a:lnTo>
                    <a:pt x="1299" y="1779"/>
                  </a:lnTo>
                  <a:lnTo>
                    <a:pt x="1260" y="1804"/>
                  </a:lnTo>
                  <a:lnTo>
                    <a:pt x="1224" y="1834"/>
                  </a:lnTo>
                  <a:lnTo>
                    <a:pt x="1193" y="1866"/>
                  </a:lnTo>
                  <a:lnTo>
                    <a:pt x="1167" y="1902"/>
                  </a:lnTo>
                  <a:lnTo>
                    <a:pt x="1146" y="1940"/>
                  </a:lnTo>
                  <a:lnTo>
                    <a:pt x="1133" y="1973"/>
                  </a:lnTo>
                  <a:lnTo>
                    <a:pt x="1125" y="2007"/>
                  </a:lnTo>
                  <a:lnTo>
                    <a:pt x="1119" y="2041"/>
                  </a:lnTo>
                  <a:lnTo>
                    <a:pt x="1118" y="2076"/>
                  </a:lnTo>
                  <a:lnTo>
                    <a:pt x="1120" y="2111"/>
                  </a:lnTo>
                  <a:lnTo>
                    <a:pt x="1125" y="2145"/>
                  </a:lnTo>
                  <a:lnTo>
                    <a:pt x="1134" y="2179"/>
                  </a:lnTo>
                  <a:lnTo>
                    <a:pt x="1147" y="2211"/>
                  </a:lnTo>
                  <a:lnTo>
                    <a:pt x="1163" y="2241"/>
                  </a:lnTo>
                  <a:lnTo>
                    <a:pt x="1183" y="2266"/>
                  </a:lnTo>
                  <a:lnTo>
                    <a:pt x="1205" y="2291"/>
                  </a:lnTo>
                  <a:lnTo>
                    <a:pt x="1231" y="2312"/>
                  </a:lnTo>
                  <a:lnTo>
                    <a:pt x="1267" y="2337"/>
                  </a:lnTo>
                  <a:lnTo>
                    <a:pt x="1306" y="2359"/>
                  </a:lnTo>
                  <a:lnTo>
                    <a:pt x="1348" y="2378"/>
                  </a:lnTo>
                  <a:lnTo>
                    <a:pt x="1390" y="2393"/>
                  </a:lnTo>
                  <a:lnTo>
                    <a:pt x="1434" y="2407"/>
                  </a:lnTo>
                  <a:lnTo>
                    <a:pt x="1477" y="2419"/>
                  </a:lnTo>
                  <a:lnTo>
                    <a:pt x="1477" y="2791"/>
                  </a:lnTo>
                  <a:lnTo>
                    <a:pt x="1444" y="2781"/>
                  </a:lnTo>
                  <a:lnTo>
                    <a:pt x="1413" y="2766"/>
                  </a:lnTo>
                  <a:lnTo>
                    <a:pt x="1384" y="2748"/>
                  </a:lnTo>
                  <a:lnTo>
                    <a:pt x="1357" y="2726"/>
                  </a:lnTo>
                  <a:lnTo>
                    <a:pt x="1334" y="2701"/>
                  </a:lnTo>
                  <a:lnTo>
                    <a:pt x="1315" y="2673"/>
                  </a:lnTo>
                  <a:lnTo>
                    <a:pt x="1301" y="2642"/>
                  </a:lnTo>
                  <a:lnTo>
                    <a:pt x="1296" y="2626"/>
                  </a:lnTo>
                  <a:lnTo>
                    <a:pt x="1291" y="2610"/>
                  </a:lnTo>
                  <a:lnTo>
                    <a:pt x="1282" y="2590"/>
                  </a:lnTo>
                  <a:lnTo>
                    <a:pt x="1269" y="2572"/>
                  </a:lnTo>
                  <a:lnTo>
                    <a:pt x="1251" y="2559"/>
                  </a:lnTo>
                  <a:lnTo>
                    <a:pt x="1232" y="2549"/>
                  </a:lnTo>
                  <a:lnTo>
                    <a:pt x="1211" y="2546"/>
                  </a:lnTo>
                  <a:lnTo>
                    <a:pt x="1188" y="2546"/>
                  </a:lnTo>
                  <a:lnTo>
                    <a:pt x="1167" y="2552"/>
                  </a:lnTo>
                  <a:lnTo>
                    <a:pt x="1148" y="2562"/>
                  </a:lnTo>
                  <a:lnTo>
                    <a:pt x="1132" y="2577"/>
                  </a:lnTo>
                  <a:lnTo>
                    <a:pt x="1119" y="2596"/>
                  </a:lnTo>
                  <a:lnTo>
                    <a:pt x="1112" y="2612"/>
                  </a:lnTo>
                  <a:lnTo>
                    <a:pt x="1109" y="2631"/>
                  </a:lnTo>
                  <a:lnTo>
                    <a:pt x="1109" y="2648"/>
                  </a:lnTo>
                  <a:lnTo>
                    <a:pt x="1111" y="2664"/>
                  </a:lnTo>
                  <a:lnTo>
                    <a:pt x="1115" y="2681"/>
                  </a:lnTo>
                  <a:lnTo>
                    <a:pt x="1127" y="2715"/>
                  </a:lnTo>
                  <a:lnTo>
                    <a:pt x="1147" y="2756"/>
                  </a:lnTo>
                  <a:lnTo>
                    <a:pt x="1170" y="2796"/>
                  </a:lnTo>
                  <a:lnTo>
                    <a:pt x="1198" y="2832"/>
                  </a:lnTo>
                  <a:lnTo>
                    <a:pt x="1231" y="2865"/>
                  </a:lnTo>
                  <a:lnTo>
                    <a:pt x="1265" y="2895"/>
                  </a:lnTo>
                  <a:lnTo>
                    <a:pt x="1303" y="2920"/>
                  </a:lnTo>
                  <a:lnTo>
                    <a:pt x="1343" y="2942"/>
                  </a:lnTo>
                  <a:lnTo>
                    <a:pt x="1385" y="2960"/>
                  </a:lnTo>
                  <a:lnTo>
                    <a:pt x="1428" y="2974"/>
                  </a:lnTo>
                  <a:lnTo>
                    <a:pt x="1477" y="2985"/>
                  </a:lnTo>
                  <a:lnTo>
                    <a:pt x="1477" y="3094"/>
                  </a:lnTo>
                  <a:lnTo>
                    <a:pt x="1479" y="3116"/>
                  </a:lnTo>
                  <a:lnTo>
                    <a:pt x="1486" y="3136"/>
                  </a:lnTo>
                  <a:lnTo>
                    <a:pt x="1498" y="3154"/>
                  </a:lnTo>
                  <a:lnTo>
                    <a:pt x="1513" y="3169"/>
                  </a:lnTo>
                  <a:lnTo>
                    <a:pt x="1531" y="3180"/>
                  </a:lnTo>
                  <a:lnTo>
                    <a:pt x="1552" y="3187"/>
                  </a:lnTo>
                  <a:lnTo>
                    <a:pt x="1573" y="3189"/>
                  </a:lnTo>
                  <a:lnTo>
                    <a:pt x="1595" y="3185"/>
                  </a:lnTo>
                  <a:lnTo>
                    <a:pt x="1615" y="3178"/>
                  </a:lnTo>
                  <a:lnTo>
                    <a:pt x="1633" y="3165"/>
                  </a:lnTo>
                  <a:lnTo>
                    <a:pt x="1647" y="3150"/>
                  </a:lnTo>
                  <a:lnTo>
                    <a:pt x="1656" y="3134"/>
                  </a:lnTo>
                  <a:lnTo>
                    <a:pt x="1663" y="3114"/>
                  </a:lnTo>
                  <a:lnTo>
                    <a:pt x="1665" y="3094"/>
                  </a:lnTo>
                  <a:lnTo>
                    <a:pt x="1665" y="2994"/>
                  </a:lnTo>
                  <a:lnTo>
                    <a:pt x="1712" y="2988"/>
                  </a:lnTo>
                  <a:lnTo>
                    <a:pt x="1759" y="2980"/>
                  </a:lnTo>
                  <a:lnTo>
                    <a:pt x="1805" y="2966"/>
                  </a:lnTo>
                  <a:lnTo>
                    <a:pt x="1849" y="2949"/>
                  </a:lnTo>
                  <a:lnTo>
                    <a:pt x="1891" y="2928"/>
                  </a:lnTo>
                  <a:lnTo>
                    <a:pt x="1930" y="2900"/>
                  </a:lnTo>
                  <a:lnTo>
                    <a:pt x="1964" y="2871"/>
                  </a:lnTo>
                  <a:lnTo>
                    <a:pt x="1994" y="2837"/>
                  </a:lnTo>
                  <a:lnTo>
                    <a:pt x="2018" y="2800"/>
                  </a:lnTo>
                  <a:lnTo>
                    <a:pt x="2038" y="2759"/>
                  </a:lnTo>
                  <a:lnTo>
                    <a:pt x="2052" y="2716"/>
                  </a:lnTo>
                  <a:lnTo>
                    <a:pt x="2060" y="2671"/>
                  </a:lnTo>
                  <a:lnTo>
                    <a:pt x="2062" y="2631"/>
                  </a:lnTo>
                  <a:lnTo>
                    <a:pt x="2059" y="2589"/>
                  </a:lnTo>
                  <a:lnTo>
                    <a:pt x="2052" y="2548"/>
                  </a:lnTo>
                  <a:lnTo>
                    <a:pt x="2039" y="2508"/>
                  </a:lnTo>
                  <a:lnTo>
                    <a:pt x="2022" y="2471"/>
                  </a:lnTo>
                  <a:lnTo>
                    <a:pt x="2023" y="2473"/>
                  </a:lnTo>
                  <a:lnTo>
                    <a:pt x="2025" y="2476"/>
                  </a:lnTo>
                  <a:lnTo>
                    <a:pt x="2026" y="2478"/>
                  </a:lnTo>
                  <a:lnTo>
                    <a:pt x="2028" y="2480"/>
                  </a:lnTo>
                  <a:lnTo>
                    <a:pt x="2029" y="2483"/>
                  </a:lnTo>
                  <a:lnTo>
                    <a:pt x="2029" y="2483"/>
                  </a:lnTo>
                  <a:lnTo>
                    <a:pt x="2029" y="2484"/>
                  </a:lnTo>
                  <a:lnTo>
                    <a:pt x="2029" y="2483"/>
                  </a:lnTo>
                  <a:lnTo>
                    <a:pt x="2028" y="2482"/>
                  </a:lnTo>
                  <a:lnTo>
                    <a:pt x="2026" y="2479"/>
                  </a:lnTo>
                  <a:lnTo>
                    <a:pt x="2024" y="2475"/>
                  </a:lnTo>
                  <a:lnTo>
                    <a:pt x="2022" y="2470"/>
                  </a:lnTo>
                  <a:lnTo>
                    <a:pt x="2018" y="2465"/>
                  </a:lnTo>
                  <a:lnTo>
                    <a:pt x="2016" y="2461"/>
                  </a:lnTo>
                  <a:lnTo>
                    <a:pt x="2015" y="2458"/>
                  </a:lnTo>
                  <a:lnTo>
                    <a:pt x="2014" y="2457"/>
                  </a:lnTo>
                  <a:lnTo>
                    <a:pt x="2014" y="2456"/>
                  </a:lnTo>
                  <a:lnTo>
                    <a:pt x="2014" y="2457"/>
                  </a:lnTo>
                  <a:lnTo>
                    <a:pt x="2015" y="2457"/>
                  </a:lnTo>
                  <a:lnTo>
                    <a:pt x="2016" y="2460"/>
                  </a:lnTo>
                  <a:lnTo>
                    <a:pt x="2017" y="2462"/>
                  </a:lnTo>
                  <a:lnTo>
                    <a:pt x="2018" y="2464"/>
                  </a:lnTo>
                  <a:lnTo>
                    <a:pt x="2019" y="2467"/>
                  </a:lnTo>
                  <a:lnTo>
                    <a:pt x="2022" y="2470"/>
                  </a:lnTo>
                  <a:lnTo>
                    <a:pt x="2001" y="2440"/>
                  </a:lnTo>
                  <a:lnTo>
                    <a:pt x="1978" y="2412"/>
                  </a:lnTo>
                  <a:lnTo>
                    <a:pt x="1951" y="2387"/>
                  </a:lnTo>
                  <a:lnTo>
                    <a:pt x="1922" y="2366"/>
                  </a:lnTo>
                  <a:lnTo>
                    <a:pt x="1892" y="2347"/>
                  </a:lnTo>
                  <a:lnTo>
                    <a:pt x="1859" y="2330"/>
                  </a:lnTo>
                  <a:lnTo>
                    <a:pt x="1825" y="2316"/>
                  </a:lnTo>
                  <a:lnTo>
                    <a:pt x="1773" y="2298"/>
                  </a:lnTo>
                  <a:lnTo>
                    <a:pt x="1719" y="2281"/>
                  </a:lnTo>
                  <a:lnTo>
                    <a:pt x="1665" y="2269"/>
                  </a:lnTo>
                  <a:lnTo>
                    <a:pt x="1665" y="1911"/>
                  </a:lnTo>
                  <a:lnTo>
                    <a:pt x="1699" y="1919"/>
                  </a:lnTo>
                  <a:lnTo>
                    <a:pt x="1732" y="1930"/>
                  </a:lnTo>
                  <a:lnTo>
                    <a:pt x="1764" y="1944"/>
                  </a:lnTo>
                  <a:lnTo>
                    <a:pt x="1794" y="1962"/>
                  </a:lnTo>
                  <a:lnTo>
                    <a:pt x="1818" y="1983"/>
                  </a:lnTo>
                  <a:lnTo>
                    <a:pt x="1838" y="2009"/>
                  </a:lnTo>
                  <a:lnTo>
                    <a:pt x="1846" y="2023"/>
                  </a:lnTo>
                  <a:lnTo>
                    <a:pt x="1853" y="2038"/>
                  </a:lnTo>
                  <a:lnTo>
                    <a:pt x="1859" y="2054"/>
                  </a:lnTo>
                  <a:lnTo>
                    <a:pt x="1864" y="2069"/>
                  </a:lnTo>
                  <a:lnTo>
                    <a:pt x="1874" y="2089"/>
                  </a:lnTo>
                  <a:lnTo>
                    <a:pt x="1888" y="2105"/>
                  </a:lnTo>
                  <a:lnTo>
                    <a:pt x="1906" y="2118"/>
                  </a:lnTo>
                  <a:lnTo>
                    <a:pt x="1925" y="2126"/>
                  </a:lnTo>
                  <a:lnTo>
                    <a:pt x="1947" y="2130"/>
                  </a:lnTo>
                  <a:lnTo>
                    <a:pt x="1970" y="2129"/>
                  </a:lnTo>
                  <a:lnTo>
                    <a:pt x="1990" y="2122"/>
                  </a:lnTo>
                  <a:lnTo>
                    <a:pt x="2009" y="2110"/>
                  </a:lnTo>
                  <a:lnTo>
                    <a:pt x="2024" y="2095"/>
                  </a:lnTo>
                  <a:lnTo>
                    <a:pt x="2037" y="2075"/>
                  </a:lnTo>
                  <a:lnTo>
                    <a:pt x="2043" y="2059"/>
                  </a:lnTo>
                  <a:lnTo>
                    <a:pt x="2045" y="2040"/>
                  </a:lnTo>
                  <a:lnTo>
                    <a:pt x="2044" y="2022"/>
                  </a:lnTo>
                  <a:lnTo>
                    <a:pt x="2040" y="2005"/>
                  </a:lnTo>
                  <a:lnTo>
                    <a:pt x="2036" y="1988"/>
                  </a:lnTo>
                  <a:lnTo>
                    <a:pt x="2022" y="1954"/>
                  </a:lnTo>
                  <a:lnTo>
                    <a:pt x="2002" y="1915"/>
                  </a:lnTo>
                  <a:lnTo>
                    <a:pt x="1977" y="1878"/>
                  </a:lnTo>
                  <a:lnTo>
                    <a:pt x="1947" y="1846"/>
                  </a:lnTo>
                  <a:lnTo>
                    <a:pt x="1913" y="1816"/>
                  </a:lnTo>
                  <a:lnTo>
                    <a:pt x="1874" y="1789"/>
                  </a:lnTo>
                  <a:lnTo>
                    <a:pt x="1834" y="1768"/>
                  </a:lnTo>
                  <a:lnTo>
                    <a:pt x="1791" y="1750"/>
                  </a:lnTo>
                  <a:lnTo>
                    <a:pt x="1746" y="1736"/>
                  </a:lnTo>
                  <a:lnTo>
                    <a:pt x="1701" y="1726"/>
                  </a:lnTo>
                  <a:lnTo>
                    <a:pt x="1665" y="1720"/>
                  </a:lnTo>
                  <a:lnTo>
                    <a:pt x="1665" y="1616"/>
                  </a:lnTo>
                  <a:lnTo>
                    <a:pt x="1663" y="1595"/>
                  </a:lnTo>
                  <a:lnTo>
                    <a:pt x="1655" y="1576"/>
                  </a:lnTo>
                  <a:lnTo>
                    <a:pt x="1643" y="1557"/>
                  </a:lnTo>
                  <a:lnTo>
                    <a:pt x="1628" y="1543"/>
                  </a:lnTo>
                  <a:lnTo>
                    <a:pt x="1610" y="1531"/>
                  </a:lnTo>
                  <a:lnTo>
                    <a:pt x="1590" y="1524"/>
                  </a:lnTo>
                  <a:lnTo>
                    <a:pt x="1567" y="1523"/>
                  </a:lnTo>
                  <a:close/>
                  <a:moveTo>
                    <a:pt x="946" y="0"/>
                  </a:moveTo>
                  <a:lnTo>
                    <a:pt x="976" y="1"/>
                  </a:lnTo>
                  <a:lnTo>
                    <a:pt x="1007" y="7"/>
                  </a:lnTo>
                  <a:lnTo>
                    <a:pt x="1040" y="16"/>
                  </a:lnTo>
                  <a:lnTo>
                    <a:pt x="1074" y="28"/>
                  </a:lnTo>
                  <a:lnTo>
                    <a:pt x="1109" y="41"/>
                  </a:lnTo>
                  <a:lnTo>
                    <a:pt x="1143" y="56"/>
                  </a:lnTo>
                  <a:lnTo>
                    <a:pt x="1181" y="72"/>
                  </a:lnTo>
                  <a:lnTo>
                    <a:pt x="1217" y="89"/>
                  </a:lnTo>
                  <a:lnTo>
                    <a:pt x="1254" y="104"/>
                  </a:lnTo>
                  <a:lnTo>
                    <a:pt x="1291" y="118"/>
                  </a:lnTo>
                  <a:lnTo>
                    <a:pt x="1329" y="130"/>
                  </a:lnTo>
                  <a:lnTo>
                    <a:pt x="1366" y="140"/>
                  </a:lnTo>
                  <a:lnTo>
                    <a:pt x="1405" y="146"/>
                  </a:lnTo>
                  <a:lnTo>
                    <a:pt x="1442" y="149"/>
                  </a:lnTo>
                  <a:lnTo>
                    <a:pt x="1480" y="147"/>
                  </a:lnTo>
                  <a:lnTo>
                    <a:pt x="1513" y="141"/>
                  </a:lnTo>
                  <a:lnTo>
                    <a:pt x="1550" y="133"/>
                  </a:lnTo>
                  <a:lnTo>
                    <a:pt x="1591" y="122"/>
                  </a:lnTo>
                  <a:lnTo>
                    <a:pt x="1633" y="111"/>
                  </a:lnTo>
                  <a:lnTo>
                    <a:pt x="1678" y="98"/>
                  </a:lnTo>
                  <a:lnTo>
                    <a:pt x="1723" y="85"/>
                  </a:lnTo>
                  <a:lnTo>
                    <a:pt x="1771" y="72"/>
                  </a:lnTo>
                  <a:lnTo>
                    <a:pt x="1818" y="58"/>
                  </a:lnTo>
                  <a:lnTo>
                    <a:pt x="1866" y="47"/>
                  </a:lnTo>
                  <a:lnTo>
                    <a:pt x="1913" y="35"/>
                  </a:lnTo>
                  <a:lnTo>
                    <a:pt x="1958" y="24"/>
                  </a:lnTo>
                  <a:lnTo>
                    <a:pt x="2002" y="17"/>
                  </a:lnTo>
                  <a:lnTo>
                    <a:pt x="2044" y="12"/>
                  </a:lnTo>
                  <a:lnTo>
                    <a:pt x="2083" y="9"/>
                  </a:lnTo>
                  <a:lnTo>
                    <a:pt x="2119" y="9"/>
                  </a:lnTo>
                  <a:lnTo>
                    <a:pt x="2151" y="13"/>
                  </a:lnTo>
                  <a:lnTo>
                    <a:pt x="2164" y="19"/>
                  </a:lnTo>
                  <a:lnTo>
                    <a:pt x="2174" y="30"/>
                  </a:lnTo>
                  <a:lnTo>
                    <a:pt x="2181" y="45"/>
                  </a:lnTo>
                  <a:lnTo>
                    <a:pt x="2186" y="65"/>
                  </a:lnTo>
                  <a:lnTo>
                    <a:pt x="2187" y="90"/>
                  </a:lnTo>
                  <a:lnTo>
                    <a:pt x="2184" y="118"/>
                  </a:lnTo>
                  <a:lnTo>
                    <a:pt x="2181" y="148"/>
                  </a:lnTo>
                  <a:lnTo>
                    <a:pt x="2174" y="183"/>
                  </a:lnTo>
                  <a:lnTo>
                    <a:pt x="2165" y="219"/>
                  </a:lnTo>
                  <a:lnTo>
                    <a:pt x="2152" y="257"/>
                  </a:lnTo>
                  <a:lnTo>
                    <a:pt x="2138" y="298"/>
                  </a:lnTo>
                  <a:lnTo>
                    <a:pt x="2122" y="341"/>
                  </a:lnTo>
                  <a:lnTo>
                    <a:pt x="2103" y="384"/>
                  </a:lnTo>
                  <a:lnTo>
                    <a:pt x="2082" y="429"/>
                  </a:lnTo>
                  <a:lnTo>
                    <a:pt x="2060" y="473"/>
                  </a:lnTo>
                  <a:lnTo>
                    <a:pt x="2036" y="518"/>
                  </a:lnTo>
                  <a:lnTo>
                    <a:pt x="2010" y="562"/>
                  </a:lnTo>
                  <a:lnTo>
                    <a:pt x="1982" y="606"/>
                  </a:lnTo>
                  <a:lnTo>
                    <a:pt x="1952" y="649"/>
                  </a:lnTo>
                  <a:lnTo>
                    <a:pt x="1922" y="689"/>
                  </a:lnTo>
                  <a:lnTo>
                    <a:pt x="1889" y="729"/>
                  </a:lnTo>
                  <a:lnTo>
                    <a:pt x="1856" y="766"/>
                  </a:lnTo>
                  <a:lnTo>
                    <a:pt x="1821" y="801"/>
                  </a:lnTo>
                  <a:lnTo>
                    <a:pt x="1785" y="834"/>
                  </a:lnTo>
                  <a:lnTo>
                    <a:pt x="1831" y="855"/>
                  </a:lnTo>
                  <a:lnTo>
                    <a:pt x="1879" y="877"/>
                  </a:lnTo>
                  <a:lnTo>
                    <a:pt x="1927" y="904"/>
                  </a:lnTo>
                  <a:lnTo>
                    <a:pt x="1974" y="932"/>
                  </a:lnTo>
                  <a:lnTo>
                    <a:pt x="2023" y="962"/>
                  </a:lnTo>
                  <a:lnTo>
                    <a:pt x="2071" y="995"/>
                  </a:lnTo>
                  <a:lnTo>
                    <a:pt x="2119" y="1029"/>
                  </a:lnTo>
                  <a:lnTo>
                    <a:pt x="2167" y="1067"/>
                  </a:lnTo>
                  <a:lnTo>
                    <a:pt x="2216" y="1106"/>
                  </a:lnTo>
                  <a:lnTo>
                    <a:pt x="2264" y="1148"/>
                  </a:lnTo>
                  <a:lnTo>
                    <a:pt x="2311" y="1191"/>
                  </a:lnTo>
                  <a:lnTo>
                    <a:pt x="2359" y="1236"/>
                  </a:lnTo>
                  <a:lnTo>
                    <a:pt x="2405" y="1282"/>
                  </a:lnTo>
                  <a:lnTo>
                    <a:pt x="2452" y="1331"/>
                  </a:lnTo>
                  <a:lnTo>
                    <a:pt x="2497" y="1380"/>
                  </a:lnTo>
                  <a:lnTo>
                    <a:pt x="2542" y="1431"/>
                  </a:lnTo>
                  <a:lnTo>
                    <a:pt x="2587" y="1484"/>
                  </a:lnTo>
                  <a:lnTo>
                    <a:pt x="2630" y="1537"/>
                  </a:lnTo>
                  <a:lnTo>
                    <a:pt x="2673" y="1592"/>
                  </a:lnTo>
                  <a:lnTo>
                    <a:pt x="2713" y="1648"/>
                  </a:lnTo>
                  <a:lnTo>
                    <a:pt x="2753" y="1705"/>
                  </a:lnTo>
                  <a:lnTo>
                    <a:pt x="2792" y="1763"/>
                  </a:lnTo>
                  <a:lnTo>
                    <a:pt x="2829" y="1821"/>
                  </a:lnTo>
                  <a:lnTo>
                    <a:pt x="2865" y="1881"/>
                  </a:lnTo>
                  <a:lnTo>
                    <a:pt x="2899" y="1940"/>
                  </a:lnTo>
                  <a:lnTo>
                    <a:pt x="2932" y="2001"/>
                  </a:lnTo>
                  <a:lnTo>
                    <a:pt x="2963" y="2061"/>
                  </a:lnTo>
                  <a:lnTo>
                    <a:pt x="2992" y="2123"/>
                  </a:lnTo>
                  <a:lnTo>
                    <a:pt x="3020" y="2184"/>
                  </a:lnTo>
                  <a:lnTo>
                    <a:pt x="3046" y="2245"/>
                  </a:lnTo>
                  <a:lnTo>
                    <a:pt x="3069" y="2307"/>
                  </a:lnTo>
                  <a:lnTo>
                    <a:pt x="3090" y="2369"/>
                  </a:lnTo>
                  <a:lnTo>
                    <a:pt x="3108" y="2430"/>
                  </a:lnTo>
                  <a:lnTo>
                    <a:pt x="3125" y="2492"/>
                  </a:lnTo>
                  <a:lnTo>
                    <a:pt x="3140" y="2553"/>
                  </a:lnTo>
                  <a:lnTo>
                    <a:pt x="3151" y="2613"/>
                  </a:lnTo>
                  <a:lnTo>
                    <a:pt x="3159" y="2674"/>
                  </a:lnTo>
                  <a:lnTo>
                    <a:pt x="3166" y="2733"/>
                  </a:lnTo>
                  <a:lnTo>
                    <a:pt x="3170" y="2793"/>
                  </a:lnTo>
                  <a:lnTo>
                    <a:pt x="3170" y="2851"/>
                  </a:lnTo>
                  <a:lnTo>
                    <a:pt x="3169" y="2909"/>
                  </a:lnTo>
                  <a:lnTo>
                    <a:pt x="3163" y="2965"/>
                  </a:lnTo>
                  <a:lnTo>
                    <a:pt x="3155" y="3021"/>
                  </a:lnTo>
                  <a:lnTo>
                    <a:pt x="3143" y="3076"/>
                  </a:lnTo>
                  <a:lnTo>
                    <a:pt x="3128" y="3129"/>
                  </a:lnTo>
                  <a:lnTo>
                    <a:pt x="3109" y="3182"/>
                  </a:lnTo>
                  <a:lnTo>
                    <a:pt x="3087" y="3232"/>
                  </a:lnTo>
                  <a:lnTo>
                    <a:pt x="3062" y="3282"/>
                  </a:lnTo>
                  <a:lnTo>
                    <a:pt x="3033" y="3329"/>
                  </a:lnTo>
                  <a:lnTo>
                    <a:pt x="3000" y="3376"/>
                  </a:lnTo>
                  <a:lnTo>
                    <a:pt x="2963" y="3420"/>
                  </a:lnTo>
                  <a:lnTo>
                    <a:pt x="2922" y="3463"/>
                  </a:lnTo>
                  <a:lnTo>
                    <a:pt x="2878" y="3504"/>
                  </a:lnTo>
                  <a:lnTo>
                    <a:pt x="2829" y="3543"/>
                  </a:lnTo>
                  <a:lnTo>
                    <a:pt x="2776" y="3580"/>
                  </a:lnTo>
                  <a:lnTo>
                    <a:pt x="2719" y="3615"/>
                  </a:lnTo>
                  <a:lnTo>
                    <a:pt x="2657" y="3647"/>
                  </a:lnTo>
                  <a:lnTo>
                    <a:pt x="2591" y="3678"/>
                  </a:lnTo>
                  <a:lnTo>
                    <a:pt x="2520" y="3704"/>
                  </a:lnTo>
                  <a:lnTo>
                    <a:pt x="2446" y="3730"/>
                  </a:lnTo>
                  <a:lnTo>
                    <a:pt x="2366" y="3753"/>
                  </a:lnTo>
                  <a:lnTo>
                    <a:pt x="2281" y="3773"/>
                  </a:lnTo>
                  <a:lnTo>
                    <a:pt x="2190" y="3791"/>
                  </a:lnTo>
                  <a:lnTo>
                    <a:pt x="2096" y="3805"/>
                  </a:lnTo>
                  <a:lnTo>
                    <a:pt x="1996" y="3816"/>
                  </a:lnTo>
                  <a:lnTo>
                    <a:pt x="1892" y="3824"/>
                  </a:lnTo>
                  <a:lnTo>
                    <a:pt x="1781" y="3830"/>
                  </a:lnTo>
                  <a:lnTo>
                    <a:pt x="1665" y="3831"/>
                  </a:lnTo>
                  <a:lnTo>
                    <a:pt x="1544" y="3830"/>
                  </a:lnTo>
                  <a:lnTo>
                    <a:pt x="1418" y="3826"/>
                  </a:lnTo>
                  <a:lnTo>
                    <a:pt x="1285" y="3817"/>
                  </a:lnTo>
                  <a:lnTo>
                    <a:pt x="1176" y="3808"/>
                  </a:lnTo>
                  <a:lnTo>
                    <a:pt x="1072" y="3795"/>
                  </a:lnTo>
                  <a:lnTo>
                    <a:pt x="975" y="3779"/>
                  </a:lnTo>
                  <a:lnTo>
                    <a:pt x="882" y="3759"/>
                  </a:lnTo>
                  <a:lnTo>
                    <a:pt x="795" y="3737"/>
                  </a:lnTo>
                  <a:lnTo>
                    <a:pt x="713" y="3711"/>
                  </a:lnTo>
                  <a:lnTo>
                    <a:pt x="636" y="3683"/>
                  </a:lnTo>
                  <a:lnTo>
                    <a:pt x="564" y="3653"/>
                  </a:lnTo>
                  <a:lnTo>
                    <a:pt x="496" y="3619"/>
                  </a:lnTo>
                  <a:lnTo>
                    <a:pt x="435" y="3584"/>
                  </a:lnTo>
                  <a:lnTo>
                    <a:pt x="376" y="3546"/>
                  </a:lnTo>
                  <a:lnTo>
                    <a:pt x="323" y="3506"/>
                  </a:lnTo>
                  <a:lnTo>
                    <a:pt x="274" y="3463"/>
                  </a:lnTo>
                  <a:lnTo>
                    <a:pt x="230" y="3419"/>
                  </a:lnTo>
                  <a:lnTo>
                    <a:pt x="189" y="3373"/>
                  </a:lnTo>
                  <a:lnTo>
                    <a:pt x="153" y="3325"/>
                  </a:lnTo>
                  <a:lnTo>
                    <a:pt x="122" y="3275"/>
                  </a:lnTo>
                  <a:lnTo>
                    <a:pt x="94" y="3222"/>
                  </a:lnTo>
                  <a:lnTo>
                    <a:pt x="70" y="3170"/>
                  </a:lnTo>
                  <a:lnTo>
                    <a:pt x="49" y="3115"/>
                  </a:lnTo>
                  <a:lnTo>
                    <a:pt x="33" y="3058"/>
                  </a:lnTo>
                  <a:lnTo>
                    <a:pt x="19" y="3001"/>
                  </a:lnTo>
                  <a:lnTo>
                    <a:pt x="9" y="2943"/>
                  </a:lnTo>
                  <a:lnTo>
                    <a:pt x="3" y="2883"/>
                  </a:lnTo>
                  <a:lnTo>
                    <a:pt x="0" y="2823"/>
                  </a:lnTo>
                  <a:lnTo>
                    <a:pt x="0" y="2762"/>
                  </a:lnTo>
                  <a:lnTo>
                    <a:pt x="2" y="2699"/>
                  </a:lnTo>
                  <a:lnTo>
                    <a:pt x="9" y="2638"/>
                  </a:lnTo>
                  <a:lnTo>
                    <a:pt x="17" y="2574"/>
                  </a:lnTo>
                  <a:lnTo>
                    <a:pt x="29" y="2511"/>
                  </a:lnTo>
                  <a:lnTo>
                    <a:pt x="43" y="2447"/>
                  </a:lnTo>
                  <a:lnTo>
                    <a:pt x="60" y="2383"/>
                  </a:lnTo>
                  <a:lnTo>
                    <a:pt x="79" y="2319"/>
                  </a:lnTo>
                  <a:lnTo>
                    <a:pt x="101" y="2255"/>
                  </a:lnTo>
                  <a:lnTo>
                    <a:pt x="124" y="2189"/>
                  </a:lnTo>
                  <a:lnTo>
                    <a:pt x="151" y="2125"/>
                  </a:lnTo>
                  <a:lnTo>
                    <a:pt x="179" y="2062"/>
                  </a:lnTo>
                  <a:lnTo>
                    <a:pt x="208" y="1998"/>
                  </a:lnTo>
                  <a:lnTo>
                    <a:pt x="239" y="1935"/>
                  </a:lnTo>
                  <a:lnTo>
                    <a:pt x="273" y="1874"/>
                  </a:lnTo>
                  <a:lnTo>
                    <a:pt x="308" y="1812"/>
                  </a:lnTo>
                  <a:lnTo>
                    <a:pt x="345" y="1750"/>
                  </a:lnTo>
                  <a:lnTo>
                    <a:pt x="383" y="1691"/>
                  </a:lnTo>
                  <a:lnTo>
                    <a:pt x="422" y="1632"/>
                  </a:lnTo>
                  <a:lnTo>
                    <a:pt x="462" y="1574"/>
                  </a:lnTo>
                  <a:lnTo>
                    <a:pt x="504" y="1517"/>
                  </a:lnTo>
                  <a:lnTo>
                    <a:pt x="547" y="1462"/>
                  </a:lnTo>
                  <a:lnTo>
                    <a:pt x="590" y="1408"/>
                  </a:lnTo>
                  <a:lnTo>
                    <a:pt x="636" y="1356"/>
                  </a:lnTo>
                  <a:lnTo>
                    <a:pt x="681" y="1304"/>
                  </a:lnTo>
                  <a:lnTo>
                    <a:pt x="726" y="1255"/>
                  </a:lnTo>
                  <a:lnTo>
                    <a:pt x="773" y="1208"/>
                  </a:lnTo>
                  <a:lnTo>
                    <a:pt x="819" y="1162"/>
                  </a:lnTo>
                  <a:lnTo>
                    <a:pt x="866" y="1118"/>
                  </a:lnTo>
                  <a:lnTo>
                    <a:pt x="913" y="1077"/>
                  </a:lnTo>
                  <a:lnTo>
                    <a:pt x="961" y="1038"/>
                  </a:lnTo>
                  <a:lnTo>
                    <a:pt x="1009" y="1000"/>
                  </a:lnTo>
                  <a:lnTo>
                    <a:pt x="1055" y="967"/>
                  </a:lnTo>
                  <a:lnTo>
                    <a:pt x="1103" y="934"/>
                  </a:lnTo>
                  <a:lnTo>
                    <a:pt x="1149" y="905"/>
                  </a:lnTo>
                  <a:lnTo>
                    <a:pt x="1196" y="878"/>
                  </a:lnTo>
                  <a:lnTo>
                    <a:pt x="1241" y="855"/>
                  </a:lnTo>
                  <a:lnTo>
                    <a:pt x="1197" y="823"/>
                  </a:lnTo>
                  <a:lnTo>
                    <a:pt x="1154" y="790"/>
                  </a:lnTo>
                  <a:lnTo>
                    <a:pt x="1113" y="752"/>
                  </a:lnTo>
                  <a:lnTo>
                    <a:pt x="1075" y="713"/>
                  </a:lnTo>
                  <a:lnTo>
                    <a:pt x="1038" y="671"/>
                  </a:lnTo>
                  <a:lnTo>
                    <a:pt x="1003" y="628"/>
                  </a:lnTo>
                  <a:lnTo>
                    <a:pt x="971" y="583"/>
                  </a:lnTo>
                  <a:lnTo>
                    <a:pt x="941" y="538"/>
                  </a:lnTo>
                  <a:lnTo>
                    <a:pt x="914" y="491"/>
                  </a:lnTo>
                  <a:lnTo>
                    <a:pt x="890" y="446"/>
                  </a:lnTo>
                  <a:lnTo>
                    <a:pt x="868" y="401"/>
                  </a:lnTo>
                  <a:lnTo>
                    <a:pt x="849" y="355"/>
                  </a:lnTo>
                  <a:lnTo>
                    <a:pt x="834" y="312"/>
                  </a:lnTo>
                  <a:lnTo>
                    <a:pt x="823" y="269"/>
                  </a:lnTo>
                  <a:lnTo>
                    <a:pt x="813" y="229"/>
                  </a:lnTo>
                  <a:lnTo>
                    <a:pt x="809" y="191"/>
                  </a:lnTo>
                  <a:lnTo>
                    <a:pt x="808" y="156"/>
                  </a:lnTo>
                  <a:lnTo>
                    <a:pt x="810" y="123"/>
                  </a:lnTo>
                  <a:lnTo>
                    <a:pt x="816" y="94"/>
                  </a:lnTo>
                  <a:lnTo>
                    <a:pt x="826" y="70"/>
                  </a:lnTo>
                  <a:lnTo>
                    <a:pt x="841" y="49"/>
                  </a:lnTo>
                  <a:lnTo>
                    <a:pt x="865" y="27"/>
                  </a:lnTo>
                  <a:lnTo>
                    <a:pt x="890" y="13"/>
                  </a:lnTo>
                  <a:lnTo>
                    <a:pt x="918" y="3"/>
                  </a:lnTo>
                  <a:lnTo>
                    <a:pt x="9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1F4E79"/>
                </a:solidFill>
                <a:latin typeface="+mj-lt"/>
              </a:endParaRPr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7732" y="2316"/>
              <a:ext cx="0" cy="0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2 h 3"/>
                <a:gd name="T4" fmla="*/ 0 w 1"/>
                <a:gd name="T5" fmla="*/ 3 h 3"/>
                <a:gd name="T6" fmla="*/ 1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1F4E79"/>
                </a:solidFill>
                <a:latin typeface="+mj-lt"/>
              </a:endParaRPr>
            </a:p>
          </p:txBody>
        </p:sp>
      </p:grpSp>
      <p:grpSp>
        <p:nvGrpSpPr>
          <p:cNvPr id="56" name="Group 12"/>
          <p:cNvGrpSpPr>
            <a:grpSpLocks noChangeAspect="1"/>
          </p:cNvGrpSpPr>
          <p:nvPr/>
        </p:nvGrpSpPr>
        <p:grpSpPr bwMode="auto">
          <a:xfrm>
            <a:off x="6576807" y="5173755"/>
            <a:ext cx="462372" cy="456720"/>
            <a:chOff x="6926" y="1965"/>
            <a:chExt cx="303" cy="273"/>
          </a:xfrm>
          <a:solidFill>
            <a:srgbClr val="5B8BA3"/>
          </a:solidFill>
        </p:grpSpPr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7031" y="1965"/>
              <a:ext cx="60" cy="61"/>
            </a:xfrm>
            <a:custGeom>
              <a:avLst/>
              <a:gdLst>
                <a:gd name="T0" fmla="*/ 511 w 662"/>
                <a:gd name="T1" fmla="*/ 0 h 677"/>
                <a:gd name="T2" fmla="*/ 541 w 662"/>
                <a:gd name="T3" fmla="*/ 3 h 677"/>
                <a:gd name="T4" fmla="*/ 569 w 662"/>
                <a:gd name="T5" fmla="*/ 12 h 677"/>
                <a:gd name="T6" fmla="*/ 595 w 662"/>
                <a:gd name="T7" fmla="*/ 25 h 677"/>
                <a:gd name="T8" fmla="*/ 617 w 662"/>
                <a:gd name="T9" fmla="*/ 44 h 677"/>
                <a:gd name="T10" fmla="*/ 636 w 662"/>
                <a:gd name="T11" fmla="*/ 66 h 677"/>
                <a:gd name="T12" fmla="*/ 649 w 662"/>
                <a:gd name="T13" fmla="*/ 92 h 677"/>
                <a:gd name="T14" fmla="*/ 659 w 662"/>
                <a:gd name="T15" fmla="*/ 120 h 677"/>
                <a:gd name="T16" fmla="*/ 662 w 662"/>
                <a:gd name="T17" fmla="*/ 150 h 677"/>
                <a:gd name="T18" fmla="*/ 662 w 662"/>
                <a:gd name="T19" fmla="*/ 526 h 677"/>
                <a:gd name="T20" fmla="*/ 659 w 662"/>
                <a:gd name="T21" fmla="*/ 556 h 677"/>
                <a:gd name="T22" fmla="*/ 649 w 662"/>
                <a:gd name="T23" fmla="*/ 585 h 677"/>
                <a:gd name="T24" fmla="*/ 636 w 662"/>
                <a:gd name="T25" fmla="*/ 610 h 677"/>
                <a:gd name="T26" fmla="*/ 617 w 662"/>
                <a:gd name="T27" fmla="*/ 632 h 677"/>
                <a:gd name="T28" fmla="*/ 595 w 662"/>
                <a:gd name="T29" fmla="*/ 651 h 677"/>
                <a:gd name="T30" fmla="*/ 569 w 662"/>
                <a:gd name="T31" fmla="*/ 665 h 677"/>
                <a:gd name="T32" fmla="*/ 541 w 662"/>
                <a:gd name="T33" fmla="*/ 674 h 677"/>
                <a:gd name="T34" fmla="*/ 511 w 662"/>
                <a:gd name="T35" fmla="*/ 677 h 677"/>
                <a:gd name="T36" fmla="*/ 480 w 662"/>
                <a:gd name="T37" fmla="*/ 674 h 677"/>
                <a:gd name="T38" fmla="*/ 452 w 662"/>
                <a:gd name="T39" fmla="*/ 665 h 677"/>
                <a:gd name="T40" fmla="*/ 426 w 662"/>
                <a:gd name="T41" fmla="*/ 651 h 677"/>
                <a:gd name="T42" fmla="*/ 404 w 662"/>
                <a:gd name="T43" fmla="*/ 632 h 677"/>
                <a:gd name="T44" fmla="*/ 384 w 662"/>
                <a:gd name="T45" fmla="*/ 610 h 677"/>
                <a:gd name="T46" fmla="*/ 371 w 662"/>
                <a:gd name="T47" fmla="*/ 585 h 677"/>
                <a:gd name="T48" fmla="*/ 362 w 662"/>
                <a:gd name="T49" fmla="*/ 556 h 677"/>
                <a:gd name="T50" fmla="*/ 359 w 662"/>
                <a:gd name="T51" fmla="*/ 526 h 677"/>
                <a:gd name="T52" fmla="*/ 0 w 662"/>
                <a:gd name="T53" fmla="*/ 526 h 677"/>
                <a:gd name="T54" fmla="*/ 0 w 662"/>
                <a:gd name="T55" fmla="*/ 225 h 677"/>
                <a:gd name="T56" fmla="*/ 359 w 662"/>
                <a:gd name="T57" fmla="*/ 225 h 677"/>
                <a:gd name="T58" fmla="*/ 359 w 662"/>
                <a:gd name="T59" fmla="*/ 150 h 677"/>
                <a:gd name="T60" fmla="*/ 362 w 662"/>
                <a:gd name="T61" fmla="*/ 120 h 677"/>
                <a:gd name="T62" fmla="*/ 371 w 662"/>
                <a:gd name="T63" fmla="*/ 92 h 677"/>
                <a:gd name="T64" fmla="*/ 384 w 662"/>
                <a:gd name="T65" fmla="*/ 66 h 677"/>
                <a:gd name="T66" fmla="*/ 404 w 662"/>
                <a:gd name="T67" fmla="*/ 44 h 677"/>
                <a:gd name="T68" fmla="*/ 426 w 662"/>
                <a:gd name="T69" fmla="*/ 25 h 677"/>
                <a:gd name="T70" fmla="*/ 452 w 662"/>
                <a:gd name="T71" fmla="*/ 12 h 677"/>
                <a:gd name="T72" fmla="*/ 480 w 662"/>
                <a:gd name="T73" fmla="*/ 3 h 677"/>
                <a:gd name="T74" fmla="*/ 511 w 662"/>
                <a:gd name="T7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2" h="677">
                  <a:moveTo>
                    <a:pt x="511" y="0"/>
                  </a:moveTo>
                  <a:lnTo>
                    <a:pt x="541" y="3"/>
                  </a:lnTo>
                  <a:lnTo>
                    <a:pt x="569" y="12"/>
                  </a:lnTo>
                  <a:lnTo>
                    <a:pt x="595" y="25"/>
                  </a:lnTo>
                  <a:lnTo>
                    <a:pt x="617" y="44"/>
                  </a:lnTo>
                  <a:lnTo>
                    <a:pt x="636" y="66"/>
                  </a:lnTo>
                  <a:lnTo>
                    <a:pt x="649" y="92"/>
                  </a:lnTo>
                  <a:lnTo>
                    <a:pt x="659" y="120"/>
                  </a:lnTo>
                  <a:lnTo>
                    <a:pt x="662" y="150"/>
                  </a:lnTo>
                  <a:lnTo>
                    <a:pt x="662" y="526"/>
                  </a:lnTo>
                  <a:lnTo>
                    <a:pt x="659" y="556"/>
                  </a:lnTo>
                  <a:lnTo>
                    <a:pt x="649" y="585"/>
                  </a:lnTo>
                  <a:lnTo>
                    <a:pt x="636" y="610"/>
                  </a:lnTo>
                  <a:lnTo>
                    <a:pt x="617" y="632"/>
                  </a:lnTo>
                  <a:lnTo>
                    <a:pt x="595" y="651"/>
                  </a:lnTo>
                  <a:lnTo>
                    <a:pt x="569" y="665"/>
                  </a:lnTo>
                  <a:lnTo>
                    <a:pt x="541" y="674"/>
                  </a:lnTo>
                  <a:lnTo>
                    <a:pt x="511" y="677"/>
                  </a:lnTo>
                  <a:lnTo>
                    <a:pt x="480" y="674"/>
                  </a:lnTo>
                  <a:lnTo>
                    <a:pt x="452" y="665"/>
                  </a:lnTo>
                  <a:lnTo>
                    <a:pt x="426" y="651"/>
                  </a:lnTo>
                  <a:lnTo>
                    <a:pt x="404" y="632"/>
                  </a:lnTo>
                  <a:lnTo>
                    <a:pt x="384" y="610"/>
                  </a:lnTo>
                  <a:lnTo>
                    <a:pt x="371" y="585"/>
                  </a:lnTo>
                  <a:lnTo>
                    <a:pt x="362" y="556"/>
                  </a:lnTo>
                  <a:lnTo>
                    <a:pt x="359" y="526"/>
                  </a:lnTo>
                  <a:lnTo>
                    <a:pt x="0" y="526"/>
                  </a:lnTo>
                  <a:lnTo>
                    <a:pt x="0" y="225"/>
                  </a:lnTo>
                  <a:lnTo>
                    <a:pt x="359" y="225"/>
                  </a:lnTo>
                  <a:lnTo>
                    <a:pt x="359" y="150"/>
                  </a:lnTo>
                  <a:lnTo>
                    <a:pt x="362" y="120"/>
                  </a:lnTo>
                  <a:lnTo>
                    <a:pt x="371" y="92"/>
                  </a:lnTo>
                  <a:lnTo>
                    <a:pt x="384" y="66"/>
                  </a:lnTo>
                  <a:lnTo>
                    <a:pt x="404" y="44"/>
                  </a:lnTo>
                  <a:lnTo>
                    <a:pt x="426" y="25"/>
                  </a:lnTo>
                  <a:lnTo>
                    <a:pt x="452" y="12"/>
                  </a:lnTo>
                  <a:lnTo>
                    <a:pt x="480" y="3"/>
                  </a:lnTo>
                  <a:lnTo>
                    <a:pt x="5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1F4E79"/>
                </a:solidFill>
                <a:latin typeface="+mj-lt"/>
              </a:endParaRPr>
            </a:p>
          </p:txBody>
        </p:sp>
        <p:sp>
          <p:nvSpPr>
            <p:cNvPr id="58" name="Freeform 15"/>
            <p:cNvSpPr>
              <a:spLocks/>
            </p:cNvSpPr>
            <p:nvPr/>
          </p:nvSpPr>
          <p:spPr bwMode="auto">
            <a:xfrm>
              <a:off x="7105" y="1965"/>
              <a:ext cx="60" cy="61"/>
            </a:xfrm>
            <a:custGeom>
              <a:avLst/>
              <a:gdLst>
                <a:gd name="T0" fmla="*/ 511 w 662"/>
                <a:gd name="T1" fmla="*/ 0 h 677"/>
                <a:gd name="T2" fmla="*/ 540 w 662"/>
                <a:gd name="T3" fmla="*/ 3 h 677"/>
                <a:gd name="T4" fmla="*/ 569 w 662"/>
                <a:gd name="T5" fmla="*/ 12 h 677"/>
                <a:gd name="T6" fmla="*/ 594 w 662"/>
                <a:gd name="T7" fmla="*/ 25 h 677"/>
                <a:gd name="T8" fmla="*/ 617 w 662"/>
                <a:gd name="T9" fmla="*/ 44 h 677"/>
                <a:gd name="T10" fmla="*/ 635 w 662"/>
                <a:gd name="T11" fmla="*/ 66 h 677"/>
                <a:gd name="T12" fmla="*/ 649 w 662"/>
                <a:gd name="T13" fmla="*/ 92 h 677"/>
                <a:gd name="T14" fmla="*/ 659 w 662"/>
                <a:gd name="T15" fmla="*/ 120 h 677"/>
                <a:gd name="T16" fmla="*/ 662 w 662"/>
                <a:gd name="T17" fmla="*/ 150 h 677"/>
                <a:gd name="T18" fmla="*/ 662 w 662"/>
                <a:gd name="T19" fmla="*/ 526 h 677"/>
                <a:gd name="T20" fmla="*/ 659 w 662"/>
                <a:gd name="T21" fmla="*/ 556 h 677"/>
                <a:gd name="T22" fmla="*/ 649 w 662"/>
                <a:gd name="T23" fmla="*/ 585 h 677"/>
                <a:gd name="T24" fmla="*/ 635 w 662"/>
                <a:gd name="T25" fmla="*/ 610 h 677"/>
                <a:gd name="T26" fmla="*/ 617 w 662"/>
                <a:gd name="T27" fmla="*/ 632 h 677"/>
                <a:gd name="T28" fmla="*/ 594 w 662"/>
                <a:gd name="T29" fmla="*/ 651 h 677"/>
                <a:gd name="T30" fmla="*/ 569 w 662"/>
                <a:gd name="T31" fmla="*/ 665 h 677"/>
                <a:gd name="T32" fmla="*/ 540 w 662"/>
                <a:gd name="T33" fmla="*/ 674 h 677"/>
                <a:gd name="T34" fmla="*/ 511 w 662"/>
                <a:gd name="T35" fmla="*/ 677 h 677"/>
                <a:gd name="T36" fmla="*/ 480 w 662"/>
                <a:gd name="T37" fmla="*/ 674 h 677"/>
                <a:gd name="T38" fmla="*/ 451 w 662"/>
                <a:gd name="T39" fmla="*/ 665 h 677"/>
                <a:gd name="T40" fmla="*/ 425 w 662"/>
                <a:gd name="T41" fmla="*/ 651 h 677"/>
                <a:gd name="T42" fmla="*/ 403 w 662"/>
                <a:gd name="T43" fmla="*/ 632 h 677"/>
                <a:gd name="T44" fmla="*/ 384 w 662"/>
                <a:gd name="T45" fmla="*/ 610 h 677"/>
                <a:gd name="T46" fmla="*/ 371 w 662"/>
                <a:gd name="T47" fmla="*/ 585 h 677"/>
                <a:gd name="T48" fmla="*/ 362 w 662"/>
                <a:gd name="T49" fmla="*/ 556 h 677"/>
                <a:gd name="T50" fmla="*/ 359 w 662"/>
                <a:gd name="T51" fmla="*/ 526 h 677"/>
                <a:gd name="T52" fmla="*/ 0 w 662"/>
                <a:gd name="T53" fmla="*/ 526 h 677"/>
                <a:gd name="T54" fmla="*/ 0 w 662"/>
                <a:gd name="T55" fmla="*/ 225 h 677"/>
                <a:gd name="T56" fmla="*/ 359 w 662"/>
                <a:gd name="T57" fmla="*/ 225 h 677"/>
                <a:gd name="T58" fmla="*/ 359 w 662"/>
                <a:gd name="T59" fmla="*/ 150 h 677"/>
                <a:gd name="T60" fmla="*/ 362 w 662"/>
                <a:gd name="T61" fmla="*/ 120 h 677"/>
                <a:gd name="T62" fmla="*/ 371 w 662"/>
                <a:gd name="T63" fmla="*/ 92 h 677"/>
                <a:gd name="T64" fmla="*/ 384 w 662"/>
                <a:gd name="T65" fmla="*/ 66 h 677"/>
                <a:gd name="T66" fmla="*/ 403 w 662"/>
                <a:gd name="T67" fmla="*/ 44 h 677"/>
                <a:gd name="T68" fmla="*/ 425 w 662"/>
                <a:gd name="T69" fmla="*/ 25 h 677"/>
                <a:gd name="T70" fmla="*/ 451 w 662"/>
                <a:gd name="T71" fmla="*/ 12 h 677"/>
                <a:gd name="T72" fmla="*/ 480 w 662"/>
                <a:gd name="T73" fmla="*/ 3 h 677"/>
                <a:gd name="T74" fmla="*/ 511 w 662"/>
                <a:gd name="T7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2" h="677">
                  <a:moveTo>
                    <a:pt x="511" y="0"/>
                  </a:moveTo>
                  <a:lnTo>
                    <a:pt x="540" y="3"/>
                  </a:lnTo>
                  <a:lnTo>
                    <a:pt x="569" y="12"/>
                  </a:lnTo>
                  <a:lnTo>
                    <a:pt x="594" y="25"/>
                  </a:lnTo>
                  <a:lnTo>
                    <a:pt x="617" y="44"/>
                  </a:lnTo>
                  <a:lnTo>
                    <a:pt x="635" y="66"/>
                  </a:lnTo>
                  <a:lnTo>
                    <a:pt x="649" y="92"/>
                  </a:lnTo>
                  <a:lnTo>
                    <a:pt x="659" y="120"/>
                  </a:lnTo>
                  <a:lnTo>
                    <a:pt x="662" y="150"/>
                  </a:lnTo>
                  <a:lnTo>
                    <a:pt x="662" y="526"/>
                  </a:lnTo>
                  <a:lnTo>
                    <a:pt x="659" y="556"/>
                  </a:lnTo>
                  <a:lnTo>
                    <a:pt x="649" y="585"/>
                  </a:lnTo>
                  <a:lnTo>
                    <a:pt x="635" y="610"/>
                  </a:lnTo>
                  <a:lnTo>
                    <a:pt x="617" y="632"/>
                  </a:lnTo>
                  <a:lnTo>
                    <a:pt x="594" y="651"/>
                  </a:lnTo>
                  <a:lnTo>
                    <a:pt x="569" y="665"/>
                  </a:lnTo>
                  <a:lnTo>
                    <a:pt x="540" y="674"/>
                  </a:lnTo>
                  <a:lnTo>
                    <a:pt x="511" y="677"/>
                  </a:lnTo>
                  <a:lnTo>
                    <a:pt x="480" y="674"/>
                  </a:lnTo>
                  <a:lnTo>
                    <a:pt x="451" y="665"/>
                  </a:lnTo>
                  <a:lnTo>
                    <a:pt x="425" y="651"/>
                  </a:lnTo>
                  <a:lnTo>
                    <a:pt x="403" y="632"/>
                  </a:lnTo>
                  <a:lnTo>
                    <a:pt x="384" y="610"/>
                  </a:lnTo>
                  <a:lnTo>
                    <a:pt x="371" y="585"/>
                  </a:lnTo>
                  <a:lnTo>
                    <a:pt x="362" y="556"/>
                  </a:lnTo>
                  <a:lnTo>
                    <a:pt x="359" y="526"/>
                  </a:lnTo>
                  <a:lnTo>
                    <a:pt x="0" y="526"/>
                  </a:lnTo>
                  <a:lnTo>
                    <a:pt x="0" y="225"/>
                  </a:lnTo>
                  <a:lnTo>
                    <a:pt x="359" y="225"/>
                  </a:lnTo>
                  <a:lnTo>
                    <a:pt x="359" y="150"/>
                  </a:lnTo>
                  <a:lnTo>
                    <a:pt x="362" y="120"/>
                  </a:lnTo>
                  <a:lnTo>
                    <a:pt x="371" y="92"/>
                  </a:lnTo>
                  <a:lnTo>
                    <a:pt x="384" y="66"/>
                  </a:lnTo>
                  <a:lnTo>
                    <a:pt x="403" y="44"/>
                  </a:lnTo>
                  <a:lnTo>
                    <a:pt x="425" y="25"/>
                  </a:lnTo>
                  <a:lnTo>
                    <a:pt x="451" y="12"/>
                  </a:lnTo>
                  <a:lnTo>
                    <a:pt x="480" y="3"/>
                  </a:lnTo>
                  <a:lnTo>
                    <a:pt x="5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1F4E79"/>
                </a:solidFill>
                <a:latin typeface="+mj-lt"/>
              </a:endParaRPr>
            </a:p>
          </p:txBody>
        </p:sp>
        <p:sp>
          <p:nvSpPr>
            <p:cNvPr id="59" name="Freeform 16"/>
            <p:cNvSpPr>
              <a:spLocks/>
            </p:cNvSpPr>
            <p:nvPr/>
          </p:nvSpPr>
          <p:spPr bwMode="auto">
            <a:xfrm>
              <a:off x="6926" y="1965"/>
              <a:ext cx="303" cy="253"/>
            </a:xfrm>
            <a:custGeom>
              <a:avLst/>
              <a:gdLst>
                <a:gd name="T0" fmla="*/ 882 w 3330"/>
                <a:gd name="T1" fmla="*/ 3 h 2783"/>
                <a:gd name="T2" fmla="*/ 936 w 3330"/>
                <a:gd name="T3" fmla="*/ 25 h 2783"/>
                <a:gd name="T4" fmla="*/ 977 w 3330"/>
                <a:gd name="T5" fmla="*/ 66 h 2783"/>
                <a:gd name="T6" fmla="*/ 1000 w 3330"/>
                <a:gd name="T7" fmla="*/ 120 h 2783"/>
                <a:gd name="T8" fmla="*/ 1003 w 3330"/>
                <a:gd name="T9" fmla="*/ 526 h 2783"/>
                <a:gd name="T10" fmla="*/ 991 w 3330"/>
                <a:gd name="T11" fmla="*/ 585 h 2783"/>
                <a:gd name="T12" fmla="*/ 959 w 3330"/>
                <a:gd name="T13" fmla="*/ 632 h 2783"/>
                <a:gd name="T14" fmla="*/ 911 w 3330"/>
                <a:gd name="T15" fmla="*/ 665 h 2783"/>
                <a:gd name="T16" fmla="*/ 852 w 3330"/>
                <a:gd name="T17" fmla="*/ 677 h 2783"/>
                <a:gd name="T18" fmla="*/ 793 w 3330"/>
                <a:gd name="T19" fmla="*/ 665 h 2783"/>
                <a:gd name="T20" fmla="*/ 745 w 3330"/>
                <a:gd name="T21" fmla="*/ 632 h 2783"/>
                <a:gd name="T22" fmla="*/ 712 w 3330"/>
                <a:gd name="T23" fmla="*/ 585 h 2783"/>
                <a:gd name="T24" fmla="*/ 701 w 3330"/>
                <a:gd name="T25" fmla="*/ 526 h 2783"/>
                <a:gd name="T26" fmla="*/ 303 w 3330"/>
                <a:gd name="T27" fmla="*/ 978 h 2783"/>
                <a:gd name="T28" fmla="*/ 3027 w 3330"/>
                <a:gd name="T29" fmla="*/ 526 h 2783"/>
                <a:gd name="T30" fmla="*/ 2782 w 3330"/>
                <a:gd name="T31" fmla="*/ 225 h 2783"/>
                <a:gd name="T32" fmla="*/ 3210 w 3330"/>
                <a:gd name="T33" fmla="*/ 228 h 2783"/>
                <a:gd name="T34" fmla="*/ 3264 w 3330"/>
                <a:gd name="T35" fmla="*/ 251 h 2783"/>
                <a:gd name="T36" fmla="*/ 3305 w 3330"/>
                <a:gd name="T37" fmla="*/ 292 h 2783"/>
                <a:gd name="T38" fmla="*/ 3327 w 3330"/>
                <a:gd name="T39" fmla="*/ 346 h 2783"/>
                <a:gd name="T40" fmla="*/ 3330 w 3330"/>
                <a:gd name="T41" fmla="*/ 2632 h 2783"/>
                <a:gd name="T42" fmla="*/ 3319 w 3330"/>
                <a:gd name="T43" fmla="*/ 2691 h 2783"/>
                <a:gd name="T44" fmla="*/ 3286 w 3330"/>
                <a:gd name="T45" fmla="*/ 2738 h 2783"/>
                <a:gd name="T46" fmla="*/ 3239 w 3330"/>
                <a:gd name="T47" fmla="*/ 2771 h 2783"/>
                <a:gd name="T48" fmla="*/ 3179 w 3330"/>
                <a:gd name="T49" fmla="*/ 2783 h 2783"/>
                <a:gd name="T50" fmla="*/ 2439 w 3330"/>
                <a:gd name="T51" fmla="*/ 2727 h 2783"/>
                <a:gd name="T52" fmla="*/ 2500 w 3330"/>
                <a:gd name="T53" fmla="*/ 2610 h 2783"/>
                <a:gd name="T54" fmla="*/ 2544 w 3330"/>
                <a:gd name="T55" fmla="*/ 2482 h 2783"/>
                <a:gd name="T56" fmla="*/ 3027 w 3330"/>
                <a:gd name="T57" fmla="*/ 1128 h 2783"/>
                <a:gd name="T58" fmla="*/ 303 w 3330"/>
                <a:gd name="T59" fmla="*/ 2482 h 2783"/>
                <a:gd name="T60" fmla="*/ 806 w 3330"/>
                <a:gd name="T61" fmla="*/ 2547 h 2783"/>
                <a:gd name="T62" fmla="*/ 859 w 3330"/>
                <a:gd name="T63" fmla="*/ 2669 h 2783"/>
                <a:gd name="T64" fmla="*/ 929 w 3330"/>
                <a:gd name="T65" fmla="*/ 2783 h 2783"/>
                <a:gd name="T66" fmla="*/ 120 w 3330"/>
                <a:gd name="T67" fmla="*/ 2780 h 2783"/>
                <a:gd name="T68" fmla="*/ 66 w 3330"/>
                <a:gd name="T69" fmla="*/ 2756 h 2783"/>
                <a:gd name="T70" fmla="*/ 26 w 3330"/>
                <a:gd name="T71" fmla="*/ 2716 h 2783"/>
                <a:gd name="T72" fmla="*/ 3 w 3330"/>
                <a:gd name="T73" fmla="*/ 2662 h 2783"/>
                <a:gd name="T74" fmla="*/ 0 w 3330"/>
                <a:gd name="T75" fmla="*/ 376 h 2783"/>
                <a:gd name="T76" fmla="*/ 12 w 3330"/>
                <a:gd name="T77" fmla="*/ 317 h 2783"/>
                <a:gd name="T78" fmla="*/ 44 w 3330"/>
                <a:gd name="T79" fmla="*/ 270 h 2783"/>
                <a:gd name="T80" fmla="*/ 93 w 3330"/>
                <a:gd name="T81" fmla="*/ 237 h 2783"/>
                <a:gd name="T82" fmla="*/ 151 w 3330"/>
                <a:gd name="T83" fmla="*/ 225 h 2783"/>
                <a:gd name="T84" fmla="*/ 701 w 3330"/>
                <a:gd name="T85" fmla="*/ 150 h 2783"/>
                <a:gd name="T86" fmla="*/ 712 w 3330"/>
                <a:gd name="T87" fmla="*/ 92 h 2783"/>
                <a:gd name="T88" fmla="*/ 745 w 3330"/>
                <a:gd name="T89" fmla="*/ 44 h 2783"/>
                <a:gd name="T90" fmla="*/ 793 w 3330"/>
                <a:gd name="T91" fmla="*/ 12 h 2783"/>
                <a:gd name="T92" fmla="*/ 852 w 3330"/>
                <a:gd name="T93" fmla="*/ 0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30" h="2783">
                  <a:moveTo>
                    <a:pt x="852" y="0"/>
                  </a:moveTo>
                  <a:lnTo>
                    <a:pt x="882" y="3"/>
                  </a:lnTo>
                  <a:lnTo>
                    <a:pt x="911" y="12"/>
                  </a:lnTo>
                  <a:lnTo>
                    <a:pt x="936" y="25"/>
                  </a:lnTo>
                  <a:lnTo>
                    <a:pt x="959" y="44"/>
                  </a:lnTo>
                  <a:lnTo>
                    <a:pt x="977" y="66"/>
                  </a:lnTo>
                  <a:lnTo>
                    <a:pt x="991" y="92"/>
                  </a:lnTo>
                  <a:lnTo>
                    <a:pt x="1000" y="120"/>
                  </a:lnTo>
                  <a:lnTo>
                    <a:pt x="1003" y="150"/>
                  </a:lnTo>
                  <a:lnTo>
                    <a:pt x="1003" y="526"/>
                  </a:lnTo>
                  <a:lnTo>
                    <a:pt x="1000" y="556"/>
                  </a:lnTo>
                  <a:lnTo>
                    <a:pt x="991" y="585"/>
                  </a:lnTo>
                  <a:lnTo>
                    <a:pt x="977" y="610"/>
                  </a:lnTo>
                  <a:lnTo>
                    <a:pt x="959" y="632"/>
                  </a:lnTo>
                  <a:lnTo>
                    <a:pt x="936" y="651"/>
                  </a:lnTo>
                  <a:lnTo>
                    <a:pt x="911" y="665"/>
                  </a:lnTo>
                  <a:lnTo>
                    <a:pt x="882" y="674"/>
                  </a:lnTo>
                  <a:lnTo>
                    <a:pt x="852" y="677"/>
                  </a:lnTo>
                  <a:lnTo>
                    <a:pt x="821" y="674"/>
                  </a:lnTo>
                  <a:lnTo>
                    <a:pt x="793" y="665"/>
                  </a:lnTo>
                  <a:lnTo>
                    <a:pt x="767" y="651"/>
                  </a:lnTo>
                  <a:lnTo>
                    <a:pt x="745" y="632"/>
                  </a:lnTo>
                  <a:lnTo>
                    <a:pt x="726" y="610"/>
                  </a:lnTo>
                  <a:lnTo>
                    <a:pt x="712" y="585"/>
                  </a:lnTo>
                  <a:lnTo>
                    <a:pt x="704" y="556"/>
                  </a:lnTo>
                  <a:lnTo>
                    <a:pt x="701" y="526"/>
                  </a:lnTo>
                  <a:lnTo>
                    <a:pt x="303" y="526"/>
                  </a:lnTo>
                  <a:lnTo>
                    <a:pt x="303" y="978"/>
                  </a:lnTo>
                  <a:lnTo>
                    <a:pt x="3027" y="978"/>
                  </a:lnTo>
                  <a:lnTo>
                    <a:pt x="3027" y="526"/>
                  </a:lnTo>
                  <a:lnTo>
                    <a:pt x="2782" y="526"/>
                  </a:lnTo>
                  <a:lnTo>
                    <a:pt x="2782" y="225"/>
                  </a:lnTo>
                  <a:lnTo>
                    <a:pt x="3179" y="225"/>
                  </a:lnTo>
                  <a:lnTo>
                    <a:pt x="3210" y="228"/>
                  </a:lnTo>
                  <a:lnTo>
                    <a:pt x="3239" y="237"/>
                  </a:lnTo>
                  <a:lnTo>
                    <a:pt x="3264" y="251"/>
                  </a:lnTo>
                  <a:lnTo>
                    <a:pt x="3286" y="270"/>
                  </a:lnTo>
                  <a:lnTo>
                    <a:pt x="3305" y="292"/>
                  </a:lnTo>
                  <a:lnTo>
                    <a:pt x="3319" y="317"/>
                  </a:lnTo>
                  <a:lnTo>
                    <a:pt x="3327" y="346"/>
                  </a:lnTo>
                  <a:lnTo>
                    <a:pt x="3330" y="376"/>
                  </a:lnTo>
                  <a:lnTo>
                    <a:pt x="3330" y="2632"/>
                  </a:lnTo>
                  <a:lnTo>
                    <a:pt x="3327" y="2662"/>
                  </a:lnTo>
                  <a:lnTo>
                    <a:pt x="3319" y="2691"/>
                  </a:lnTo>
                  <a:lnTo>
                    <a:pt x="3305" y="2716"/>
                  </a:lnTo>
                  <a:lnTo>
                    <a:pt x="3286" y="2738"/>
                  </a:lnTo>
                  <a:lnTo>
                    <a:pt x="3264" y="2756"/>
                  </a:lnTo>
                  <a:lnTo>
                    <a:pt x="3239" y="2771"/>
                  </a:lnTo>
                  <a:lnTo>
                    <a:pt x="3210" y="2780"/>
                  </a:lnTo>
                  <a:lnTo>
                    <a:pt x="3179" y="2783"/>
                  </a:lnTo>
                  <a:lnTo>
                    <a:pt x="2402" y="2783"/>
                  </a:lnTo>
                  <a:lnTo>
                    <a:pt x="2439" y="2727"/>
                  </a:lnTo>
                  <a:lnTo>
                    <a:pt x="2471" y="2669"/>
                  </a:lnTo>
                  <a:lnTo>
                    <a:pt x="2500" y="2610"/>
                  </a:lnTo>
                  <a:lnTo>
                    <a:pt x="2525" y="2547"/>
                  </a:lnTo>
                  <a:lnTo>
                    <a:pt x="2544" y="2482"/>
                  </a:lnTo>
                  <a:lnTo>
                    <a:pt x="3027" y="2482"/>
                  </a:lnTo>
                  <a:lnTo>
                    <a:pt x="3027" y="1128"/>
                  </a:lnTo>
                  <a:lnTo>
                    <a:pt x="303" y="1128"/>
                  </a:lnTo>
                  <a:lnTo>
                    <a:pt x="303" y="2482"/>
                  </a:lnTo>
                  <a:lnTo>
                    <a:pt x="786" y="2482"/>
                  </a:lnTo>
                  <a:lnTo>
                    <a:pt x="806" y="2547"/>
                  </a:lnTo>
                  <a:lnTo>
                    <a:pt x="830" y="2610"/>
                  </a:lnTo>
                  <a:lnTo>
                    <a:pt x="859" y="2669"/>
                  </a:lnTo>
                  <a:lnTo>
                    <a:pt x="891" y="2727"/>
                  </a:lnTo>
                  <a:lnTo>
                    <a:pt x="929" y="2783"/>
                  </a:lnTo>
                  <a:lnTo>
                    <a:pt x="151" y="2783"/>
                  </a:lnTo>
                  <a:lnTo>
                    <a:pt x="120" y="2780"/>
                  </a:lnTo>
                  <a:lnTo>
                    <a:pt x="93" y="2771"/>
                  </a:lnTo>
                  <a:lnTo>
                    <a:pt x="66" y="2756"/>
                  </a:lnTo>
                  <a:lnTo>
                    <a:pt x="44" y="2738"/>
                  </a:lnTo>
                  <a:lnTo>
                    <a:pt x="26" y="2716"/>
                  </a:lnTo>
                  <a:lnTo>
                    <a:pt x="12" y="2691"/>
                  </a:lnTo>
                  <a:lnTo>
                    <a:pt x="3" y="2662"/>
                  </a:lnTo>
                  <a:lnTo>
                    <a:pt x="0" y="2632"/>
                  </a:lnTo>
                  <a:lnTo>
                    <a:pt x="0" y="376"/>
                  </a:lnTo>
                  <a:lnTo>
                    <a:pt x="3" y="346"/>
                  </a:lnTo>
                  <a:lnTo>
                    <a:pt x="12" y="317"/>
                  </a:lnTo>
                  <a:lnTo>
                    <a:pt x="26" y="292"/>
                  </a:lnTo>
                  <a:lnTo>
                    <a:pt x="44" y="270"/>
                  </a:lnTo>
                  <a:lnTo>
                    <a:pt x="66" y="251"/>
                  </a:lnTo>
                  <a:lnTo>
                    <a:pt x="93" y="237"/>
                  </a:lnTo>
                  <a:lnTo>
                    <a:pt x="120" y="228"/>
                  </a:lnTo>
                  <a:lnTo>
                    <a:pt x="151" y="225"/>
                  </a:lnTo>
                  <a:lnTo>
                    <a:pt x="701" y="225"/>
                  </a:lnTo>
                  <a:lnTo>
                    <a:pt x="701" y="150"/>
                  </a:lnTo>
                  <a:lnTo>
                    <a:pt x="704" y="120"/>
                  </a:lnTo>
                  <a:lnTo>
                    <a:pt x="712" y="92"/>
                  </a:lnTo>
                  <a:lnTo>
                    <a:pt x="726" y="66"/>
                  </a:lnTo>
                  <a:lnTo>
                    <a:pt x="745" y="44"/>
                  </a:lnTo>
                  <a:lnTo>
                    <a:pt x="767" y="25"/>
                  </a:lnTo>
                  <a:lnTo>
                    <a:pt x="793" y="12"/>
                  </a:lnTo>
                  <a:lnTo>
                    <a:pt x="821" y="3"/>
                  </a:lnTo>
                  <a:lnTo>
                    <a:pt x="8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1F4E79"/>
                </a:solidFill>
                <a:latin typeface="+mj-lt"/>
              </a:endParaRPr>
            </a:p>
          </p:txBody>
        </p:sp>
        <p:sp>
          <p:nvSpPr>
            <p:cNvPr id="60" name="Freeform 17"/>
            <p:cNvSpPr>
              <a:spLocks noEditPoints="1"/>
            </p:cNvSpPr>
            <p:nvPr/>
          </p:nvSpPr>
          <p:spPr bwMode="auto">
            <a:xfrm>
              <a:off x="7066" y="2117"/>
              <a:ext cx="47" cy="76"/>
            </a:xfrm>
            <a:custGeom>
              <a:avLst/>
              <a:gdLst>
                <a:gd name="T0" fmla="*/ 104 w 513"/>
                <a:gd name="T1" fmla="*/ 532 h 835"/>
                <a:gd name="T2" fmla="*/ 79 w 513"/>
                <a:gd name="T3" fmla="*/ 550 h 835"/>
                <a:gd name="T4" fmla="*/ 69 w 513"/>
                <a:gd name="T5" fmla="*/ 581 h 835"/>
                <a:gd name="T6" fmla="*/ 79 w 513"/>
                <a:gd name="T7" fmla="*/ 611 h 835"/>
                <a:gd name="T8" fmla="*/ 104 w 513"/>
                <a:gd name="T9" fmla="*/ 630 h 835"/>
                <a:gd name="T10" fmla="*/ 137 w 513"/>
                <a:gd name="T11" fmla="*/ 630 h 835"/>
                <a:gd name="T12" fmla="*/ 161 w 513"/>
                <a:gd name="T13" fmla="*/ 611 h 835"/>
                <a:gd name="T14" fmla="*/ 172 w 513"/>
                <a:gd name="T15" fmla="*/ 581 h 835"/>
                <a:gd name="T16" fmla="*/ 161 w 513"/>
                <a:gd name="T17" fmla="*/ 550 h 835"/>
                <a:gd name="T18" fmla="*/ 137 w 513"/>
                <a:gd name="T19" fmla="*/ 532 h 835"/>
                <a:gd name="T20" fmla="*/ 121 w 513"/>
                <a:gd name="T21" fmla="*/ 0 h 835"/>
                <a:gd name="T22" fmla="*/ 155 w 513"/>
                <a:gd name="T23" fmla="*/ 9 h 835"/>
                <a:gd name="T24" fmla="*/ 180 w 513"/>
                <a:gd name="T25" fmla="*/ 34 h 835"/>
                <a:gd name="T26" fmla="*/ 189 w 513"/>
                <a:gd name="T27" fmla="*/ 68 h 835"/>
                <a:gd name="T28" fmla="*/ 208 w 513"/>
                <a:gd name="T29" fmla="*/ 500 h 835"/>
                <a:gd name="T30" fmla="*/ 234 w 513"/>
                <a:gd name="T31" fmla="*/ 544 h 835"/>
                <a:gd name="T32" fmla="*/ 480 w 513"/>
                <a:gd name="T33" fmla="*/ 708 h 835"/>
                <a:gd name="T34" fmla="*/ 504 w 513"/>
                <a:gd name="T35" fmla="*/ 733 h 835"/>
                <a:gd name="T36" fmla="*/ 513 w 513"/>
                <a:gd name="T37" fmla="*/ 767 h 835"/>
                <a:gd name="T38" fmla="*/ 504 w 513"/>
                <a:gd name="T39" fmla="*/ 802 h 835"/>
                <a:gd name="T40" fmla="*/ 479 w 513"/>
                <a:gd name="T41" fmla="*/ 827 h 835"/>
                <a:gd name="T42" fmla="*/ 445 w 513"/>
                <a:gd name="T43" fmla="*/ 835 h 835"/>
                <a:gd name="T44" fmla="*/ 410 w 513"/>
                <a:gd name="T45" fmla="*/ 826 h 835"/>
                <a:gd name="T46" fmla="*/ 147 w 513"/>
                <a:gd name="T47" fmla="*/ 697 h 835"/>
                <a:gd name="T48" fmla="*/ 93 w 513"/>
                <a:gd name="T49" fmla="*/ 697 h 835"/>
                <a:gd name="T50" fmla="*/ 45 w 513"/>
                <a:gd name="T51" fmla="*/ 674 h 835"/>
                <a:gd name="T52" fmla="*/ 13 w 513"/>
                <a:gd name="T53" fmla="*/ 634 h 835"/>
                <a:gd name="T54" fmla="*/ 0 w 513"/>
                <a:gd name="T55" fmla="*/ 581 h 835"/>
                <a:gd name="T56" fmla="*/ 9 w 513"/>
                <a:gd name="T57" fmla="*/ 535 h 835"/>
                <a:gd name="T58" fmla="*/ 34 w 513"/>
                <a:gd name="T59" fmla="*/ 498 h 835"/>
                <a:gd name="T60" fmla="*/ 51 w 513"/>
                <a:gd name="T61" fmla="*/ 68 h 835"/>
                <a:gd name="T62" fmla="*/ 60 w 513"/>
                <a:gd name="T63" fmla="*/ 34 h 835"/>
                <a:gd name="T64" fmla="*/ 86 w 513"/>
                <a:gd name="T65" fmla="*/ 9 h 835"/>
                <a:gd name="T66" fmla="*/ 121 w 513"/>
                <a:gd name="T67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3" h="835">
                  <a:moveTo>
                    <a:pt x="121" y="530"/>
                  </a:moveTo>
                  <a:lnTo>
                    <a:pt x="104" y="532"/>
                  </a:lnTo>
                  <a:lnTo>
                    <a:pt x="90" y="539"/>
                  </a:lnTo>
                  <a:lnTo>
                    <a:pt x="79" y="550"/>
                  </a:lnTo>
                  <a:lnTo>
                    <a:pt x="72" y="565"/>
                  </a:lnTo>
                  <a:lnTo>
                    <a:pt x="69" y="581"/>
                  </a:lnTo>
                  <a:lnTo>
                    <a:pt x="72" y="597"/>
                  </a:lnTo>
                  <a:lnTo>
                    <a:pt x="79" y="611"/>
                  </a:lnTo>
                  <a:lnTo>
                    <a:pt x="90" y="622"/>
                  </a:lnTo>
                  <a:lnTo>
                    <a:pt x="104" y="630"/>
                  </a:lnTo>
                  <a:lnTo>
                    <a:pt x="121" y="633"/>
                  </a:lnTo>
                  <a:lnTo>
                    <a:pt x="137" y="630"/>
                  </a:lnTo>
                  <a:lnTo>
                    <a:pt x="151" y="622"/>
                  </a:lnTo>
                  <a:lnTo>
                    <a:pt x="161" y="611"/>
                  </a:lnTo>
                  <a:lnTo>
                    <a:pt x="170" y="597"/>
                  </a:lnTo>
                  <a:lnTo>
                    <a:pt x="172" y="581"/>
                  </a:lnTo>
                  <a:lnTo>
                    <a:pt x="170" y="565"/>
                  </a:lnTo>
                  <a:lnTo>
                    <a:pt x="161" y="550"/>
                  </a:lnTo>
                  <a:lnTo>
                    <a:pt x="151" y="539"/>
                  </a:lnTo>
                  <a:lnTo>
                    <a:pt x="137" y="532"/>
                  </a:lnTo>
                  <a:lnTo>
                    <a:pt x="121" y="530"/>
                  </a:lnTo>
                  <a:close/>
                  <a:moveTo>
                    <a:pt x="121" y="0"/>
                  </a:moveTo>
                  <a:lnTo>
                    <a:pt x="139" y="2"/>
                  </a:lnTo>
                  <a:lnTo>
                    <a:pt x="155" y="9"/>
                  </a:lnTo>
                  <a:lnTo>
                    <a:pt x="169" y="20"/>
                  </a:lnTo>
                  <a:lnTo>
                    <a:pt x="180" y="34"/>
                  </a:lnTo>
                  <a:lnTo>
                    <a:pt x="187" y="50"/>
                  </a:lnTo>
                  <a:lnTo>
                    <a:pt x="189" y="68"/>
                  </a:lnTo>
                  <a:lnTo>
                    <a:pt x="189" y="484"/>
                  </a:lnTo>
                  <a:lnTo>
                    <a:pt x="208" y="500"/>
                  </a:lnTo>
                  <a:lnTo>
                    <a:pt x="224" y="521"/>
                  </a:lnTo>
                  <a:lnTo>
                    <a:pt x="234" y="544"/>
                  </a:lnTo>
                  <a:lnTo>
                    <a:pt x="240" y="571"/>
                  </a:lnTo>
                  <a:lnTo>
                    <a:pt x="480" y="708"/>
                  </a:lnTo>
                  <a:lnTo>
                    <a:pt x="494" y="719"/>
                  </a:lnTo>
                  <a:lnTo>
                    <a:pt x="504" y="733"/>
                  </a:lnTo>
                  <a:lnTo>
                    <a:pt x="511" y="749"/>
                  </a:lnTo>
                  <a:lnTo>
                    <a:pt x="513" y="767"/>
                  </a:lnTo>
                  <a:lnTo>
                    <a:pt x="511" y="785"/>
                  </a:lnTo>
                  <a:lnTo>
                    <a:pt x="504" y="802"/>
                  </a:lnTo>
                  <a:lnTo>
                    <a:pt x="493" y="816"/>
                  </a:lnTo>
                  <a:lnTo>
                    <a:pt x="479" y="827"/>
                  </a:lnTo>
                  <a:lnTo>
                    <a:pt x="462" y="833"/>
                  </a:lnTo>
                  <a:lnTo>
                    <a:pt x="445" y="835"/>
                  </a:lnTo>
                  <a:lnTo>
                    <a:pt x="428" y="833"/>
                  </a:lnTo>
                  <a:lnTo>
                    <a:pt x="410" y="826"/>
                  </a:lnTo>
                  <a:lnTo>
                    <a:pt x="172" y="689"/>
                  </a:lnTo>
                  <a:lnTo>
                    <a:pt x="147" y="697"/>
                  </a:lnTo>
                  <a:lnTo>
                    <a:pt x="121" y="700"/>
                  </a:lnTo>
                  <a:lnTo>
                    <a:pt x="93" y="697"/>
                  </a:lnTo>
                  <a:lnTo>
                    <a:pt x="68" y="688"/>
                  </a:lnTo>
                  <a:lnTo>
                    <a:pt x="45" y="674"/>
                  </a:lnTo>
                  <a:lnTo>
                    <a:pt x="27" y="656"/>
                  </a:lnTo>
                  <a:lnTo>
                    <a:pt x="13" y="634"/>
                  </a:lnTo>
                  <a:lnTo>
                    <a:pt x="3" y="608"/>
                  </a:lnTo>
                  <a:lnTo>
                    <a:pt x="0" y="581"/>
                  </a:lnTo>
                  <a:lnTo>
                    <a:pt x="2" y="558"/>
                  </a:lnTo>
                  <a:lnTo>
                    <a:pt x="9" y="535"/>
                  </a:lnTo>
                  <a:lnTo>
                    <a:pt x="20" y="515"/>
                  </a:lnTo>
                  <a:lnTo>
                    <a:pt x="34" y="498"/>
                  </a:lnTo>
                  <a:lnTo>
                    <a:pt x="51" y="484"/>
                  </a:lnTo>
                  <a:lnTo>
                    <a:pt x="51" y="68"/>
                  </a:lnTo>
                  <a:lnTo>
                    <a:pt x="54" y="50"/>
                  </a:lnTo>
                  <a:lnTo>
                    <a:pt x="60" y="34"/>
                  </a:lnTo>
                  <a:lnTo>
                    <a:pt x="72" y="20"/>
                  </a:lnTo>
                  <a:lnTo>
                    <a:pt x="86" y="9"/>
                  </a:lnTo>
                  <a:lnTo>
                    <a:pt x="102" y="2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1F4E79"/>
                </a:solidFill>
                <a:latin typeface="+mj-lt"/>
              </a:endParaRPr>
            </a:p>
          </p:txBody>
        </p:sp>
        <p:sp>
          <p:nvSpPr>
            <p:cNvPr id="61" name="Freeform 18"/>
            <p:cNvSpPr>
              <a:spLocks noEditPoints="1"/>
            </p:cNvSpPr>
            <p:nvPr/>
          </p:nvSpPr>
          <p:spPr bwMode="auto">
            <a:xfrm>
              <a:off x="7009" y="2101"/>
              <a:ext cx="137" cy="137"/>
            </a:xfrm>
            <a:custGeom>
              <a:avLst/>
              <a:gdLst>
                <a:gd name="T0" fmla="*/ 632 w 1515"/>
                <a:gd name="T1" fmla="*/ 149 h 1504"/>
                <a:gd name="T2" fmla="*/ 463 w 1515"/>
                <a:gd name="T3" fmla="*/ 211 h 1504"/>
                <a:gd name="T4" fmla="*/ 320 w 1515"/>
                <a:gd name="T5" fmla="*/ 317 h 1504"/>
                <a:gd name="T6" fmla="*/ 213 w 1515"/>
                <a:gd name="T7" fmla="*/ 459 h 1504"/>
                <a:gd name="T8" fmla="*/ 151 w 1515"/>
                <a:gd name="T9" fmla="*/ 628 h 1504"/>
                <a:gd name="T10" fmla="*/ 142 w 1515"/>
                <a:gd name="T11" fmla="*/ 815 h 1504"/>
                <a:gd name="T12" fmla="*/ 186 w 1515"/>
                <a:gd name="T13" fmla="*/ 991 h 1504"/>
                <a:gd name="T14" fmla="*/ 279 w 1515"/>
                <a:gd name="T15" fmla="*/ 1143 h 1504"/>
                <a:gd name="T16" fmla="*/ 411 w 1515"/>
                <a:gd name="T17" fmla="*/ 1263 h 1504"/>
                <a:gd name="T18" fmla="*/ 573 w 1515"/>
                <a:gd name="T19" fmla="*/ 1340 h 1504"/>
                <a:gd name="T20" fmla="*/ 758 w 1515"/>
                <a:gd name="T21" fmla="*/ 1367 h 1504"/>
                <a:gd name="T22" fmla="*/ 941 w 1515"/>
                <a:gd name="T23" fmla="*/ 1340 h 1504"/>
                <a:gd name="T24" fmla="*/ 1103 w 1515"/>
                <a:gd name="T25" fmla="*/ 1263 h 1504"/>
                <a:gd name="T26" fmla="*/ 1235 w 1515"/>
                <a:gd name="T27" fmla="*/ 1143 h 1504"/>
                <a:gd name="T28" fmla="*/ 1328 w 1515"/>
                <a:gd name="T29" fmla="*/ 991 h 1504"/>
                <a:gd name="T30" fmla="*/ 1374 w 1515"/>
                <a:gd name="T31" fmla="*/ 815 h 1504"/>
                <a:gd name="T32" fmla="*/ 1365 w 1515"/>
                <a:gd name="T33" fmla="*/ 628 h 1504"/>
                <a:gd name="T34" fmla="*/ 1302 w 1515"/>
                <a:gd name="T35" fmla="*/ 459 h 1504"/>
                <a:gd name="T36" fmla="*/ 1195 w 1515"/>
                <a:gd name="T37" fmla="*/ 317 h 1504"/>
                <a:gd name="T38" fmla="*/ 1052 w 1515"/>
                <a:gd name="T39" fmla="*/ 211 h 1504"/>
                <a:gd name="T40" fmla="*/ 882 w 1515"/>
                <a:gd name="T41" fmla="*/ 149 h 1504"/>
                <a:gd name="T42" fmla="*/ 758 w 1515"/>
                <a:gd name="T43" fmla="*/ 0 h 1504"/>
                <a:gd name="T44" fmla="*/ 959 w 1515"/>
                <a:gd name="T45" fmla="*/ 26 h 1504"/>
                <a:gd name="T46" fmla="*/ 1139 w 1515"/>
                <a:gd name="T47" fmla="*/ 102 h 1504"/>
                <a:gd name="T48" fmla="*/ 1292 w 1515"/>
                <a:gd name="T49" fmla="*/ 221 h 1504"/>
                <a:gd name="T50" fmla="*/ 1410 w 1515"/>
                <a:gd name="T51" fmla="*/ 373 h 1504"/>
                <a:gd name="T52" fmla="*/ 1487 w 1515"/>
                <a:gd name="T53" fmla="*/ 552 h 1504"/>
                <a:gd name="T54" fmla="*/ 1515 w 1515"/>
                <a:gd name="T55" fmla="*/ 752 h 1504"/>
                <a:gd name="T56" fmla="*/ 1487 w 1515"/>
                <a:gd name="T57" fmla="*/ 952 h 1504"/>
                <a:gd name="T58" fmla="*/ 1410 w 1515"/>
                <a:gd name="T59" fmla="*/ 1131 h 1504"/>
                <a:gd name="T60" fmla="*/ 1292 w 1515"/>
                <a:gd name="T61" fmla="*/ 1284 h 1504"/>
                <a:gd name="T62" fmla="*/ 1139 w 1515"/>
                <a:gd name="T63" fmla="*/ 1401 h 1504"/>
                <a:gd name="T64" fmla="*/ 959 w 1515"/>
                <a:gd name="T65" fmla="*/ 1477 h 1504"/>
                <a:gd name="T66" fmla="*/ 758 w 1515"/>
                <a:gd name="T67" fmla="*/ 1504 h 1504"/>
                <a:gd name="T68" fmla="*/ 557 w 1515"/>
                <a:gd name="T69" fmla="*/ 1477 h 1504"/>
                <a:gd name="T70" fmla="*/ 375 w 1515"/>
                <a:gd name="T71" fmla="*/ 1401 h 1504"/>
                <a:gd name="T72" fmla="*/ 222 w 1515"/>
                <a:gd name="T73" fmla="*/ 1284 h 1504"/>
                <a:gd name="T74" fmla="*/ 104 w 1515"/>
                <a:gd name="T75" fmla="*/ 1131 h 1504"/>
                <a:gd name="T76" fmla="*/ 27 w 1515"/>
                <a:gd name="T77" fmla="*/ 952 h 1504"/>
                <a:gd name="T78" fmla="*/ 0 w 1515"/>
                <a:gd name="T79" fmla="*/ 752 h 1504"/>
                <a:gd name="T80" fmla="*/ 27 w 1515"/>
                <a:gd name="T81" fmla="*/ 552 h 1504"/>
                <a:gd name="T82" fmla="*/ 104 w 1515"/>
                <a:gd name="T83" fmla="*/ 373 h 1504"/>
                <a:gd name="T84" fmla="*/ 222 w 1515"/>
                <a:gd name="T85" fmla="*/ 221 h 1504"/>
                <a:gd name="T86" fmla="*/ 375 w 1515"/>
                <a:gd name="T87" fmla="*/ 102 h 1504"/>
                <a:gd name="T88" fmla="*/ 557 w 1515"/>
                <a:gd name="T89" fmla="*/ 26 h 1504"/>
                <a:gd name="T90" fmla="*/ 758 w 1515"/>
                <a:gd name="T91" fmla="*/ 0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5" h="1504">
                  <a:moveTo>
                    <a:pt x="758" y="137"/>
                  </a:moveTo>
                  <a:lnTo>
                    <a:pt x="694" y="140"/>
                  </a:lnTo>
                  <a:lnTo>
                    <a:pt x="632" y="149"/>
                  </a:lnTo>
                  <a:lnTo>
                    <a:pt x="573" y="164"/>
                  </a:lnTo>
                  <a:lnTo>
                    <a:pt x="517" y="185"/>
                  </a:lnTo>
                  <a:lnTo>
                    <a:pt x="463" y="211"/>
                  </a:lnTo>
                  <a:lnTo>
                    <a:pt x="411" y="242"/>
                  </a:lnTo>
                  <a:lnTo>
                    <a:pt x="364" y="278"/>
                  </a:lnTo>
                  <a:lnTo>
                    <a:pt x="320" y="317"/>
                  </a:lnTo>
                  <a:lnTo>
                    <a:pt x="279" y="361"/>
                  </a:lnTo>
                  <a:lnTo>
                    <a:pt x="244" y="408"/>
                  </a:lnTo>
                  <a:lnTo>
                    <a:pt x="213" y="459"/>
                  </a:lnTo>
                  <a:lnTo>
                    <a:pt x="186" y="513"/>
                  </a:lnTo>
                  <a:lnTo>
                    <a:pt x="166" y="569"/>
                  </a:lnTo>
                  <a:lnTo>
                    <a:pt x="151" y="628"/>
                  </a:lnTo>
                  <a:lnTo>
                    <a:pt x="142" y="689"/>
                  </a:lnTo>
                  <a:lnTo>
                    <a:pt x="139" y="752"/>
                  </a:lnTo>
                  <a:lnTo>
                    <a:pt x="142" y="815"/>
                  </a:lnTo>
                  <a:lnTo>
                    <a:pt x="151" y="876"/>
                  </a:lnTo>
                  <a:lnTo>
                    <a:pt x="166" y="935"/>
                  </a:lnTo>
                  <a:lnTo>
                    <a:pt x="186" y="991"/>
                  </a:lnTo>
                  <a:lnTo>
                    <a:pt x="213" y="1045"/>
                  </a:lnTo>
                  <a:lnTo>
                    <a:pt x="244" y="1095"/>
                  </a:lnTo>
                  <a:lnTo>
                    <a:pt x="279" y="1143"/>
                  </a:lnTo>
                  <a:lnTo>
                    <a:pt x="320" y="1187"/>
                  </a:lnTo>
                  <a:lnTo>
                    <a:pt x="364" y="1227"/>
                  </a:lnTo>
                  <a:lnTo>
                    <a:pt x="411" y="1263"/>
                  </a:lnTo>
                  <a:lnTo>
                    <a:pt x="463" y="1293"/>
                  </a:lnTo>
                  <a:lnTo>
                    <a:pt x="517" y="1319"/>
                  </a:lnTo>
                  <a:lnTo>
                    <a:pt x="573" y="1340"/>
                  </a:lnTo>
                  <a:lnTo>
                    <a:pt x="632" y="1355"/>
                  </a:lnTo>
                  <a:lnTo>
                    <a:pt x="694" y="1364"/>
                  </a:lnTo>
                  <a:lnTo>
                    <a:pt x="758" y="1367"/>
                  </a:lnTo>
                  <a:lnTo>
                    <a:pt x="821" y="1364"/>
                  </a:lnTo>
                  <a:lnTo>
                    <a:pt x="882" y="1355"/>
                  </a:lnTo>
                  <a:lnTo>
                    <a:pt x="941" y="1340"/>
                  </a:lnTo>
                  <a:lnTo>
                    <a:pt x="998" y="1319"/>
                  </a:lnTo>
                  <a:lnTo>
                    <a:pt x="1052" y="1293"/>
                  </a:lnTo>
                  <a:lnTo>
                    <a:pt x="1103" y="1263"/>
                  </a:lnTo>
                  <a:lnTo>
                    <a:pt x="1151" y="1227"/>
                  </a:lnTo>
                  <a:lnTo>
                    <a:pt x="1195" y="1187"/>
                  </a:lnTo>
                  <a:lnTo>
                    <a:pt x="1235" y="1143"/>
                  </a:lnTo>
                  <a:lnTo>
                    <a:pt x="1271" y="1095"/>
                  </a:lnTo>
                  <a:lnTo>
                    <a:pt x="1302" y="1045"/>
                  </a:lnTo>
                  <a:lnTo>
                    <a:pt x="1328" y="991"/>
                  </a:lnTo>
                  <a:lnTo>
                    <a:pt x="1349" y="935"/>
                  </a:lnTo>
                  <a:lnTo>
                    <a:pt x="1365" y="876"/>
                  </a:lnTo>
                  <a:lnTo>
                    <a:pt x="1374" y="815"/>
                  </a:lnTo>
                  <a:lnTo>
                    <a:pt x="1377" y="752"/>
                  </a:lnTo>
                  <a:lnTo>
                    <a:pt x="1374" y="689"/>
                  </a:lnTo>
                  <a:lnTo>
                    <a:pt x="1365" y="628"/>
                  </a:lnTo>
                  <a:lnTo>
                    <a:pt x="1349" y="569"/>
                  </a:lnTo>
                  <a:lnTo>
                    <a:pt x="1328" y="513"/>
                  </a:lnTo>
                  <a:lnTo>
                    <a:pt x="1302" y="459"/>
                  </a:lnTo>
                  <a:lnTo>
                    <a:pt x="1271" y="408"/>
                  </a:lnTo>
                  <a:lnTo>
                    <a:pt x="1235" y="361"/>
                  </a:lnTo>
                  <a:lnTo>
                    <a:pt x="1195" y="317"/>
                  </a:lnTo>
                  <a:lnTo>
                    <a:pt x="1151" y="278"/>
                  </a:lnTo>
                  <a:lnTo>
                    <a:pt x="1103" y="242"/>
                  </a:lnTo>
                  <a:lnTo>
                    <a:pt x="1052" y="211"/>
                  </a:lnTo>
                  <a:lnTo>
                    <a:pt x="998" y="185"/>
                  </a:lnTo>
                  <a:lnTo>
                    <a:pt x="941" y="164"/>
                  </a:lnTo>
                  <a:lnTo>
                    <a:pt x="882" y="149"/>
                  </a:lnTo>
                  <a:lnTo>
                    <a:pt x="821" y="140"/>
                  </a:lnTo>
                  <a:lnTo>
                    <a:pt x="758" y="137"/>
                  </a:lnTo>
                  <a:close/>
                  <a:moveTo>
                    <a:pt x="758" y="0"/>
                  </a:moveTo>
                  <a:lnTo>
                    <a:pt x="826" y="3"/>
                  </a:lnTo>
                  <a:lnTo>
                    <a:pt x="893" y="12"/>
                  </a:lnTo>
                  <a:lnTo>
                    <a:pt x="959" y="26"/>
                  </a:lnTo>
                  <a:lnTo>
                    <a:pt x="1021" y="47"/>
                  </a:lnTo>
                  <a:lnTo>
                    <a:pt x="1081" y="73"/>
                  </a:lnTo>
                  <a:lnTo>
                    <a:pt x="1139" y="102"/>
                  </a:lnTo>
                  <a:lnTo>
                    <a:pt x="1193" y="138"/>
                  </a:lnTo>
                  <a:lnTo>
                    <a:pt x="1244" y="177"/>
                  </a:lnTo>
                  <a:lnTo>
                    <a:pt x="1292" y="221"/>
                  </a:lnTo>
                  <a:lnTo>
                    <a:pt x="1336" y="267"/>
                  </a:lnTo>
                  <a:lnTo>
                    <a:pt x="1376" y="318"/>
                  </a:lnTo>
                  <a:lnTo>
                    <a:pt x="1410" y="373"/>
                  </a:lnTo>
                  <a:lnTo>
                    <a:pt x="1441" y="430"/>
                  </a:lnTo>
                  <a:lnTo>
                    <a:pt x="1467" y="490"/>
                  </a:lnTo>
                  <a:lnTo>
                    <a:pt x="1487" y="552"/>
                  </a:lnTo>
                  <a:lnTo>
                    <a:pt x="1502" y="617"/>
                  </a:lnTo>
                  <a:lnTo>
                    <a:pt x="1511" y="684"/>
                  </a:lnTo>
                  <a:lnTo>
                    <a:pt x="1515" y="752"/>
                  </a:lnTo>
                  <a:lnTo>
                    <a:pt x="1511" y="821"/>
                  </a:lnTo>
                  <a:lnTo>
                    <a:pt x="1502" y="887"/>
                  </a:lnTo>
                  <a:lnTo>
                    <a:pt x="1487" y="952"/>
                  </a:lnTo>
                  <a:lnTo>
                    <a:pt x="1467" y="1014"/>
                  </a:lnTo>
                  <a:lnTo>
                    <a:pt x="1441" y="1074"/>
                  </a:lnTo>
                  <a:lnTo>
                    <a:pt x="1410" y="1131"/>
                  </a:lnTo>
                  <a:lnTo>
                    <a:pt x="1376" y="1186"/>
                  </a:lnTo>
                  <a:lnTo>
                    <a:pt x="1336" y="1236"/>
                  </a:lnTo>
                  <a:lnTo>
                    <a:pt x="1292" y="1284"/>
                  </a:lnTo>
                  <a:lnTo>
                    <a:pt x="1244" y="1327"/>
                  </a:lnTo>
                  <a:lnTo>
                    <a:pt x="1193" y="1366"/>
                  </a:lnTo>
                  <a:lnTo>
                    <a:pt x="1139" y="1401"/>
                  </a:lnTo>
                  <a:lnTo>
                    <a:pt x="1081" y="1432"/>
                  </a:lnTo>
                  <a:lnTo>
                    <a:pt x="1021" y="1457"/>
                  </a:lnTo>
                  <a:lnTo>
                    <a:pt x="959" y="1477"/>
                  </a:lnTo>
                  <a:lnTo>
                    <a:pt x="893" y="1492"/>
                  </a:lnTo>
                  <a:lnTo>
                    <a:pt x="826" y="1501"/>
                  </a:lnTo>
                  <a:lnTo>
                    <a:pt x="758" y="1504"/>
                  </a:lnTo>
                  <a:lnTo>
                    <a:pt x="688" y="1501"/>
                  </a:lnTo>
                  <a:lnTo>
                    <a:pt x="622" y="1492"/>
                  </a:lnTo>
                  <a:lnTo>
                    <a:pt x="557" y="1477"/>
                  </a:lnTo>
                  <a:lnTo>
                    <a:pt x="493" y="1457"/>
                  </a:lnTo>
                  <a:lnTo>
                    <a:pt x="433" y="1432"/>
                  </a:lnTo>
                  <a:lnTo>
                    <a:pt x="375" y="1401"/>
                  </a:lnTo>
                  <a:lnTo>
                    <a:pt x="321" y="1366"/>
                  </a:lnTo>
                  <a:lnTo>
                    <a:pt x="270" y="1327"/>
                  </a:lnTo>
                  <a:lnTo>
                    <a:pt x="222" y="1284"/>
                  </a:lnTo>
                  <a:lnTo>
                    <a:pt x="178" y="1236"/>
                  </a:lnTo>
                  <a:lnTo>
                    <a:pt x="139" y="1186"/>
                  </a:lnTo>
                  <a:lnTo>
                    <a:pt x="104" y="1131"/>
                  </a:lnTo>
                  <a:lnTo>
                    <a:pt x="73" y="1074"/>
                  </a:lnTo>
                  <a:lnTo>
                    <a:pt x="48" y="1014"/>
                  </a:lnTo>
                  <a:lnTo>
                    <a:pt x="27" y="952"/>
                  </a:lnTo>
                  <a:lnTo>
                    <a:pt x="12" y="887"/>
                  </a:lnTo>
                  <a:lnTo>
                    <a:pt x="4" y="821"/>
                  </a:lnTo>
                  <a:lnTo>
                    <a:pt x="0" y="752"/>
                  </a:lnTo>
                  <a:lnTo>
                    <a:pt x="4" y="684"/>
                  </a:lnTo>
                  <a:lnTo>
                    <a:pt x="12" y="617"/>
                  </a:lnTo>
                  <a:lnTo>
                    <a:pt x="27" y="552"/>
                  </a:lnTo>
                  <a:lnTo>
                    <a:pt x="48" y="490"/>
                  </a:lnTo>
                  <a:lnTo>
                    <a:pt x="73" y="430"/>
                  </a:lnTo>
                  <a:lnTo>
                    <a:pt x="104" y="373"/>
                  </a:lnTo>
                  <a:lnTo>
                    <a:pt x="139" y="318"/>
                  </a:lnTo>
                  <a:lnTo>
                    <a:pt x="178" y="267"/>
                  </a:lnTo>
                  <a:lnTo>
                    <a:pt x="222" y="221"/>
                  </a:lnTo>
                  <a:lnTo>
                    <a:pt x="270" y="177"/>
                  </a:lnTo>
                  <a:lnTo>
                    <a:pt x="321" y="138"/>
                  </a:lnTo>
                  <a:lnTo>
                    <a:pt x="375" y="102"/>
                  </a:lnTo>
                  <a:lnTo>
                    <a:pt x="433" y="73"/>
                  </a:lnTo>
                  <a:lnTo>
                    <a:pt x="493" y="47"/>
                  </a:lnTo>
                  <a:lnTo>
                    <a:pt x="557" y="26"/>
                  </a:lnTo>
                  <a:lnTo>
                    <a:pt x="622" y="12"/>
                  </a:lnTo>
                  <a:lnTo>
                    <a:pt x="688" y="3"/>
                  </a:lnTo>
                  <a:lnTo>
                    <a:pt x="7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1F4E79"/>
                </a:solidFill>
                <a:latin typeface="+mj-lt"/>
              </a:endParaRPr>
            </a:p>
          </p:txBody>
        </p:sp>
      </p:grpSp>
      <p:grpSp>
        <p:nvGrpSpPr>
          <p:cNvPr id="62" name="Group 12"/>
          <p:cNvGrpSpPr>
            <a:grpSpLocks noChangeAspect="1"/>
          </p:cNvGrpSpPr>
          <p:nvPr/>
        </p:nvGrpSpPr>
        <p:grpSpPr bwMode="auto">
          <a:xfrm>
            <a:off x="6580782" y="6001410"/>
            <a:ext cx="462372" cy="456720"/>
            <a:chOff x="6926" y="1965"/>
            <a:chExt cx="303" cy="273"/>
          </a:xfrm>
          <a:solidFill>
            <a:srgbClr val="5B8BA3"/>
          </a:solidFill>
        </p:grpSpPr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7031" y="1965"/>
              <a:ext cx="60" cy="61"/>
            </a:xfrm>
            <a:custGeom>
              <a:avLst/>
              <a:gdLst>
                <a:gd name="T0" fmla="*/ 511 w 662"/>
                <a:gd name="T1" fmla="*/ 0 h 677"/>
                <a:gd name="T2" fmla="*/ 541 w 662"/>
                <a:gd name="T3" fmla="*/ 3 h 677"/>
                <a:gd name="T4" fmla="*/ 569 w 662"/>
                <a:gd name="T5" fmla="*/ 12 h 677"/>
                <a:gd name="T6" fmla="*/ 595 w 662"/>
                <a:gd name="T7" fmla="*/ 25 h 677"/>
                <a:gd name="T8" fmla="*/ 617 w 662"/>
                <a:gd name="T9" fmla="*/ 44 h 677"/>
                <a:gd name="T10" fmla="*/ 636 w 662"/>
                <a:gd name="T11" fmla="*/ 66 h 677"/>
                <a:gd name="T12" fmla="*/ 649 w 662"/>
                <a:gd name="T13" fmla="*/ 92 h 677"/>
                <a:gd name="T14" fmla="*/ 659 w 662"/>
                <a:gd name="T15" fmla="*/ 120 h 677"/>
                <a:gd name="T16" fmla="*/ 662 w 662"/>
                <a:gd name="T17" fmla="*/ 150 h 677"/>
                <a:gd name="T18" fmla="*/ 662 w 662"/>
                <a:gd name="T19" fmla="*/ 526 h 677"/>
                <a:gd name="T20" fmla="*/ 659 w 662"/>
                <a:gd name="T21" fmla="*/ 556 h 677"/>
                <a:gd name="T22" fmla="*/ 649 w 662"/>
                <a:gd name="T23" fmla="*/ 585 h 677"/>
                <a:gd name="T24" fmla="*/ 636 w 662"/>
                <a:gd name="T25" fmla="*/ 610 h 677"/>
                <a:gd name="T26" fmla="*/ 617 w 662"/>
                <a:gd name="T27" fmla="*/ 632 h 677"/>
                <a:gd name="T28" fmla="*/ 595 w 662"/>
                <a:gd name="T29" fmla="*/ 651 h 677"/>
                <a:gd name="T30" fmla="*/ 569 w 662"/>
                <a:gd name="T31" fmla="*/ 665 h 677"/>
                <a:gd name="T32" fmla="*/ 541 w 662"/>
                <a:gd name="T33" fmla="*/ 674 h 677"/>
                <a:gd name="T34" fmla="*/ 511 w 662"/>
                <a:gd name="T35" fmla="*/ 677 h 677"/>
                <a:gd name="T36" fmla="*/ 480 w 662"/>
                <a:gd name="T37" fmla="*/ 674 h 677"/>
                <a:gd name="T38" fmla="*/ 452 w 662"/>
                <a:gd name="T39" fmla="*/ 665 h 677"/>
                <a:gd name="T40" fmla="*/ 426 w 662"/>
                <a:gd name="T41" fmla="*/ 651 h 677"/>
                <a:gd name="T42" fmla="*/ 404 w 662"/>
                <a:gd name="T43" fmla="*/ 632 h 677"/>
                <a:gd name="T44" fmla="*/ 384 w 662"/>
                <a:gd name="T45" fmla="*/ 610 h 677"/>
                <a:gd name="T46" fmla="*/ 371 w 662"/>
                <a:gd name="T47" fmla="*/ 585 h 677"/>
                <a:gd name="T48" fmla="*/ 362 w 662"/>
                <a:gd name="T49" fmla="*/ 556 h 677"/>
                <a:gd name="T50" fmla="*/ 359 w 662"/>
                <a:gd name="T51" fmla="*/ 526 h 677"/>
                <a:gd name="T52" fmla="*/ 0 w 662"/>
                <a:gd name="T53" fmla="*/ 526 h 677"/>
                <a:gd name="T54" fmla="*/ 0 w 662"/>
                <a:gd name="T55" fmla="*/ 225 h 677"/>
                <a:gd name="T56" fmla="*/ 359 w 662"/>
                <a:gd name="T57" fmla="*/ 225 h 677"/>
                <a:gd name="T58" fmla="*/ 359 w 662"/>
                <a:gd name="T59" fmla="*/ 150 h 677"/>
                <a:gd name="T60" fmla="*/ 362 w 662"/>
                <a:gd name="T61" fmla="*/ 120 h 677"/>
                <a:gd name="T62" fmla="*/ 371 w 662"/>
                <a:gd name="T63" fmla="*/ 92 h 677"/>
                <a:gd name="T64" fmla="*/ 384 w 662"/>
                <a:gd name="T65" fmla="*/ 66 h 677"/>
                <a:gd name="T66" fmla="*/ 404 w 662"/>
                <a:gd name="T67" fmla="*/ 44 h 677"/>
                <a:gd name="T68" fmla="*/ 426 w 662"/>
                <a:gd name="T69" fmla="*/ 25 h 677"/>
                <a:gd name="T70" fmla="*/ 452 w 662"/>
                <a:gd name="T71" fmla="*/ 12 h 677"/>
                <a:gd name="T72" fmla="*/ 480 w 662"/>
                <a:gd name="T73" fmla="*/ 3 h 677"/>
                <a:gd name="T74" fmla="*/ 511 w 662"/>
                <a:gd name="T7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2" h="677">
                  <a:moveTo>
                    <a:pt x="511" y="0"/>
                  </a:moveTo>
                  <a:lnTo>
                    <a:pt x="541" y="3"/>
                  </a:lnTo>
                  <a:lnTo>
                    <a:pt x="569" y="12"/>
                  </a:lnTo>
                  <a:lnTo>
                    <a:pt x="595" y="25"/>
                  </a:lnTo>
                  <a:lnTo>
                    <a:pt x="617" y="44"/>
                  </a:lnTo>
                  <a:lnTo>
                    <a:pt x="636" y="66"/>
                  </a:lnTo>
                  <a:lnTo>
                    <a:pt x="649" y="92"/>
                  </a:lnTo>
                  <a:lnTo>
                    <a:pt x="659" y="120"/>
                  </a:lnTo>
                  <a:lnTo>
                    <a:pt x="662" y="150"/>
                  </a:lnTo>
                  <a:lnTo>
                    <a:pt x="662" y="526"/>
                  </a:lnTo>
                  <a:lnTo>
                    <a:pt x="659" y="556"/>
                  </a:lnTo>
                  <a:lnTo>
                    <a:pt x="649" y="585"/>
                  </a:lnTo>
                  <a:lnTo>
                    <a:pt x="636" y="610"/>
                  </a:lnTo>
                  <a:lnTo>
                    <a:pt x="617" y="632"/>
                  </a:lnTo>
                  <a:lnTo>
                    <a:pt x="595" y="651"/>
                  </a:lnTo>
                  <a:lnTo>
                    <a:pt x="569" y="665"/>
                  </a:lnTo>
                  <a:lnTo>
                    <a:pt x="541" y="674"/>
                  </a:lnTo>
                  <a:lnTo>
                    <a:pt x="511" y="677"/>
                  </a:lnTo>
                  <a:lnTo>
                    <a:pt x="480" y="674"/>
                  </a:lnTo>
                  <a:lnTo>
                    <a:pt x="452" y="665"/>
                  </a:lnTo>
                  <a:lnTo>
                    <a:pt x="426" y="651"/>
                  </a:lnTo>
                  <a:lnTo>
                    <a:pt x="404" y="632"/>
                  </a:lnTo>
                  <a:lnTo>
                    <a:pt x="384" y="610"/>
                  </a:lnTo>
                  <a:lnTo>
                    <a:pt x="371" y="585"/>
                  </a:lnTo>
                  <a:lnTo>
                    <a:pt x="362" y="556"/>
                  </a:lnTo>
                  <a:lnTo>
                    <a:pt x="359" y="526"/>
                  </a:lnTo>
                  <a:lnTo>
                    <a:pt x="0" y="526"/>
                  </a:lnTo>
                  <a:lnTo>
                    <a:pt x="0" y="225"/>
                  </a:lnTo>
                  <a:lnTo>
                    <a:pt x="359" y="225"/>
                  </a:lnTo>
                  <a:lnTo>
                    <a:pt x="359" y="150"/>
                  </a:lnTo>
                  <a:lnTo>
                    <a:pt x="362" y="120"/>
                  </a:lnTo>
                  <a:lnTo>
                    <a:pt x="371" y="92"/>
                  </a:lnTo>
                  <a:lnTo>
                    <a:pt x="384" y="66"/>
                  </a:lnTo>
                  <a:lnTo>
                    <a:pt x="404" y="44"/>
                  </a:lnTo>
                  <a:lnTo>
                    <a:pt x="426" y="25"/>
                  </a:lnTo>
                  <a:lnTo>
                    <a:pt x="452" y="12"/>
                  </a:lnTo>
                  <a:lnTo>
                    <a:pt x="480" y="3"/>
                  </a:lnTo>
                  <a:lnTo>
                    <a:pt x="5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1F4E79"/>
                </a:solidFill>
                <a:latin typeface="+mj-lt"/>
              </a:endParaRPr>
            </a:p>
          </p:txBody>
        </p:sp>
        <p:sp>
          <p:nvSpPr>
            <p:cNvPr id="64" name="Freeform 15"/>
            <p:cNvSpPr>
              <a:spLocks/>
            </p:cNvSpPr>
            <p:nvPr/>
          </p:nvSpPr>
          <p:spPr bwMode="auto">
            <a:xfrm>
              <a:off x="7105" y="1965"/>
              <a:ext cx="60" cy="61"/>
            </a:xfrm>
            <a:custGeom>
              <a:avLst/>
              <a:gdLst>
                <a:gd name="T0" fmla="*/ 511 w 662"/>
                <a:gd name="T1" fmla="*/ 0 h 677"/>
                <a:gd name="T2" fmla="*/ 540 w 662"/>
                <a:gd name="T3" fmla="*/ 3 h 677"/>
                <a:gd name="T4" fmla="*/ 569 w 662"/>
                <a:gd name="T5" fmla="*/ 12 h 677"/>
                <a:gd name="T6" fmla="*/ 594 w 662"/>
                <a:gd name="T7" fmla="*/ 25 h 677"/>
                <a:gd name="T8" fmla="*/ 617 w 662"/>
                <a:gd name="T9" fmla="*/ 44 h 677"/>
                <a:gd name="T10" fmla="*/ 635 w 662"/>
                <a:gd name="T11" fmla="*/ 66 h 677"/>
                <a:gd name="T12" fmla="*/ 649 w 662"/>
                <a:gd name="T13" fmla="*/ 92 h 677"/>
                <a:gd name="T14" fmla="*/ 659 w 662"/>
                <a:gd name="T15" fmla="*/ 120 h 677"/>
                <a:gd name="T16" fmla="*/ 662 w 662"/>
                <a:gd name="T17" fmla="*/ 150 h 677"/>
                <a:gd name="T18" fmla="*/ 662 w 662"/>
                <a:gd name="T19" fmla="*/ 526 h 677"/>
                <a:gd name="T20" fmla="*/ 659 w 662"/>
                <a:gd name="T21" fmla="*/ 556 h 677"/>
                <a:gd name="T22" fmla="*/ 649 w 662"/>
                <a:gd name="T23" fmla="*/ 585 h 677"/>
                <a:gd name="T24" fmla="*/ 635 w 662"/>
                <a:gd name="T25" fmla="*/ 610 h 677"/>
                <a:gd name="T26" fmla="*/ 617 w 662"/>
                <a:gd name="T27" fmla="*/ 632 h 677"/>
                <a:gd name="T28" fmla="*/ 594 w 662"/>
                <a:gd name="T29" fmla="*/ 651 h 677"/>
                <a:gd name="T30" fmla="*/ 569 w 662"/>
                <a:gd name="T31" fmla="*/ 665 h 677"/>
                <a:gd name="T32" fmla="*/ 540 w 662"/>
                <a:gd name="T33" fmla="*/ 674 h 677"/>
                <a:gd name="T34" fmla="*/ 511 w 662"/>
                <a:gd name="T35" fmla="*/ 677 h 677"/>
                <a:gd name="T36" fmla="*/ 480 w 662"/>
                <a:gd name="T37" fmla="*/ 674 h 677"/>
                <a:gd name="T38" fmla="*/ 451 w 662"/>
                <a:gd name="T39" fmla="*/ 665 h 677"/>
                <a:gd name="T40" fmla="*/ 425 w 662"/>
                <a:gd name="T41" fmla="*/ 651 h 677"/>
                <a:gd name="T42" fmla="*/ 403 w 662"/>
                <a:gd name="T43" fmla="*/ 632 h 677"/>
                <a:gd name="T44" fmla="*/ 384 w 662"/>
                <a:gd name="T45" fmla="*/ 610 h 677"/>
                <a:gd name="T46" fmla="*/ 371 w 662"/>
                <a:gd name="T47" fmla="*/ 585 h 677"/>
                <a:gd name="T48" fmla="*/ 362 w 662"/>
                <a:gd name="T49" fmla="*/ 556 h 677"/>
                <a:gd name="T50" fmla="*/ 359 w 662"/>
                <a:gd name="T51" fmla="*/ 526 h 677"/>
                <a:gd name="T52" fmla="*/ 0 w 662"/>
                <a:gd name="T53" fmla="*/ 526 h 677"/>
                <a:gd name="T54" fmla="*/ 0 w 662"/>
                <a:gd name="T55" fmla="*/ 225 h 677"/>
                <a:gd name="T56" fmla="*/ 359 w 662"/>
                <a:gd name="T57" fmla="*/ 225 h 677"/>
                <a:gd name="T58" fmla="*/ 359 w 662"/>
                <a:gd name="T59" fmla="*/ 150 h 677"/>
                <a:gd name="T60" fmla="*/ 362 w 662"/>
                <a:gd name="T61" fmla="*/ 120 h 677"/>
                <a:gd name="T62" fmla="*/ 371 w 662"/>
                <a:gd name="T63" fmla="*/ 92 h 677"/>
                <a:gd name="T64" fmla="*/ 384 w 662"/>
                <a:gd name="T65" fmla="*/ 66 h 677"/>
                <a:gd name="T66" fmla="*/ 403 w 662"/>
                <a:gd name="T67" fmla="*/ 44 h 677"/>
                <a:gd name="T68" fmla="*/ 425 w 662"/>
                <a:gd name="T69" fmla="*/ 25 h 677"/>
                <a:gd name="T70" fmla="*/ 451 w 662"/>
                <a:gd name="T71" fmla="*/ 12 h 677"/>
                <a:gd name="T72" fmla="*/ 480 w 662"/>
                <a:gd name="T73" fmla="*/ 3 h 677"/>
                <a:gd name="T74" fmla="*/ 511 w 662"/>
                <a:gd name="T7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2" h="677">
                  <a:moveTo>
                    <a:pt x="511" y="0"/>
                  </a:moveTo>
                  <a:lnTo>
                    <a:pt x="540" y="3"/>
                  </a:lnTo>
                  <a:lnTo>
                    <a:pt x="569" y="12"/>
                  </a:lnTo>
                  <a:lnTo>
                    <a:pt x="594" y="25"/>
                  </a:lnTo>
                  <a:lnTo>
                    <a:pt x="617" y="44"/>
                  </a:lnTo>
                  <a:lnTo>
                    <a:pt x="635" y="66"/>
                  </a:lnTo>
                  <a:lnTo>
                    <a:pt x="649" y="92"/>
                  </a:lnTo>
                  <a:lnTo>
                    <a:pt x="659" y="120"/>
                  </a:lnTo>
                  <a:lnTo>
                    <a:pt x="662" y="150"/>
                  </a:lnTo>
                  <a:lnTo>
                    <a:pt x="662" y="526"/>
                  </a:lnTo>
                  <a:lnTo>
                    <a:pt x="659" y="556"/>
                  </a:lnTo>
                  <a:lnTo>
                    <a:pt x="649" y="585"/>
                  </a:lnTo>
                  <a:lnTo>
                    <a:pt x="635" y="610"/>
                  </a:lnTo>
                  <a:lnTo>
                    <a:pt x="617" y="632"/>
                  </a:lnTo>
                  <a:lnTo>
                    <a:pt x="594" y="651"/>
                  </a:lnTo>
                  <a:lnTo>
                    <a:pt x="569" y="665"/>
                  </a:lnTo>
                  <a:lnTo>
                    <a:pt x="540" y="674"/>
                  </a:lnTo>
                  <a:lnTo>
                    <a:pt x="511" y="677"/>
                  </a:lnTo>
                  <a:lnTo>
                    <a:pt x="480" y="674"/>
                  </a:lnTo>
                  <a:lnTo>
                    <a:pt x="451" y="665"/>
                  </a:lnTo>
                  <a:lnTo>
                    <a:pt x="425" y="651"/>
                  </a:lnTo>
                  <a:lnTo>
                    <a:pt x="403" y="632"/>
                  </a:lnTo>
                  <a:lnTo>
                    <a:pt x="384" y="610"/>
                  </a:lnTo>
                  <a:lnTo>
                    <a:pt x="371" y="585"/>
                  </a:lnTo>
                  <a:lnTo>
                    <a:pt x="362" y="556"/>
                  </a:lnTo>
                  <a:lnTo>
                    <a:pt x="359" y="526"/>
                  </a:lnTo>
                  <a:lnTo>
                    <a:pt x="0" y="526"/>
                  </a:lnTo>
                  <a:lnTo>
                    <a:pt x="0" y="225"/>
                  </a:lnTo>
                  <a:lnTo>
                    <a:pt x="359" y="225"/>
                  </a:lnTo>
                  <a:lnTo>
                    <a:pt x="359" y="150"/>
                  </a:lnTo>
                  <a:lnTo>
                    <a:pt x="362" y="120"/>
                  </a:lnTo>
                  <a:lnTo>
                    <a:pt x="371" y="92"/>
                  </a:lnTo>
                  <a:lnTo>
                    <a:pt x="384" y="66"/>
                  </a:lnTo>
                  <a:lnTo>
                    <a:pt x="403" y="44"/>
                  </a:lnTo>
                  <a:lnTo>
                    <a:pt x="425" y="25"/>
                  </a:lnTo>
                  <a:lnTo>
                    <a:pt x="451" y="12"/>
                  </a:lnTo>
                  <a:lnTo>
                    <a:pt x="480" y="3"/>
                  </a:lnTo>
                  <a:lnTo>
                    <a:pt x="5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1F4E79"/>
                </a:solidFill>
                <a:latin typeface="+mj-lt"/>
              </a:endParaRPr>
            </a:p>
          </p:txBody>
        </p:sp>
        <p:sp>
          <p:nvSpPr>
            <p:cNvPr id="65" name="Freeform 16"/>
            <p:cNvSpPr>
              <a:spLocks/>
            </p:cNvSpPr>
            <p:nvPr/>
          </p:nvSpPr>
          <p:spPr bwMode="auto">
            <a:xfrm>
              <a:off x="6926" y="1965"/>
              <a:ext cx="303" cy="253"/>
            </a:xfrm>
            <a:custGeom>
              <a:avLst/>
              <a:gdLst>
                <a:gd name="T0" fmla="*/ 882 w 3330"/>
                <a:gd name="T1" fmla="*/ 3 h 2783"/>
                <a:gd name="T2" fmla="*/ 936 w 3330"/>
                <a:gd name="T3" fmla="*/ 25 h 2783"/>
                <a:gd name="T4" fmla="*/ 977 w 3330"/>
                <a:gd name="T5" fmla="*/ 66 h 2783"/>
                <a:gd name="T6" fmla="*/ 1000 w 3330"/>
                <a:gd name="T7" fmla="*/ 120 h 2783"/>
                <a:gd name="T8" fmla="*/ 1003 w 3330"/>
                <a:gd name="T9" fmla="*/ 526 h 2783"/>
                <a:gd name="T10" fmla="*/ 991 w 3330"/>
                <a:gd name="T11" fmla="*/ 585 h 2783"/>
                <a:gd name="T12" fmla="*/ 959 w 3330"/>
                <a:gd name="T13" fmla="*/ 632 h 2783"/>
                <a:gd name="T14" fmla="*/ 911 w 3330"/>
                <a:gd name="T15" fmla="*/ 665 h 2783"/>
                <a:gd name="T16" fmla="*/ 852 w 3330"/>
                <a:gd name="T17" fmla="*/ 677 h 2783"/>
                <a:gd name="T18" fmla="*/ 793 w 3330"/>
                <a:gd name="T19" fmla="*/ 665 h 2783"/>
                <a:gd name="T20" fmla="*/ 745 w 3330"/>
                <a:gd name="T21" fmla="*/ 632 h 2783"/>
                <a:gd name="T22" fmla="*/ 712 w 3330"/>
                <a:gd name="T23" fmla="*/ 585 h 2783"/>
                <a:gd name="T24" fmla="*/ 701 w 3330"/>
                <a:gd name="T25" fmla="*/ 526 h 2783"/>
                <a:gd name="T26" fmla="*/ 303 w 3330"/>
                <a:gd name="T27" fmla="*/ 978 h 2783"/>
                <a:gd name="T28" fmla="*/ 3027 w 3330"/>
                <a:gd name="T29" fmla="*/ 526 h 2783"/>
                <a:gd name="T30" fmla="*/ 2782 w 3330"/>
                <a:gd name="T31" fmla="*/ 225 h 2783"/>
                <a:gd name="T32" fmla="*/ 3210 w 3330"/>
                <a:gd name="T33" fmla="*/ 228 h 2783"/>
                <a:gd name="T34" fmla="*/ 3264 w 3330"/>
                <a:gd name="T35" fmla="*/ 251 h 2783"/>
                <a:gd name="T36" fmla="*/ 3305 w 3330"/>
                <a:gd name="T37" fmla="*/ 292 h 2783"/>
                <a:gd name="T38" fmla="*/ 3327 w 3330"/>
                <a:gd name="T39" fmla="*/ 346 h 2783"/>
                <a:gd name="T40" fmla="*/ 3330 w 3330"/>
                <a:gd name="T41" fmla="*/ 2632 h 2783"/>
                <a:gd name="T42" fmla="*/ 3319 w 3330"/>
                <a:gd name="T43" fmla="*/ 2691 h 2783"/>
                <a:gd name="T44" fmla="*/ 3286 w 3330"/>
                <a:gd name="T45" fmla="*/ 2738 h 2783"/>
                <a:gd name="T46" fmla="*/ 3239 w 3330"/>
                <a:gd name="T47" fmla="*/ 2771 h 2783"/>
                <a:gd name="T48" fmla="*/ 3179 w 3330"/>
                <a:gd name="T49" fmla="*/ 2783 h 2783"/>
                <a:gd name="T50" fmla="*/ 2439 w 3330"/>
                <a:gd name="T51" fmla="*/ 2727 h 2783"/>
                <a:gd name="T52" fmla="*/ 2500 w 3330"/>
                <a:gd name="T53" fmla="*/ 2610 h 2783"/>
                <a:gd name="T54" fmla="*/ 2544 w 3330"/>
                <a:gd name="T55" fmla="*/ 2482 h 2783"/>
                <a:gd name="T56" fmla="*/ 3027 w 3330"/>
                <a:gd name="T57" fmla="*/ 1128 h 2783"/>
                <a:gd name="T58" fmla="*/ 303 w 3330"/>
                <a:gd name="T59" fmla="*/ 2482 h 2783"/>
                <a:gd name="T60" fmla="*/ 806 w 3330"/>
                <a:gd name="T61" fmla="*/ 2547 h 2783"/>
                <a:gd name="T62" fmla="*/ 859 w 3330"/>
                <a:gd name="T63" fmla="*/ 2669 h 2783"/>
                <a:gd name="T64" fmla="*/ 929 w 3330"/>
                <a:gd name="T65" fmla="*/ 2783 h 2783"/>
                <a:gd name="T66" fmla="*/ 120 w 3330"/>
                <a:gd name="T67" fmla="*/ 2780 h 2783"/>
                <a:gd name="T68" fmla="*/ 66 w 3330"/>
                <a:gd name="T69" fmla="*/ 2756 h 2783"/>
                <a:gd name="T70" fmla="*/ 26 w 3330"/>
                <a:gd name="T71" fmla="*/ 2716 h 2783"/>
                <a:gd name="T72" fmla="*/ 3 w 3330"/>
                <a:gd name="T73" fmla="*/ 2662 h 2783"/>
                <a:gd name="T74" fmla="*/ 0 w 3330"/>
                <a:gd name="T75" fmla="*/ 376 h 2783"/>
                <a:gd name="T76" fmla="*/ 12 w 3330"/>
                <a:gd name="T77" fmla="*/ 317 h 2783"/>
                <a:gd name="T78" fmla="*/ 44 w 3330"/>
                <a:gd name="T79" fmla="*/ 270 h 2783"/>
                <a:gd name="T80" fmla="*/ 93 w 3330"/>
                <a:gd name="T81" fmla="*/ 237 h 2783"/>
                <a:gd name="T82" fmla="*/ 151 w 3330"/>
                <a:gd name="T83" fmla="*/ 225 h 2783"/>
                <a:gd name="T84" fmla="*/ 701 w 3330"/>
                <a:gd name="T85" fmla="*/ 150 h 2783"/>
                <a:gd name="T86" fmla="*/ 712 w 3330"/>
                <a:gd name="T87" fmla="*/ 92 h 2783"/>
                <a:gd name="T88" fmla="*/ 745 w 3330"/>
                <a:gd name="T89" fmla="*/ 44 h 2783"/>
                <a:gd name="T90" fmla="*/ 793 w 3330"/>
                <a:gd name="T91" fmla="*/ 12 h 2783"/>
                <a:gd name="T92" fmla="*/ 852 w 3330"/>
                <a:gd name="T93" fmla="*/ 0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30" h="2783">
                  <a:moveTo>
                    <a:pt x="852" y="0"/>
                  </a:moveTo>
                  <a:lnTo>
                    <a:pt x="882" y="3"/>
                  </a:lnTo>
                  <a:lnTo>
                    <a:pt x="911" y="12"/>
                  </a:lnTo>
                  <a:lnTo>
                    <a:pt x="936" y="25"/>
                  </a:lnTo>
                  <a:lnTo>
                    <a:pt x="959" y="44"/>
                  </a:lnTo>
                  <a:lnTo>
                    <a:pt x="977" y="66"/>
                  </a:lnTo>
                  <a:lnTo>
                    <a:pt x="991" y="92"/>
                  </a:lnTo>
                  <a:lnTo>
                    <a:pt x="1000" y="120"/>
                  </a:lnTo>
                  <a:lnTo>
                    <a:pt x="1003" y="150"/>
                  </a:lnTo>
                  <a:lnTo>
                    <a:pt x="1003" y="526"/>
                  </a:lnTo>
                  <a:lnTo>
                    <a:pt x="1000" y="556"/>
                  </a:lnTo>
                  <a:lnTo>
                    <a:pt x="991" y="585"/>
                  </a:lnTo>
                  <a:lnTo>
                    <a:pt x="977" y="610"/>
                  </a:lnTo>
                  <a:lnTo>
                    <a:pt x="959" y="632"/>
                  </a:lnTo>
                  <a:lnTo>
                    <a:pt x="936" y="651"/>
                  </a:lnTo>
                  <a:lnTo>
                    <a:pt x="911" y="665"/>
                  </a:lnTo>
                  <a:lnTo>
                    <a:pt x="882" y="674"/>
                  </a:lnTo>
                  <a:lnTo>
                    <a:pt x="852" y="677"/>
                  </a:lnTo>
                  <a:lnTo>
                    <a:pt x="821" y="674"/>
                  </a:lnTo>
                  <a:lnTo>
                    <a:pt x="793" y="665"/>
                  </a:lnTo>
                  <a:lnTo>
                    <a:pt x="767" y="651"/>
                  </a:lnTo>
                  <a:lnTo>
                    <a:pt x="745" y="632"/>
                  </a:lnTo>
                  <a:lnTo>
                    <a:pt x="726" y="610"/>
                  </a:lnTo>
                  <a:lnTo>
                    <a:pt x="712" y="585"/>
                  </a:lnTo>
                  <a:lnTo>
                    <a:pt x="704" y="556"/>
                  </a:lnTo>
                  <a:lnTo>
                    <a:pt x="701" y="526"/>
                  </a:lnTo>
                  <a:lnTo>
                    <a:pt x="303" y="526"/>
                  </a:lnTo>
                  <a:lnTo>
                    <a:pt x="303" y="978"/>
                  </a:lnTo>
                  <a:lnTo>
                    <a:pt x="3027" y="978"/>
                  </a:lnTo>
                  <a:lnTo>
                    <a:pt x="3027" y="526"/>
                  </a:lnTo>
                  <a:lnTo>
                    <a:pt x="2782" y="526"/>
                  </a:lnTo>
                  <a:lnTo>
                    <a:pt x="2782" y="225"/>
                  </a:lnTo>
                  <a:lnTo>
                    <a:pt x="3179" y="225"/>
                  </a:lnTo>
                  <a:lnTo>
                    <a:pt x="3210" y="228"/>
                  </a:lnTo>
                  <a:lnTo>
                    <a:pt x="3239" y="237"/>
                  </a:lnTo>
                  <a:lnTo>
                    <a:pt x="3264" y="251"/>
                  </a:lnTo>
                  <a:lnTo>
                    <a:pt x="3286" y="270"/>
                  </a:lnTo>
                  <a:lnTo>
                    <a:pt x="3305" y="292"/>
                  </a:lnTo>
                  <a:lnTo>
                    <a:pt x="3319" y="317"/>
                  </a:lnTo>
                  <a:lnTo>
                    <a:pt x="3327" y="346"/>
                  </a:lnTo>
                  <a:lnTo>
                    <a:pt x="3330" y="376"/>
                  </a:lnTo>
                  <a:lnTo>
                    <a:pt x="3330" y="2632"/>
                  </a:lnTo>
                  <a:lnTo>
                    <a:pt x="3327" y="2662"/>
                  </a:lnTo>
                  <a:lnTo>
                    <a:pt x="3319" y="2691"/>
                  </a:lnTo>
                  <a:lnTo>
                    <a:pt x="3305" y="2716"/>
                  </a:lnTo>
                  <a:lnTo>
                    <a:pt x="3286" y="2738"/>
                  </a:lnTo>
                  <a:lnTo>
                    <a:pt x="3264" y="2756"/>
                  </a:lnTo>
                  <a:lnTo>
                    <a:pt x="3239" y="2771"/>
                  </a:lnTo>
                  <a:lnTo>
                    <a:pt x="3210" y="2780"/>
                  </a:lnTo>
                  <a:lnTo>
                    <a:pt x="3179" y="2783"/>
                  </a:lnTo>
                  <a:lnTo>
                    <a:pt x="2402" y="2783"/>
                  </a:lnTo>
                  <a:lnTo>
                    <a:pt x="2439" y="2727"/>
                  </a:lnTo>
                  <a:lnTo>
                    <a:pt x="2471" y="2669"/>
                  </a:lnTo>
                  <a:lnTo>
                    <a:pt x="2500" y="2610"/>
                  </a:lnTo>
                  <a:lnTo>
                    <a:pt x="2525" y="2547"/>
                  </a:lnTo>
                  <a:lnTo>
                    <a:pt x="2544" y="2482"/>
                  </a:lnTo>
                  <a:lnTo>
                    <a:pt x="3027" y="2482"/>
                  </a:lnTo>
                  <a:lnTo>
                    <a:pt x="3027" y="1128"/>
                  </a:lnTo>
                  <a:lnTo>
                    <a:pt x="303" y="1128"/>
                  </a:lnTo>
                  <a:lnTo>
                    <a:pt x="303" y="2482"/>
                  </a:lnTo>
                  <a:lnTo>
                    <a:pt x="786" y="2482"/>
                  </a:lnTo>
                  <a:lnTo>
                    <a:pt x="806" y="2547"/>
                  </a:lnTo>
                  <a:lnTo>
                    <a:pt x="830" y="2610"/>
                  </a:lnTo>
                  <a:lnTo>
                    <a:pt x="859" y="2669"/>
                  </a:lnTo>
                  <a:lnTo>
                    <a:pt x="891" y="2727"/>
                  </a:lnTo>
                  <a:lnTo>
                    <a:pt x="929" y="2783"/>
                  </a:lnTo>
                  <a:lnTo>
                    <a:pt x="151" y="2783"/>
                  </a:lnTo>
                  <a:lnTo>
                    <a:pt x="120" y="2780"/>
                  </a:lnTo>
                  <a:lnTo>
                    <a:pt x="93" y="2771"/>
                  </a:lnTo>
                  <a:lnTo>
                    <a:pt x="66" y="2756"/>
                  </a:lnTo>
                  <a:lnTo>
                    <a:pt x="44" y="2738"/>
                  </a:lnTo>
                  <a:lnTo>
                    <a:pt x="26" y="2716"/>
                  </a:lnTo>
                  <a:lnTo>
                    <a:pt x="12" y="2691"/>
                  </a:lnTo>
                  <a:lnTo>
                    <a:pt x="3" y="2662"/>
                  </a:lnTo>
                  <a:lnTo>
                    <a:pt x="0" y="2632"/>
                  </a:lnTo>
                  <a:lnTo>
                    <a:pt x="0" y="376"/>
                  </a:lnTo>
                  <a:lnTo>
                    <a:pt x="3" y="346"/>
                  </a:lnTo>
                  <a:lnTo>
                    <a:pt x="12" y="317"/>
                  </a:lnTo>
                  <a:lnTo>
                    <a:pt x="26" y="292"/>
                  </a:lnTo>
                  <a:lnTo>
                    <a:pt x="44" y="270"/>
                  </a:lnTo>
                  <a:lnTo>
                    <a:pt x="66" y="251"/>
                  </a:lnTo>
                  <a:lnTo>
                    <a:pt x="93" y="237"/>
                  </a:lnTo>
                  <a:lnTo>
                    <a:pt x="120" y="228"/>
                  </a:lnTo>
                  <a:lnTo>
                    <a:pt x="151" y="225"/>
                  </a:lnTo>
                  <a:lnTo>
                    <a:pt x="701" y="225"/>
                  </a:lnTo>
                  <a:lnTo>
                    <a:pt x="701" y="150"/>
                  </a:lnTo>
                  <a:lnTo>
                    <a:pt x="704" y="120"/>
                  </a:lnTo>
                  <a:lnTo>
                    <a:pt x="712" y="92"/>
                  </a:lnTo>
                  <a:lnTo>
                    <a:pt x="726" y="66"/>
                  </a:lnTo>
                  <a:lnTo>
                    <a:pt x="745" y="44"/>
                  </a:lnTo>
                  <a:lnTo>
                    <a:pt x="767" y="25"/>
                  </a:lnTo>
                  <a:lnTo>
                    <a:pt x="793" y="12"/>
                  </a:lnTo>
                  <a:lnTo>
                    <a:pt x="821" y="3"/>
                  </a:lnTo>
                  <a:lnTo>
                    <a:pt x="8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1F4E79"/>
                </a:solidFill>
                <a:latin typeface="+mj-lt"/>
              </a:endParaRPr>
            </a:p>
          </p:txBody>
        </p:sp>
        <p:sp>
          <p:nvSpPr>
            <p:cNvPr id="66" name="Freeform 17"/>
            <p:cNvSpPr>
              <a:spLocks noEditPoints="1"/>
            </p:cNvSpPr>
            <p:nvPr/>
          </p:nvSpPr>
          <p:spPr bwMode="auto">
            <a:xfrm>
              <a:off x="7066" y="2117"/>
              <a:ext cx="47" cy="76"/>
            </a:xfrm>
            <a:custGeom>
              <a:avLst/>
              <a:gdLst>
                <a:gd name="T0" fmla="*/ 104 w 513"/>
                <a:gd name="T1" fmla="*/ 532 h 835"/>
                <a:gd name="T2" fmla="*/ 79 w 513"/>
                <a:gd name="T3" fmla="*/ 550 h 835"/>
                <a:gd name="T4" fmla="*/ 69 w 513"/>
                <a:gd name="T5" fmla="*/ 581 h 835"/>
                <a:gd name="T6" fmla="*/ 79 w 513"/>
                <a:gd name="T7" fmla="*/ 611 h 835"/>
                <a:gd name="T8" fmla="*/ 104 w 513"/>
                <a:gd name="T9" fmla="*/ 630 h 835"/>
                <a:gd name="T10" fmla="*/ 137 w 513"/>
                <a:gd name="T11" fmla="*/ 630 h 835"/>
                <a:gd name="T12" fmla="*/ 161 w 513"/>
                <a:gd name="T13" fmla="*/ 611 h 835"/>
                <a:gd name="T14" fmla="*/ 172 w 513"/>
                <a:gd name="T15" fmla="*/ 581 h 835"/>
                <a:gd name="T16" fmla="*/ 161 w 513"/>
                <a:gd name="T17" fmla="*/ 550 h 835"/>
                <a:gd name="T18" fmla="*/ 137 w 513"/>
                <a:gd name="T19" fmla="*/ 532 h 835"/>
                <a:gd name="T20" fmla="*/ 121 w 513"/>
                <a:gd name="T21" fmla="*/ 0 h 835"/>
                <a:gd name="T22" fmla="*/ 155 w 513"/>
                <a:gd name="T23" fmla="*/ 9 h 835"/>
                <a:gd name="T24" fmla="*/ 180 w 513"/>
                <a:gd name="T25" fmla="*/ 34 h 835"/>
                <a:gd name="T26" fmla="*/ 189 w 513"/>
                <a:gd name="T27" fmla="*/ 68 h 835"/>
                <a:gd name="T28" fmla="*/ 208 w 513"/>
                <a:gd name="T29" fmla="*/ 500 h 835"/>
                <a:gd name="T30" fmla="*/ 234 w 513"/>
                <a:gd name="T31" fmla="*/ 544 h 835"/>
                <a:gd name="T32" fmla="*/ 480 w 513"/>
                <a:gd name="T33" fmla="*/ 708 h 835"/>
                <a:gd name="T34" fmla="*/ 504 w 513"/>
                <a:gd name="T35" fmla="*/ 733 h 835"/>
                <a:gd name="T36" fmla="*/ 513 w 513"/>
                <a:gd name="T37" fmla="*/ 767 h 835"/>
                <a:gd name="T38" fmla="*/ 504 w 513"/>
                <a:gd name="T39" fmla="*/ 802 h 835"/>
                <a:gd name="T40" fmla="*/ 479 w 513"/>
                <a:gd name="T41" fmla="*/ 827 h 835"/>
                <a:gd name="T42" fmla="*/ 445 w 513"/>
                <a:gd name="T43" fmla="*/ 835 h 835"/>
                <a:gd name="T44" fmla="*/ 410 w 513"/>
                <a:gd name="T45" fmla="*/ 826 h 835"/>
                <a:gd name="T46" fmla="*/ 147 w 513"/>
                <a:gd name="T47" fmla="*/ 697 h 835"/>
                <a:gd name="T48" fmla="*/ 93 w 513"/>
                <a:gd name="T49" fmla="*/ 697 h 835"/>
                <a:gd name="T50" fmla="*/ 45 w 513"/>
                <a:gd name="T51" fmla="*/ 674 h 835"/>
                <a:gd name="T52" fmla="*/ 13 w 513"/>
                <a:gd name="T53" fmla="*/ 634 h 835"/>
                <a:gd name="T54" fmla="*/ 0 w 513"/>
                <a:gd name="T55" fmla="*/ 581 h 835"/>
                <a:gd name="T56" fmla="*/ 9 w 513"/>
                <a:gd name="T57" fmla="*/ 535 h 835"/>
                <a:gd name="T58" fmla="*/ 34 w 513"/>
                <a:gd name="T59" fmla="*/ 498 h 835"/>
                <a:gd name="T60" fmla="*/ 51 w 513"/>
                <a:gd name="T61" fmla="*/ 68 h 835"/>
                <a:gd name="T62" fmla="*/ 60 w 513"/>
                <a:gd name="T63" fmla="*/ 34 h 835"/>
                <a:gd name="T64" fmla="*/ 86 w 513"/>
                <a:gd name="T65" fmla="*/ 9 h 835"/>
                <a:gd name="T66" fmla="*/ 121 w 513"/>
                <a:gd name="T67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3" h="835">
                  <a:moveTo>
                    <a:pt x="121" y="530"/>
                  </a:moveTo>
                  <a:lnTo>
                    <a:pt x="104" y="532"/>
                  </a:lnTo>
                  <a:lnTo>
                    <a:pt x="90" y="539"/>
                  </a:lnTo>
                  <a:lnTo>
                    <a:pt x="79" y="550"/>
                  </a:lnTo>
                  <a:lnTo>
                    <a:pt x="72" y="565"/>
                  </a:lnTo>
                  <a:lnTo>
                    <a:pt x="69" y="581"/>
                  </a:lnTo>
                  <a:lnTo>
                    <a:pt x="72" y="597"/>
                  </a:lnTo>
                  <a:lnTo>
                    <a:pt x="79" y="611"/>
                  </a:lnTo>
                  <a:lnTo>
                    <a:pt x="90" y="622"/>
                  </a:lnTo>
                  <a:lnTo>
                    <a:pt x="104" y="630"/>
                  </a:lnTo>
                  <a:lnTo>
                    <a:pt x="121" y="633"/>
                  </a:lnTo>
                  <a:lnTo>
                    <a:pt x="137" y="630"/>
                  </a:lnTo>
                  <a:lnTo>
                    <a:pt x="151" y="622"/>
                  </a:lnTo>
                  <a:lnTo>
                    <a:pt x="161" y="611"/>
                  </a:lnTo>
                  <a:lnTo>
                    <a:pt x="170" y="597"/>
                  </a:lnTo>
                  <a:lnTo>
                    <a:pt x="172" y="581"/>
                  </a:lnTo>
                  <a:lnTo>
                    <a:pt x="170" y="565"/>
                  </a:lnTo>
                  <a:lnTo>
                    <a:pt x="161" y="550"/>
                  </a:lnTo>
                  <a:lnTo>
                    <a:pt x="151" y="539"/>
                  </a:lnTo>
                  <a:lnTo>
                    <a:pt x="137" y="532"/>
                  </a:lnTo>
                  <a:lnTo>
                    <a:pt x="121" y="530"/>
                  </a:lnTo>
                  <a:close/>
                  <a:moveTo>
                    <a:pt x="121" y="0"/>
                  </a:moveTo>
                  <a:lnTo>
                    <a:pt x="139" y="2"/>
                  </a:lnTo>
                  <a:lnTo>
                    <a:pt x="155" y="9"/>
                  </a:lnTo>
                  <a:lnTo>
                    <a:pt x="169" y="20"/>
                  </a:lnTo>
                  <a:lnTo>
                    <a:pt x="180" y="34"/>
                  </a:lnTo>
                  <a:lnTo>
                    <a:pt x="187" y="50"/>
                  </a:lnTo>
                  <a:lnTo>
                    <a:pt x="189" y="68"/>
                  </a:lnTo>
                  <a:lnTo>
                    <a:pt x="189" y="484"/>
                  </a:lnTo>
                  <a:lnTo>
                    <a:pt x="208" y="500"/>
                  </a:lnTo>
                  <a:lnTo>
                    <a:pt x="224" y="521"/>
                  </a:lnTo>
                  <a:lnTo>
                    <a:pt x="234" y="544"/>
                  </a:lnTo>
                  <a:lnTo>
                    <a:pt x="240" y="571"/>
                  </a:lnTo>
                  <a:lnTo>
                    <a:pt x="480" y="708"/>
                  </a:lnTo>
                  <a:lnTo>
                    <a:pt x="494" y="719"/>
                  </a:lnTo>
                  <a:lnTo>
                    <a:pt x="504" y="733"/>
                  </a:lnTo>
                  <a:lnTo>
                    <a:pt x="511" y="749"/>
                  </a:lnTo>
                  <a:lnTo>
                    <a:pt x="513" y="767"/>
                  </a:lnTo>
                  <a:lnTo>
                    <a:pt x="511" y="785"/>
                  </a:lnTo>
                  <a:lnTo>
                    <a:pt x="504" y="802"/>
                  </a:lnTo>
                  <a:lnTo>
                    <a:pt x="493" y="816"/>
                  </a:lnTo>
                  <a:lnTo>
                    <a:pt x="479" y="827"/>
                  </a:lnTo>
                  <a:lnTo>
                    <a:pt x="462" y="833"/>
                  </a:lnTo>
                  <a:lnTo>
                    <a:pt x="445" y="835"/>
                  </a:lnTo>
                  <a:lnTo>
                    <a:pt x="428" y="833"/>
                  </a:lnTo>
                  <a:lnTo>
                    <a:pt x="410" y="826"/>
                  </a:lnTo>
                  <a:lnTo>
                    <a:pt x="172" y="689"/>
                  </a:lnTo>
                  <a:lnTo>
                    <a:pt x="147" y="697"/>
                  </a:lnTo>
                  <a:lnTo>
                    <a:pt x="121" y="700"/>
                  </a:lnTo>
                  <a:lnTo>
                    <a:pt x="93" y="697"/>
                  </a:lnTo>
                  <a:lnTo>
                    <a:pt x="68" y="688"/>
                  </a:lnTo>
                  <a:lnTo>
                    <a:pt x="45" y="674"/>
                  </a:lnTo>
                  <a:lnTo>
                    <a:pt x="27" y="656"/>
                  </a:lnTo>
                  <a:lnTo>
                    <a:pt x="13" y="634"/>
                  </a:lnTo>
                  <a:lnTo>
                    <a:pt x="3" y="608"/>
                  </a:lnTo>
                  <a:lnTo>
                    <a:pt x="0" y="581"/>
                  </a:lnTo>
                  <a:lnTo>
                    <a:pt x="2" y="558"/>
                  </a:lnTo>
                  <a:lnTo>
                    <a:pt x="9" y="535"/>
                  </a:lnTo>
                  <a:lnTo>
                    <a:pt x="20" y="515"/>
                  </a:lnTo>
                  <a:lnTo>
                    <a:pt x="34" y="498"/>
                  </a:lnTo>
                  <a:lnTo>
                    <a:pt x="51" y="484"/>
                  </a:lnTo>
                  <a:lnTo>
                    <a:pt x="51" y="68"/>
                  </a:lnTo>
                  <a:lnTo>
                    <a:pt x="54" y="50"/>
                  </a:lnTo>
                  <a:lnTo>
                    <a:pt x="60" y="34"/>
                  </a:lnTo>
                  <a:lnTo>
                    <a:pt x="72" y="20"/>
                  </a:lnTo>
                  <a:lnTo>
                    <a:pt x="86" y="9"/>
                  </a:lnTo>
                  <a:lnTo>
                    <a:pt x="102" y="2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1F4E79"/>
                </a:solidFill>
                <a:latin typeface="+mj-lt"/>
              </a:endParaRPr>
            </a:p>
          </p:txBody>
        </p:sp>
        <p:sp>
          <p:nvSpPr>
            <p:cNvPr id="67" name="Freeform 18"/>
            <p:cNvSpPr>
              <a:spLocks noEditPoints="1"/>
            </p:cNvSpPr>
            <p:nvPr/>
          </p:nvSpPr>
          <p:spPr bwMode="auto">
            <a:xfrm>
              <a:off x="7009" y="2101"/>
              <a:ext cx="137" cy="137"/>
            </a:xfrm>
            <a:custGeom>
              <a:avLst/>
              <a:gdLst>
                <a:gd name="T0" fmla="*/ 632 w 1515"/>
                <a:gd name="T1" fmla="*/ 149 h 1504"/>
                <a:gd name="T2" fmla="*/ 463 w 1515"/>
                <a:gd name="T3" fmla="*/ 211 h 1504"/>
                <a:gd name="T4" fmla="*/ 320 w 1515"/>
                <a:gd name="T5" fmla="*/ 317 h 1504"/>
                <a:gd name="T6" fmla="*/ 213 w 1515"/>
                <a:gd name="T7" fmla="*/ 459 h 1504"/>
                <a:gd name="T8" fmla="*/ 151 w 1515"/>
                <a:gd name="T9" fmla="*/ 628 h 1504"/>
                <a:gd name="T10" fmla="*/ 142 w 1515"/>
                <a:gd name="T11" fmla="*/ 815 h 1504"/>
                <a:gd name="T12" fmla="*/ 186 w 1515"/>
                <a:gd name="T13" fmla="*/ 991 h 1504"/>
                <a:gd name="T14" fmla="*/ 279 w 1515"/>
                <a:gd name="T15" fmla="*/ 1143 h 1504"/>
                <a:gd name="T16" fmla="*/ 411 w 1515"/>
                <a:gd name="T17" fmla="*/ 1263 h 1504"/>
                <a:gd name="T18" fmla="*/ 573 w 1515"/>
                <a:gd name="T19" fmla="*/ 1340 h 1504"/>
                <a:gd name="T20" fmla="*/ 758 w 1515"/>
                <a:gd name="T21" fmla="*/ 1367 h 1504"/>
                <a:gd name="T22" fmla="*/ 941 w 1515"/>
                <a:gd name="T23" fmla="*/ 1340 h 1504"/>
                <a:gd name="T24" fmla="*/ 1103 w 1515"/>
                <a:gd name="T25" fmla="*/ 1263 h 1504"/>
                <a:gd name="T26" fmla="*/ 1235 w 1515"/>
                <a:gd name="T27" fmla="*/ 1143 h 1504"/>
                <a:gd name="T28" fmla="*/ 1328 w 1515"/>
                <a:gd name="T29" fmla="*/ 991 h 1504"/>
                <a:gd name="T30" fmla="*/ 1374 w 1515"/>
                <a:gd name="T31" fmla="*/ 815 h 1504"/>
                <a:gd name="T32" fmla="*/ 1365 w 1515"/>
                <a:gd name="T33" fmla="*/ 628 h 1504"/>
                <a:gd name="T34" fmla="*/ 1302 w 1515"/>
                <a:gd name="T35" fmla="*/ 459 h 1504"/>
                <a:gd name="T36" fmla="*/ 1195 w 1515"/>
                <a:gd name="T37" fmla="*/ 317 h 1504"/>
                <a:gd name="T38" fmla="*/ 1052 w 1515"/>
                <a:gd name="T39" fmla="*/ 211 h 1504"/>
                <a:gd name="T40" fmla="*/ 882 w 1515"/>
                <a:gd name="T41" fmla="*/ 149 h 1504"/>
                <a:gd name="T42" fmla="*/ 758 w 1515"/>
                <a:gd name="T43" fmla="*/ 0 h 1504"/>
                <a:gd name="T44" fmla="*/ 959 w 1515"/>
                <a:gd name="T45" fmla="*/ 26 h 1504"/>
                <a:gd name="T46" fmla="*/ 1139 w 1515"/>
                <a:gd name="T47" fmla="*/ 102 h 1504"/>
                <a:gd name="T48" fmla="*/ 1292 w 1515"/>
                <a:gd name="T49" fmla="*/ 221 h 1504"/>
                <a:gd name="T50" fmla="*/ 1410 w 1515"/>
                <a:gd name="T51" fmla="*/ 373 h 1504"/>
                <a:gd name="T52" fmla="*/ 1487 w 1515"/>
                <a:gd name="T53" fmla="*/ 552 h 1504"/>
                <a:gd name="T54" fmla="*/ 1515 w 1515"/>
                <a:gd name="T55" fmla="*/ 752 h 1504"/>
                <a:gd name="T56" fmla="*/ 1487 w 1515"/>
                <a:gd name="T57" fmla="*/ 952 h 1504"/>
                <a:gd name="T58" fmla="*/ 1410 w 1515"/>
                <a:gd name="T59" fmla="*/ 1131 h 1504"/>
                <a:gd name="T60" fmla="*/ 1292 w 1515"/>
                <a:gd name="T61" fmla="*/ 1284 h 1504"/>
                <a:gd name="T62" fmla="*/ 1139 w 1515"/>
                <a:gd name="T63" fmla="*/ 1401 h 1504"/>
                <a:gd name="T64" fmla="*/ 959 w 1515"/>
                <a:gd name="T65" fmla="*/ 1477 h 1504"/>
                <a:gd name="T66" fmla="*/ 758 w 1515"/>
                <a:gd name="T67" fmla="*/ 1504 h 1504"/>
                <a:gd name="T68" fmla="*/ 557 w 1515"/>
                <a:gd name="T69" fmla="*/ 1477 h 1504"/>
                <a:gd name="T70" fmla="*/ 375 w 1515"/>
                <a:gd name="T71" fmla="*/ 1401 h 1504"/>
                <a:gd name="T72" fmla="*/ 222 w 1515"/>
                <a:gd name="T73" fmla="*/ 1284 h 1504"/>
                <a:gd name="T74" fmla="*/ 104 w 1515"/>
                <a:gd name="T75" fmla="*/ 1131 h 1504"/>
                <a:gd name="T76" fmla="*/ 27 w 1515"/>
                <a:gd name="T77" fmla="*/ 952 h 1504"/>
                <a:gd name="T78" fmla="*/ 0 w 1515"/>
                <a:gd name="T79" fmla="*/ 752 h 1504"/>
                <a:gd name="T80" fmla="*/ 27 w 1515"/>
                <a:gd name="T81" fmla="*/ 552 h 1504"/>
                <a:gd name="T82" fmla="*/ 104 w 1515"/>
                <a:gd name="T83" fmla="*/ 373 h 1504"/>
                <a:gd name="T84" fmla="*/ 222 w 1515"/>
                <a:gd name="T85" fmla="*/ 221 h 1504"/>
                <a:gd name="T86" fmla="*/ 375 w 1515"/>
                <a:gd name="T87" fmla="*/ 102 h 1504"/>
                <a:gd name="T88" fmla="*/ 557 w 1515"/>
                <a:gd name="T89" fmla="*/ 26 h 1504"/>
                <a:gd name="T90" fmla="*/ 758 w 1515"/>
                <a:gd name="T91" fmla="*/ 0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5" h="1504">
                  <a:moveTo>
                    <a:pt x="758" y="137"/>
                  </a:moveTo>
                  <a:lnTo>
                    <a:pt x="694" y="140"/>
                  </a:lnTo>
                  <a:lnTo>
                    <a:pt x="632" y="149"/>
                  </a:lnTo>
                  <a:lnTo>
                    <a:pt x="573" y="164"/>
                  </a:lnTo>
                  <a:lnTo>
                    <a:pt x="517" y="185"/>
                  </a:lnTo>
                  <a:lnTo>
                    <a:pt x="463" y="211"/>
                  </a:lnTo>
                  <a:lnTo>
                    <a:pt x="411" y="242"/>
                  </a:lnTo>
                  <a:lnTo>
                    <a:pt x="364" y="278"/>
                  </a:lnTo>
                  <a:lnTo>
                    <a:pt x="320" y="317"/>
                  </a:lnTo>
                  <a:lnTo>
                    <a:pt x="279" y="361"/>
                  </a:lnTo>
                  <a:lnTo>
                    <a:pt x="244" y="408"/>
                  </a:lnTo>
                  <a:lnTo>
                    <a:pt x="213" y="459"/>
                  </a:lnTo>
                  <a:lnTo>
                    <a:pt x="186" y="513"/>
                  </a:lnTo>
                  <a:lnTo>
                    <a:pt x="166" y="569"/>
                  </a:lnTo>
                  <a:lnTo>
                    <a:pt x="151" y="628"/>
                  </a:lnTo>
                  <a:lnTo>
                    <a:pt x="142" y="689"/>
                  </a:lnTo>
                  <a:lnTo>
                    <a:pt x="139" y="752"/>
                  </a:lnTo>
                  <a:lnTo>
                    <a:pt x="142" y="815"/>
                  </a:lnTo>
                  <a:lnTo>
                    <a:pt x="151" y="876"/>
                  </a:lnTo>
                  <a:lnTo>
                    <a:pt x="166" y="935"/>
                  </a:lnTo>
                  <a:lnTo>
                    <a:pt x="186" y="991"/>
                  </a:lnTo>
                  <a:lnTo>
                    <a:pt x="213" y="1045"/>
                  </a:lnTo>
                  <a:lnTo>
                    <a:pt x="244" y="1095"/>
                  </a:lnTo>
                  <a:lnTo>
                    <a:pt x="279" y="1143"/>
                  </a:lnTo>
                  <a:lnTo>
                    <a:pt x="320" y="1187"/>
                  </a:lnTo>
                  <a:lnTo>
                    <a:pt x="364" y="1227"/>
                  </a:lnTo>
                  <a:lnTo>
                    <a:pt x="411" y="1263"/>
                  </a:lnTo>
                  <a:lnTo>
                    <a:pt x="463" y="1293"/>
                  </a:lnTo>
                  <a:lnTo>
                    <a:pt x="517" y="1319"/>
                  </a:lnTo>
                  <a:lnTo>
                    <a:pt x="573" y="1340"/>
                  </a:lnTo>
                  <a:lnTo>
                    <a:pt x="632" y="1355"/>
                  </a:lnTo>
                  <a:lnTo>
                    <a:pt x="694" y="1364"/>
                  </a:lnTo>
                  <a:lnTo>
                    <a:pt x="758" y="1367"/>
                  </a:lnTo>
                  <a:lnTo>
                    <a:pt x="821" y="1364"/>
                  </a:lnTo>
                  <a:lnTo>
                    <a:pt x="882" y="1355"/>
                  </a:lnTo>
                  <a:lnTo>
                    <a:pt x="941" y="1340"/>
                  </a:lnTo>
                  <a:lnTo>
                    <a:pt x="998" y="1319"/>
                  </a:lnTo>
                  <a:lnTo>
                    <a:pt x="1052" y="1293"/>
                  </a:lnTo>
                  <a:lnTo>
                    <a:pt x="1103" y="1263"/>
                  </a:lnTo>
                  <a:lnTo>
                    <a:pt x="1151" y="1227"/>
                  </a:lnTo>
                  <a:lnTo>
                    <a:pt x="1195" y="1187"/>
                  </a:lnTo>
                  <a:lnTo>
                    <a:pt x="1235" y="1143"/>
                  </a:lnTo>
                  <a:lnTo>
                    <a:pt x="1271" y="1095"/>
                  </a:lnTo>
                  <a:lnTo>
                    <a:pt x="1302" y="1045"/>
                  </a:lnTo>
                  <a:lnTo>
                    <a:pt x="1328" y="991"/>
                  </a:lnTo>
                  <a:lnTo>
                    <a:pt x="1349" y="935"/>
                  </a:lnTo>
                  <a:lnTo>
                    <a:pt x="1365" y="876"/>
                  </a:lnTo>
                  <a:lnTo>
                    <a:pt x="1374" y="815"/>
                  </a:lnTo>
                  <a:lnTo>
                    <a:pt x="1377" y="752"/>
                  </a:lnTo>
                  <a:lnTo>
                    <a:pt x="1374" y="689"/>
                  </a:lnTo>
                  <a:lnTo>
                    <a:pt x="1365" y="628"/>
                  </a:lnTo>
                  <a:lnTo>
                    <a:pt x="1349" y="569"/>
                  </a:lnTo>
                  <a:lnTo>
                    <a:pt x="1328" y="513"/>
                  </a:lnTo>
                  <a:lnTo>
                    <a:pt x="1302" y="459"/>
                  </a:lnTo>
                  <a:lnTo>
                    <a:pt x="1271" y="408"/>
                  </a:lnTo>
                  <a:lnTo>
                    <a:pt x="1235" y="361"/>
                  </a:lnTo>
                  <a:lnTo>
                    <a:pt x="1195" y="317"/>
                  </a:lnTo>
                  <a:lnTo>
                    <a:pt x="1151" y="278"/>
                  </a:lnTo>
                  <a:lnTo>
                    <a:pt x="1103" y="242"/>
                  </a:lnTo>
                  <a:lnTo>
                    <a:pt x="1052" y="211"/>
                  </a:lnTo>
                  <a:lnTo>
                    <a:pt x="998" y="185"/>
                  </a:lnTo>
                  <a:lnTo>
                    <a:pt x="941" y="164"/>
                  </a:lnTo>
                  <a:lnTo>
                    <a:pt x="882" y="149"/>
                  </a:lnTo>
                  <a:lnTo>
                    <a:pt x="821" y="140"/>
                  </a:lnTo>
                  <a:lnTo>
                    <a:pt x="758" y="137"/>
                  </a:lnTo>
                  <a:close/>
                  <a:moveTo>
                    <a:pt x="758" y="0"/>
                  </a:moveTo>
                  <a:lnTo>
                    <a:pt x="826" y="3"/>
                  </a:lnTo>
                  <a:lnTo>
                    <a:pt x="893" y="12"/>
                  </a:lnTo>
                  <a:lnTo>
                    <a:pt x="959" y="26"/>
                  </a:lnTo>
                  <a:lnTo>
                    <a:pt x="1021" y="47"/>
                  </a:lnTo>
                  <a:lnTo>
                    <a:pt x="1081" y="73"/>
                  </a:lnTo>
                  <a:lnTo>
                    <a:pt x="1139" y="102"/>
                  </a:lnTo>
                  <a:lnTo>
                    <a:pt x="1193" y="138"/>
                  </a:lnTo>
                  <a:lnTo>
                    <a:pt x="1244" y="177"/>
                  </a:lnTo>
                  <a:lnTo>
                    <a:pt x="1292" y="221"/>
                  </a:lnTo>
                  <a:lnTo>
                    <a:pt x="1336" y="267"/>
                  </a:lnTo>
                  <a:lnTo>
                    <a:pt x="1376" y="318"/>
                  </a:lnTo>
                  <a:lnTo>
                    <a:pt x="1410" y="373"/>
                  </a:lnTo>
                  <a:lnTo>
                    <a:pt x="1441" y="430"/>
                  </a:lnTo>
                  <a:lnTo>
                    <a:pt x="1467" y="490"/>
                  </a:lnTo>
                  <a:lnTo>
                    <a:pt x="1487" y="552"/>
                  </a:lnTo>
                  <a:lnTo>
                    <a:pt x="1502" y="617"/>
                  </a:lnTo>
                  <a:lnTo>
                    <a:pt x="1511" y="684"/>
                  </a:lnTo>
                  <a:lnTo>
                    <a:pt x="1515" y="752"/>
                  </a:lnTo>
                  <a:lnTo>
                    <a:pt x="1511" y="821"/>
                  </a:lnTo>
                  <a:lnTo>
                    <a:pt x="1502" y="887"/>
                  </a:lnTo>
                  <a:lnTo>
                    <a:pt x="1487" y="952"/>
                  </a:lnTo>
                  <a:lnTo>
                    <a:pt x="1467" y="1014"/>
                  </a:lnTo>
                  <a:lnTo>
                    <a:pt x="1441" y="1074"/>
                  </a:lnTo>
                  <a:lnTo>
                    <a:pt x="1410" y="1131"/>
                  </a:lnTo>
                  <a:lnTo>
                    <a:pt x="1376" y="1186"/>
                  </a:lnTo>
                  <a:lnTo>
                    <a:pt x="1336" y="1236"/>
                  </a:lnTo>
                  <a:lnTo>
                    <a:pt x="1292" y="1284"/>
                  </a:lnTo>
                  <a:lnTo>
                    <a:pt x="1244" y="1327"/>
                  </a:lnTo>
                  <a:lnTo>
                    <a:pt x="1193" y="1366"/>
                  </a:lnTo>
                  <a:lnTo>
                    <a:pt x="1139" y="1401"/>
                  </a:lnTo>
                  <a:lnTo>
                    <a:pt x="1081" y="1432"/>
                  </a:lnTo>
                  <a:lnTo>
                    <a:pt x="1021" y="1457"/>
                  </a:lnTo>
                  <a:lnTo>
                    <a:pt x="959" y="1477"/>
                  </a:lnTo>
                  <a:lnTo>
                    <a:pt x="893" y="1492"/>
                  </a:lnTo>
                  <a:lnTo>
                    <a:pt x="826" y="1501"/>
                  </a:lnTo>
                  <a:lnTo>
                    <a:pt x="758" y="1504"/>
                  </a:lnTo>
                  <a:lnTo>
                    <a:pt x="688" y="1501"/>
                  </a:lnTo>
                  <a:lnTo>
                    <a:pt x="622" y="1492"/>
                  </a:lnTo>
                  <a:lnTo>
                    <a:pt x="557" y="1477"/>
                  </a:lnTo>
                  <a:lnTo>
                    <a:pt x="493" y="1457"/>
                  </a:lnTo>
                  <a:lnTo>
                    <a:pt x="433" y="1432"/>
                  </a:lnTo>
                  <a:lnTo>
                    <a:pt x="375" y="1401"/>
                  </a:lnTo>
                  <a:lnTo>
                    <a:pt x="321" y="1366"/>
                  </a:lnTo>
                  <a:lnTo>
                    <a:pt x="270" y="1327"/>
                  </a:lnTo>
                  <a:lnTo>
                    <a:pt x="222" y="1284"/>
                  </a:lnTo>
                  <a:lnTo>
                    <a:pt x="178" y="1236"/>
                  </a:lnTo>
                  <a:lnTo>
                    <a:pt x="139" y="1186"/>
                  </a:lnTo>
                  <a:lnTo>
                    <a:pt x="104" y="1131"/>
                  </a:lnTo>
                  <a:lnTo>
                    <a:pt x="73" y="1074"/>
                  </a:lnTo>
                  <a:lnTo>
                    <a:pt x="48" y="1014"/>
                  </a:lnTo>
                  <a:lnTo>
                    <a:pt x="27" y="952"/>
                  </a:lnTo>
                  <a:lnTo>
                    <a:pt x="12" y="887"/>
                  </a:lnTo>
                  <a:lnTo>
                    <a:pt x="4" y="821"/>
                  </a:lnTo>
                  <a:lnTo>
                    <a:pt x="0" y="752"/>
                  </a:lnTo>
                  <a:lnTo>
                    <a:pt x="4" y="684"/>
                  </a:lnTo>
                  <a:lnTo>
                    <a:pt x="12" y="617"/>
                  </a:lnTo>
                  <a:lnTo>
                    <a:pt x="27" y="552"/>
                  </a:lnTo>
                  <a:lnTo>
                    <a:pt x="48" y="490"/>
                  </a:lnTo>
                  <a:lnTo>
                    <a:pt x="73" y="430"/>
                  </a:lnTo>
                  <a:lnTo>
                    <a:pt x="104" y="373"/>
                  </a:lnTo>
                  <a:lnTo>
                    <a:pt x="139" y="318"/>
                  </a:lnTo>
                  <a:lnTo>
                    <a:pt x="178" y="267"/>
                  </a:lnTo>
                  <a:lnTo>
                    <a:pt x="222" y="221"/>
                  </a:lnTo>
                  <a:lnTo>
                    <a:pt x="270" y="177"/>
                  </a:lnTo>
                  <a:lnTo>
                    <a:pt x="321" y="138"/>
                  </a:lnTo>
                  <a:lnTo>
                    <a:pt x="375" y="102"/>
                  </a:lnTo>
                  <a:lnTo>
                    <a:pt x="433" y="73"/>
                  </a:lnTo>
                  <a:lnTo>
                    <a:pt x="493" y="47"/>
                  </a:lnTo>
                  <a:lnTo>
                    <a:pt x="557" y="26"/>
                  </a:lnTo>
                  <a:lnTo>
                    <a:pt x="622" y="12"/>
                  </a:lnTo>
                  <a:lnTo>
                    <a:pt x="688" y="3"/>
                  </a:lnTo>
                  <a:lnTo>
                    <a:pt x="7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1F4E79"/>
                </a:solidFill>
                <a:latin typeface="+mj-lt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8485415" y="1596131"/>
            <a:ext cx="3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000" b="1" dirty="0">
                <a:solidFill>
                  <a:srgbClr val="5B8BA3"/>
                </a:solidFill>
                <a:latin typeface="+mj-lt"/>
              </a:rPr>
              <a:t>Розроблено </a:t>
            </a:r>
            <a:r>
              <a:rPr lang="uk-UA" sz="2000" b="1" dirty="0" err="1">
                <a:solidFill>
                  <a:srgbClr val="5B8BA3"/>
                </a:solidFill>
                <a:latin typeface="+mj-lt"/>
              </a:rPr>
              <a:t>Мінрегіоном</a:t>
            </a:r>
            <a:r>
              <a:rPr lang="uk-UA" sz="2000" b="1" dirty="0">
                <a:solidFill>
                  <a:srgbClr val="5B8BA3"/>
                </a:solidFill>
                <a:latin typeface="+mj-lt"/>
              </a:rPr>
              <a:t> та ДАЕЕ у 2017 році та направлено на обговорення ЦОВВ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1137987" y="1110067"/>
            <a:ext cx="108264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Заголовок 1"/>
          <p:cNvSpPr txBox="1">
            <a:spLocks/>
          </p:cNvSpPr>
          <p:nvPr/>
        </p:nvSpPr>
        <p:spPr>
          <a:xfrm>
            <a:off x="1171049" y="417589"/>
            <a:ext cx="10793425" cy="6416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err="1">
                <a:solidFill>
                  <a:srgbClr val="187CAA"/>
                </a:solidFill>
              </a:rPr>
              <a:t>Розроблений</a:t>
            </a:r>
            <a:r>
              <a:rPr lang="ru-RU" sz="3200" dirty="0">
                <a:solidFill>
                  <a:srgbClr val="187CAA"/>
                </a:solidFill>
              </a:rPr>
              <a:t> проект Закону Про </a:t>
            </a:r>
            <a:r>
              <a:rPr lang="ru-RU" sz="3200" dirty="0" err="1">
                <a:solidFill>
                  <a:srgbClr val="187CAA"/>
                </a:solidFill>
              </a:rPr>
              <a:t>енергоефектвн</a:t>
            </a:r>
            <a:r>
              <a:rPr lang="uk-UA" sz="3200" dirty="0" err="1">
                <a:solidFill>
                  <a:srgbClr val="187CAA"/>
                </a:solidFill>
              </a:rPr>
              <a:t>ість</a:t>
            </a:r>
            <a:endParaRPr lang="en-US" sz="3200" dirty="0">
              <a:solidFill>
                <a:srgbClr val="187CA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9892" y="1125779"/>
            <a:ext cx="706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defRPr sz="2000" b="1">
                <a:solidFill>
                  <a:srgbClr val="00B7F1"/>
                </a:solidFill>
              </a:defRPr>
            </a:lvl1pPr>
          </a:lstStyle>
          <a:p>
            <a:r>
              <a:rPr lang="uk-UA" sz="2400" dirty="0">
                <a:latin typeface="+mj-lt"/>
              </a:rPr>
              <a:t>Імплементація Директиви про енергоефективність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CF84-C78A-4A28-A78E-9B6140F2DA30}" type="slidenum">
              <a:rPr lang="uk-UA" smtClean="0"/>
              <a:t>8</a:t>
            </a:fld>
            <a:endParaRPr lang="uk-UA"/>
          </a:p>
        </p:txBody>
      </p:sp>
      <p:grpSp>
        <p:nvGrpSpPr>
          <p:cNvPr id="68" name="Группа 67"/>
          <p:cNvGrpSpPr/>
          <p:nvPr/>
        </p:nvGrpSpPr>
        <p:grpSpPr>
          <a:xfrm>
            <a:off x="478764" y="363925"/>
            <a:ext cx="583119" cy="723282"/>
            <a:chOff x="460042" y="388558"/>
            <a:chExt cx="562034" cy="723501"/>
          </a:xfrm>
        </p:grpSpPr>
        <p:sp>
          <p:nvSpPr>
            <p:cNvPr id="69" name="Freeform 5"/>
            <p:cNvSpPr>
              <a:spLocks/>
            </p:cNvSpPr>
            <p:nvPr/>
          </p:nvSpPr>
          <p:spPr bwMode="auto">
            <a:xfrm>
              <a:off x="460042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8D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3" name="Freeform 6"/>
            <p:cNvSpPr>
              <a:spLocks/>
            </p:cNvSpPr>
            <p:nvPr/>
          </p:nvSpPr>
          <p:spPr bwMode="auto">
            <a:xfrm>
              <a:off x="460042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1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4" name="Freeform 7"/>
            <p:cNvSpPr>
              <a:spLocks/>
            </p:cNvSpPr>
            <p:nvPr/>
          </p:nvSpPr>
          <p:spPr bwMode="auto">
            <a:xfrm>
              <a:off x="597165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F7E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597165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4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460042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1E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460042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87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597165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FCE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597165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grpSp>
          <p:nvGrpSpPr>
            <p:cNvPr id="90" name="Группа 89"/>
            <p:cNvGrpSpPr/>
            <p:nvPr/>
          </p:nvGrpSpPr>
          <p:grpSpPr>
            <a:xfrm>
              <a:off x="460042" y="1030801"/>
              <a:ext cx="562034" cy="81258"/>
              <a:chOff x="460042" y="1109868"/>
              <a:chExt cx="562034" cy="81258"/>
            </a:xfrm>
          </p:grpSpPr>
          <p:sp>
            <p:nvSpPr>
              <p:cNvPr id="91" name="Freeform 13"/>
              <p:cNvSpPr>
                <a:spLocks/>
              </p:cNvSpPr>
              <p:nvPr/>
            </p:nvSpPr>
            <p:spPr bwMode="auto">
              <a:xfrm>
                <a:off x="460042" y="1111561"/>
                <a:ext cx="74486" cy="79565"/>
              </a:xfrm>
              <a:custGeom>
                <a:avLst/>
                <a:gdLst>
                  <a:gd name="T0" fmla="*/ 0 w 44"/>
                  <a:gd name="T1" fmla="*/ 0 h 47"/>
                  <a:gd name="T2" fmla="*/ 9 w 44"/>
                  <a:gd name="T3" fmla="*/ 0 h 47"/>
                  <a:gd name="T4" fmla="*/ 22 w 44"/>
                  <a:gd name="T5" fmla="*/ 39 h 47"/>
                  <a:gd name="T6" fmla="*/ 22 w 44"/>
                  <a:gd name="T7" fmla="*/ 39 h 47"/>
                  <a:gd name="T8" fmla="*/ 36 w 44"/>
                  <a:gd name="T9" fmla="*/ 0 h 47"/>
                  <a:gd name="T10" fmla="*/ 44 w 44"/>
                  <a:gd name="T11" fmla="*/ 0 h 47"/>
                  <a:gd name="T12" fmla="*/ 44 w 44"/>
                  <a:gd name="T13" fmla="*/ 47 h 47"/>
                  <a:gd name="T14" fmla="*/ 38 w 44"/>
                  <a:gd name="T15" fmla="*/ 47 h 47"/>
                  <a:gd name="T16" fmla="*/ 38 w 44"/>
                  <a:gd name="T17" fmla="*/ 7 h 47"/>
                  <a:gd name="T18" fmla="*/ 38 w 44"/>
                  <a:gd name="T19" fmla="*/ 7 h 47"/>
                  <a:gd name="T20" fmla="*/ 26 w 44"/>
                  <a:gd name="T21" fmla="*/ 47 h 47"/>
                  <a:gd name="T22" fmla="*/ 19 w 44"/>
                  <a:gd name="T23" fmla="*/ 47 h 47"/>
                  <a:gd name="T24" fmla="*/ 6 w 44"/>
                  <a:gd name="T25" fmla="*/ 7 h 47"/>
                  <a:gd name="T26" fmla="*/ 6 w 44"/>
                  <a:gd name="T27" fmla="*/ 7 h 47"/>
                  <a:gd name="T28" fmla="*/ 6 w 44"/>
                  <a:gd name="T29" fmla="*/ 47 h 47"/>
                  <a:gd name="T30" fmla="*/ 0 w 44"/>
                  <a:gd name="T31" fmla="*/ 47 h 47"/>
                  <a:gd name="T32" fmla="*/ 0 w 44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7">
                    <a:moveTo>
                      <a:pt x="0" y="0"/>
                    </a:moveTo>
                    <a:lnTo>
                      <a:pt x="9" y="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47"/>
                    </a:lnTo>
                    <a:lnTo>
                      <a:pt x="38" y="4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26" y="47"/>
                    </a:lnTo>
                    <a:lnTo>
                      <a:pt x="19" y="4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2" name="Rectangle 14"/>
              <p:cNvSpPr>
                <a:spLocks noChangeArrowheads="1"/>
              </p:cNvSpPr>
              <p:nvPr/>
            </p:nvSpPr>
            <p:spPr bwMode="auto">
              <a:xfrm>
                <a:off x="549764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3" name="Freeform 15"/>
              <p:cNvSpPr>
                <a:spLocks/>
              </p:cNvSpPr>
              <p:nvPr/>
            </p:nvSpPr>
            <p:spPr bwMode="auto">
              <a:xfrm>
                <a:off x="576850" y="1111561"/>
                <a:ext cx="62636" cy="79565"/>
              </a:xfrm>
              <a:custGeom>
                <a:avLst/>
                <a:gdLst>
                  <a:gd name="T0" fmla="*/ 0 w 37"/>
                  <a:gd name="T1" fmla="*/ 0 h 47"/>
                  <a:gd name="T2" fmla="*/ 6 w 37"/>
                  <a:gd name="T3" fmla="*/ 0 h 47"/>
                  <a:gd name="T4" fmla="*/ 6 w 37"/>
                  <a:gd name="T5" fmla="*/ 19 h 47"/>
                  <a:gd name="T6" fmla="*/ 31 w 37"/>
                  <a:gd name="T7" fmla="*/ 19 h 47"/>
                  <a:gd name="T8" fmla="*/ 31 w 37"/>
                  <a:gd name="T9" fmla="*/ 0 h 47"/>
                  <a:gd name="T10" fmla="*/ 37 w 37"/>
                  <a:gd name="T11" fmla="*/ 0 h 47"/>
                  <a:gd name="T12" fmla="*/ 37 w 37"/>
                  <a:gd name="T13" fmla="*/ 47 h 47"/>
                  <a:gd name="T14" fmla="*/ 31 w 37"/>
                  <a:gd name="T15" fmla="*/ 47 h 47"/>
                  <a:gd name="T16" fmla="*/ 31 w 37"/>
                  <a:gd name="T17" fmla="*/ 24 h 47"/>
                  <a:gd name="T18" fmla="*/ 6 w 37"/>
                  <a:gd name="T19" fmla="*/ 24 h 47"/>
                  <a:gd name="T20" fmla="*/ 6 w 37"/>
                  <a:gd name="T21" fmla="*/ 47 h 47"/>
                  <a:gd name="T22" fmla="*/ 0 w 37"/>
                  <a:gd name="T23" fmla="*/ 47 h 47"/>
                  <a:gd name="T24" fmla="*/ 0 w 3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7">
                    <a:moveTo>
                      <a:pt x="0" y="0"/>
                    </a:moveTo>
                    <a:lnTo>
                      <a:pt x="6" y="0"/>
                    </a:lnTo>
                    <a:lnTo>
                      <a:pt x="6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6" y="24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4" name="Freeform 16"/>
              <p:cNvSpPr>
                <a:spLocks noEditPoints="1"/>
              </p:cNvSpPr>
              <p:nvPr/>
            </p:nvSpPr>
            <p:spPr bwMode="auto">
              <a:xfrm>
                <a:off x="654722" y="1111561"/>
                <a:ext cx="59251" cy="79565"/>
              </a:xfrm>
              <a:custGeom>
                <a:avLst/>
                <a:gdLst>
                  <a:gd name="T0" fmla="*/ 0 w 52"/>
                  <a:gd name="T1" fmla="*/ 0 h 69"/>
                  <a:gd name="T2" fmla="*/ 29 w 52"/>
                  <a:gd name="T3" fmla="*/ 0 h 69"/>
                  <a:gd name="T4" fmla="*/ 52 w 52"/>
                  <a:gd name="T5" fmla="*/ 20 h 69"/>
                  <a:gd name="T6" fmla="*/ 29 w 52"/>
                  <a:gd name="T7" fmla="*/ 40 h 69"/>
                  <a:gd name="T8" fmla="*/ 10 w 52"/>
                  <a:gd name="T9" fmla="*/ 40 h 69"/>
                  <a:gd name="T10" fmla="*/ 10 w 52"/>
                  <a:gd name="T11" fmla="*/ 69 h 69"/>
                  <a:gd name="T12" fmla="*/ 0 w 52"/>
                  <a:gd name="T13" fmla="*/ 69 h 69"/>
                  <a:gd name="T14" fmla="*/ 0 w 52"/>
                  <a:gd name="T15" fmla="*/ 0 h 69"/>
                  <a:gd name="T16" fmla="*/ 29 w 52"/>
                  <a:gd name="T17" fmla="*/ 32 h 69"/>
                  <a:gd name="T18" fmla="*/ 42 w 52"/>
                  <a:gd name="T19" fmla="*/ 20 h 69"/>
                  <a:gd name="T20" fmla="*/ 29 w 52"/>
                  <a:gd name="T21" fmla="*/ 8 h 69"/>
                  <a:gd name="T22" fmla="*/ 10 w 52"/>
                  <a:gd name="T23" fmla="*/ 8 h 69"/>
                  <a:gd name="T24" fmla="*/ 10 w 52"/>
                  <a:gd name="T25" fmla="*/ 32 h 69"/>
                  <a:gd name="T26" fmla="*/ 29 w 52"/>
                  <a:gd name="T2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45" y="0"/>
                      <a:pt x="52" y="8"/>
                      <a:pt x="52" y="20"/>
                    </a:cubicBezTo>
                    <a:cubicBezTo>
                      <a:pt x="52" y="32"/>
                      <a:pt x="45" y="40"/>
                      <a:pt x="29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69"/>
                      <a:pt x="0" y="69"/>
                      <a:pt x="0" y="69"/>
                    </a:cubicBezTo>
                    <a:lnTo>
                      <a:pt x="0" y="0"/>
                    </a:lnTo>
                    <a:close/>
                    <a:moveTo>
                      <a:pt x="29" y="32"/>
                    </a:moveTo>
                    <a:cubicBezTo>
                      <a:pt x="38" y="32"/>
                      <a:pt x="42" y="28"/>
                      <a:pt x="42" y="20"/>
                    </a:cubicBezTo>
                    <a:cubicBezTo>
                      <a:pt x="42" y="12"/>
                      <a:pt x="38" y="8"/>
                      <a:pt x="2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32"/>
                      <a:pt x="10" y="32"/>
                      <a:pt x="10" y="32"/>
                    </a:cubicBez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5" name="Freeform 17"/>
              <p:cNvSpPr>
                <a:spLocks/>
              </p:cNvSpPr>
              <p:nvPr/>
            </p:nvSpPr>
            <p:spPr bwMode="auto">
              <a:xfrm>
                <a:off x="724130" y="1111561"/>
                <a:ext cx="57558" cy="79565"/>
              </a:xfrm>
              <a:custGeom>
                <a:avLst/>
                <a:gdLst>
                  <a:gd name="T0" fmla="*/ 0 w 34"/>
                  <a:gd name="T1" fmla="*/ 0 h 47"/>
                  <a:gd name="T2" fmla="*/ 34 w 34"/>
                  <a:gd name="T3" fmla="*/ 0 h 47"/>
                  <a:gd name="T4" fmla="*/ 34 w 34"/>
                  <a:gd name="T5" fmla="*/ 5 h 47"/>
                  <a:gd name="T6" fmla="*/ 6 w 34"/>
                  <a:gd name="T7" fmla="*/ 5 h 47"/>
                  <a:gd name="T8" fmla="*/ 6 w 34"/>
                  <a:gd name="T9" fmla="*/ 20 h 47"/>
                  <a:gd name="T10" fmla="*/ 31 w 34"/>
                  <a:gd name="T11" fmla="*/ 20 h 47"/>
                  <a:gd name="T12" fmla="*/ 31 w 34"/>
                  <a:gd name="T13" fmla="*/ 25 h 47"/>
                  <a:gd name="T14" fmla="*/ 6 w 34"/>
                  <a:gd name="T15" fmla="*/ 25 h 47"/>
                  <a:gd name="T16" fmla="*/ 6 w 34"/>
                  <a:gd name="T17" fmla="*/ 41 h 47"/>
                  <a:gd name="T18" fmla="*/ 34 w 34"/>
                  <a:gd name="T19" fmla="*/ 41 h 47"/>
                  <a:gd name="T20" fmla="*/ 34 w 34"/>
                  <a:gd name="T21" fmla="*/ 47 h 47"/>
                  <a:gd name="T22" fmla="*/ 0 w 34"/>
                  <a:gd name="T23" fmla="*/ 47 h 47"/>
                  <a:gd name="T24" fmla="*/ 0 w 34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6" y="5"/>
                    </a:lnTo>
                    <a:lnTo>
                      <a:pt x="6" y="20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6" y="25"/>
                    </a:lnTo>
                    <a:lnTo>
                      <a:pt x="6" y="41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6" name="Freeform 18"/>
              <p:cNvSpPr>
                <a:spLocks/>
              </p:cNvSpPr>
              <p:nvPr/>
            </p:nvSpPr>
            <p:spPr bwMode="auto">
              <a:xfrm>
                <a:off x="793538" y="1111561"/>
                <a:ext cx="45708" cy="79565"/>
              </a:xfrm>
              <a:custGeom>
                <a:avLst/>
                <a:gdLst>
                  <a:gd name="T0" fmla="*/ 0 w 27"/>
                  <a:gd name="T1" fmla="*/ 0 h 47"/>
                  <a:gd name="T2" fmla="*/ 27 w 27"/>
                  <a:gd name="T3" fmla="*/ 0 h 47"/>
                  <a:gd name="T4" fmla="*/ 27 w 27"/>
                  <a:gd name="T5" fmla="*/ 5 h 47"/>
                  <a:gd name="T6" fmla="*/ 6 w 27"/>
                  <a:gd name="T7" fmla="*/ 5 h 47"/>
                  <a:gd name="T8" fmla="*/ 6 w 27"/>
                  <a:gd name="T9" fmla="*/ 47 h 47"/>
                  <a:gd name="T10" fmla="*/ 0 w 27"/>
                  <a:gd name="T11" fmla="*/ 47 h 47"/>
                  <a:gd name="T12" fmla="*/ 0 w 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7">
                    <a:moveTo>
                      <a:pt x="0" y="0"/>
                    </a:moveTo>
                    <a:lnTo>
                      <a:pt x="27" y="0"/>
                    </a:lnTo>
                    <a:lnTo>
                      <a:pt x="27" y="5"/>
                    </a:lnTo>
                    <a:lnTo>
                      <a:pt x="6" y="5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7" name="Rectangle 19"/>
              <p:cNvSpPr>
                <a:spLocks noChangeArrowheads="1"/>
              </p:cNvSpPr>
              <p:nvPr/>
            </p:nvSpPr>
            <p:spPr bwMode="auto">
              <a:xfrm>
                <a:off x="849403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8" name="Freeform 20"/>
              <p:cNvSpPr>
                <a:spLocks noEditPoints="1"/>
              </p:cNvSpPr>
              <p:nvPr/>
            </p:nvSpPr>
            <p:spPr bwMode="auto">
              <a:xfrm>
                <a:off x="871410" y="1109868"/>
                <a:ext cx="76179" cy="81258"/>
              </a:xfrm>
              <a:custGeom>
                <a:avLst/>
                <a:gdLst>
                  <a:gd name="T0" fmla="*/ 34 w 68"/>
                  <a:gd name="T1" fmla="*/ 72 h 72"/>
                  <a:gd name="T2" fmla="*/ 0 w 68"/>
                  <a:gd name="T3" fmla="*/ 36 h 72"/>
                  <a:gd name="T4" fmla="*/ 34 w 68"/>
                  <a:gd name="T5" fmla="*/ 0 h 72"/>
                  <a:gd name="T6" fmla="*/ 68 w 68"/>
                  <a:gd name="T7" fmla="*/ 36 h 72"/>
                  <a:gd name="T8" fmla="*/ 34 w 68"/>
                  <a:gd name="T9" fmla="*/ 72 h 72"/>
                  <a:gd name="T10" fmla="*/ 34 w 68"/>
                  <a:gd name="T11" fmla="*/ 8 h 72"/>
                  <a:gd name="T12" fmla="*/ 10 w 68"/>
                  <a:gd name="T13" fmla="*/ 36 h 72"/>
                  <a:gd name="T14" fmla="*/ 34 w 68"/>
                  <a:gd name="T15" fmla="*/ 64 h 72"/>
                  <a:gd name="T16" fmla="*/ 58 w 68"/>
                  <a:gd name="T17" fmla="*/ 36 h 72"/>
                  <a:gd name="T18" fmla="*/ 34 w 68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2">
                    <a:moveTo>
                      <a:pt x="34" y="72"/>
                    </a:moveTo>
                    <a:cubicBezTo>
                      <a:pt x="11" y="72"/>
                      <a:pt x="0" y="54"/>
                      <a:pt x="0" y="36"/>
                    </a:cubicBezTo>
                    <a:cubicBezTo>
                      <a:pt x="0" y="15"/>
                      <a:pt x="13" y="0"/>
                      <a:pt x="34" y="0"/>
                    </a:cubicBezTo>
                    <a:cubicBezTo>
                      <a:pt x="55" y="0"/>
                      <a:pt x="68" y="15"/>
                      <a:pt x="68" y="36"/>
                    </a:cubicBezTo>
                    <a:cubicBezTo>
                      <a:pt x="68" y="54"/>
                      <a:pt x="57" y="72"/>
                      <a:pt x="34" y="72"/>
                    </a:cubicBezTo>
                    <a:close/>
                    <a:moveTo>
                      <a:pt x="34" y="8"/>
                    </a:moveTo>
                    <a:cubicBezTo>
                      <a:pt x="19" y="8"/>
                      <a:pt x="10" y="20"/>
                      <a:pt x="10" y="36"/>
                    </a:cubicBezTo>
                    <a:cubicBezTo>
                      <a:pt x="10" y="53"/>
                      <a:pt x="18" y="64"/>
                      <a:pt x="34" y="64"/>
                    </a:cubicBezTo>
                    <a:cubicBezTo>
                      <a:pt x="50" y="64"/>
                      <a:pt x="58" y="53"/>
                      <a:pt x="58" y="36"/>
                    </a:cubicBezTo>
                    <a:cubicBezTo>
                      <a:pt x="58" y="20"/>
                      <a:pt x="49" y="8"/>
                      <a:pt x="34" y="8"/>
                    </a:cubicBez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9" name="Freeform 21"/>
              <p:cNvSpPr>
                <a:spLocks/>
              </p:cNvSpPr>
              <p:nvPr/>
            </p:nvSpPr>
            <p:spPr bwMode="auto">
              <a:xfrm>
                <a:off x="957747" y="1111561"/>
                <a:ext cx="64329" cy="79565"/>
              </a:xfrm>
              <a:custGeom>
                <a:avLst/>
                <a:gdLst>
                  <a:gd name="T0" fmla="*/ 0 w 38"/>
                  <a:gd name="T1" fmla="*/ 0 h 47"/>
                  <a:gd name="T2" fmla="*/ 7 w 38"/>
                  <a:gd name="T3" fmla="*/ 0 h 47"/>
                  <a:gd name="T4" fmla="*/ 7 w 38"/>
                  <a:gd name="T5" fmla="*/ 19 h 47"/>
                  <a:gd name="T6" fmla="*/ 31 w 38"/>
                  <a:gd name="T7" fmla="*/ 19 h 47"/>
                  <a:gd name="T8" fmla="*/ 31 w 38"/>
                  <a:gd name="T9" fmla="*/ 0 h 47"/>
                  <a:gd name="T10" fmla="*/ 38 w 38"/>
                  <a:gd name="T11" fmla="*/ 0 h 47"/>
                  <a:gd name="T12" fmla="*/ 38 w 38"/>
                  <a:gd name="T13" fmla="*/ 47 h 47"/>
                  <a:gd name="T14" fmla="*/ 31 w 38"/>
                  <a:gd name="T15" fmla="*/ 47 h 47"/>
                  <a:gd name="T16" fmla="*/ 31 w 38"/>
                  <a:gd name="T17" fmla="*/ 24 h 47"/>
                  <a:gd name="T18" fmla="*/ 7 w 38"/>
                  <a:gd name="T19" fmla="*/ 24 h 47"/>
                  <a:gd name="T20" fmla="*/ 7 w 38"/>
                  <a:gd name="T21" fmla="*/ 47 h 47"/>
                  <a:gd name="T22" fmla="*/ 0 w 38"/>
                  <a:gd name="T23" fmla="*/ 47 h 47"/>
                  <a:gd name="T24" fmla="*/ 0 w 38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7">
                    <a:moveTo>
                      <a:pt x="0" y="0"/>
                    </a:moveTo>
                    <a:lnTo>
                      <a:pt x="7" y="0"/>
                    </a:lnTo>
                    <a:lnTo>
                      <a:pt x="7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7" y="24"/>
                    </a:lnTo>
                    <a:lnTo>
                      <a:pt x="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154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851412" y="2668792"/>
            <a:ext cx="10793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4000" b="1" dirty="0">
                <a:solidFill>
                  <a:srgbClr val="5B8BA3"/>
                </a:solidFill>
                <a:latin typeface="+mj-lt"/>
              </a:rPr>
              <a:t>Інструменти підтримки енергоефективних заходів у житловому секторі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1137987" y="1110067"/>
            <a:ext cx="108264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Заголовок 1"/>
          <p:cNvSpPr txBox="1">
            <a:spLocks/>
          </p:cNvSpPr>
          <p:nvPr/>
        </p:nvSpPr>
        <p:spPr>
          <a:xfrm>
            <a:off x="1171049" y="417589"/>
            <a:ext cx="10793425" cy="6416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187CAA"/>
              </a:solidFill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478764" y="363925"/>
            <a:ext cx="583119" cy="723282"/>
            <a:chOff x="460042" y="388558"/>
            <a:chExt cx="562034" cy="723501"/>
          </a:xfrm>
        </p:grpSpPr>
        <p:sp>
          <p:nvSpPr>
            <p:cNvPr id="69" name="Freeform 5"/>
            <p:cNvSpPr>
              <a:spLocks/>
            </p:cNvSpPr>
            <p:nvPr/>
          </p:nvSpPr>
          <p:spPr bwMode="auto">
            <a:xfrm>
              <a:off x="460042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8D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3" name="Freeform 6"/>
            <p:cNvSpPr>
              <a:spLocks/>
            </p:cNvSpPr>
            <p:nvPr/>
          </p:nvSpPr>
          <p:spPr bwMode="auto">
            <a:xfrm>
              <a:off x="460042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1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4" name="Freeform 7"/>
            <p:cNvSpPr>
              <a:spLocks/>
            </p:cNvSpPr>
            <p:nvPr/>
          </p:nvSpPr>
          <p:spPr bwMode="auto">
            <a:xfrm>
              <a:off x="597165" y="388558"/>
              <a:ext cx="242806" cy="294706"/>
            </a:xfrm>
            <a:custGeom>
              <a:avLst/>
              <a:gdLst>
                <a:gd name="T0" fmla="*/ 108 w 108"/>
                <a:gd name="T1" fmla="*/ 167 h 167"/>
                <a:gd name="T2" fmla="*/ 54 w 108"/>
                <a:gd name="T3" fmla="*/ 167 h 167"/>
                <a:gd name="T4" fmla="*/ 0 w 108"/>
                <a:gd name="T5" fmla="*/ 0 h 167"/>
                <a:gd name="T6" fmla="*/ 54 w 108"/>
                <a:gd name="T7" fmla="*/ 0 h 167"/>
                <a:gd name="T8" fmla="*/ 108 w 10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7">
                  <a:moveTo>
                    <a:pt x="108" y="167"/>
                  </a:moveTo>
                  <a:lnTo>
                    <a:pt x="54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8" y="167"/>
                  </a:lnTo>
                  <a:close/>
                </a:path>
              </a:pathLst>
            </a:custGeom>
            <a:solidFill>
              <a:srgbClr val="F7E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597165" y="676275"/>
              <a:ext cx="242806" cy="296471"/>
            </a:xfrm>
            <a:custGeom>
              <a:avLst/>
              <a:gdLst>
                <a:gd name="T0" fmla="*/ 108 w 108"/>
                <a:gd name="T1" fmla="*/ 0 h 168"/>
                <a:gd name="T2" fmla="*/ 54 w 108"/>
                <a:gd name="T3" fmla="*/ 0 h 168"/>
                <a:gd name="T4" fmla="*/ 0 w 108"/>
                <a:gd name="T5" fmla="*/ 168 h 168"/>
                <a:gd name="T6" fmla="*/ 54 w 108"/>
                <a:gd name="T7" fmla="*/ 168 h 168"/>
                <a:gd name="T8" fmla="*/ 108 w 10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68">
                  <a:moveTo>
                    <a:pt x="108" y="0"/>
                  </a:moveTo>
                  <a:lnTo>
                    <a:pt x="54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4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460042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1E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460042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187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597165" y="388558"/>
              <a:ext cx="424911" cy="294706"/>
            </a:xfrm>
            <a:custGeom>
              <a:avLst/>
              <a:gdLst>
                <a:gd name="T0" fmla="*/ 189 w 189"/>
                <a:gd name="T1" fmla="*/ 167 h 167"/>
                <a:gd name="T2" fmla="*/ 135 w 189"/>
                <a:gd name="T3" fmla="*/ 167 h 167"/>
                <a:gd name="T4" fmla="*/ 0 w 189"/>
                <a:gd name="T5" fmla="*/ 0 h 167"/>
                <a:gd name="T6" fmla="*/ 54 w 189"/>
                <a:gd name="T7" fmla="*/ 0 h 167"/>
                <a:gd name="T8" fmla="*/ 189 w 18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7">
                  <a:moveTo>
                    <a:pt x="189" y="167"/>
                  </a:moveTo>
                  <a:lnTo>
                    <a:pt x="135" y="167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89" y="167"/>
                  </a:lnTo>
                  <a:close/>
                </a:path>
              </a:pathLst>
            </a:custGeom>
            <a:solidFill>
              <a:srgbClr val="FCE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597165" y="676275"/>
              <a:ext cx="424911" cy="296471"/>
            </a:xfrm>
            <a:custGeom>
              <a:avLst/>
              <a:gdLst>
                <a:gd name="T0" fmla="*/ 189 w 189"/>
                <a:gd name="T1" fmla="*/ 0 h 168"/>
                <a:gd name="T2" fmla="*/ 135 w 189"/>
                <a:gd name="T3" fmla="*/ 0 h 168"/>
                <a:gd name="T4" fmla="*/ 0 w 189"/>
                <a:gd name="T5" fmla="*/ 168 h 168"/>
                <a:gd name="T6" fmla="*/ 54 w 189"/>
                <a:gd name="T7" fmla="*/ 168 h 168"/>
                <a:gd name="T8" fmla="*/ 189 w 189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8">
                  <a:moveTo>
                    <a:pt x="189" y="0"/>
                  </a:moveTo>
                  <a:lnTo>
                    <a:pt x="135" y="0"/>
                  </a:lnTo>
                  <a:lnTo>
                    <a:pt x="0" y="168"/>
                  </a:lnTo>
                  <a:lnTo>
                    <a:pt x="54" y="1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0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uk-UA" sz="1463" dirty="0"/>
            </a:p>
          </p:txBody>
        </p:sp>
        <p:grpSp>
          <p:nvGrpSpPr>
            <p:cNvPr id="90" name="Группа 89"/>
            <p:cNvGrpSpPr/>
            <p:nvPr/>
          </p:nvGrpSpPr>
          <p:grpSpPr>
            <a:xfrm>
              <a:off x="460042" y="1030801"/>
              <a:ext cx="562034" cy="81258"/>
              <a:chOff x="460042" y="1109868"/>
              <a:chExt cx="562034" cy="81258"/>
            </a:xfrm>
          </p:grpSpPr>
          <p:sp>
            <p:nvSpPr>
              <p:cNvPr id="91" name="Freeform 13"/>
              <p:cNvSpPr>
                <a:spLocks/>
              </p:cNvSpPr>
              <p:nvPr/>
            </p:nvSpPr>
            <p:spPr bwMode="auto">
              <a:xfrm>
                <a:off x="460042" y="1111561"/>
                <a:ext cx="74486" cy="79565"/>
              </a:xfrm>
              <a:custGeom>
                <a:avLst/>
                <a:gdLst>
                  <a:gd name="T0" fmla="*/ 0 w 44"/>
                  <a:gd name="T1" fmla="*/ 0 h 47"/>
                  <a:gd name="T2" fmla="*/ 9 w 44"/>
                  <a:gd name="T3" fmla="*/ 0 h 47"/>
                  <a:gd name="T4" fmla="*/ 22 w 44"/>
                  <a:gd name="T5" fmla="*/ 39 h 47"/>
                  <a:gd name="T6" fmla="*/ 22 w 44"/>
                  <a:gd name="T7" fmla="*/ 39 h 47"/>
                  <a:gd name="T8" fmla="*/ 36 w 44"/>
                  <a:gd name="T9" fmla="*/ 0 h 47"/>
                  <a:gd name="T10" fmla="*/ 44 w 44"/>
                  <a:gd name="T11" fmla="*/ 0 h 47"/>
                  <a:gd name="T12" fmla="*/ 44 w 44"/>
                  <a:gd name="T13" fmla="*/ 47 h 47"/>
                  <a:gd name="T14" fmla="*/ 38 w 44"/>
                  <a:gd name="T15" fmla="*/ 47 h 47"/>
                  <a:gd name="T16" fmla="*/ 38 w 44"/>
                  <a:gd name="T17" fmla="*/ 7 h 47"/>
                  <a:gd name="T18" fmla="*/ 38 w 44"/>
                  <a:gd name="T19" fmla="*/ 7 h 47"/>
                  <a:gd name="T20" fmla="*/ 26 w 44"/>
                  <a:gd name="T21" fmla="*/ 47 h 47"/>
                  <a:gd name="T22" fmla="*/ 19 w 44"/>
                  <a:gd name="T23" fmla="*/ 47 h 47"/>
                  <a:gd name="T24" fmla="*/ 6 w 44"/>
                  <a:gd name="T25" fmla="*/ 7 h 47"/>
                  <a:gd name="T26" fmla="*/ 6 w 44"/>
                  <a:gd name="T27" fmla="*/ 7 h 47"/>
                  <a:gd name="T28" fmla="*/ 6 w 44"/>
                  <a:gd name="T29" fmla="*/ 47 h 47"/>
                  <a:gd name="T30" fmla="*/ 0 w 44"/>
                  <a:gd name="T31" fmla="*/ 47 h 47"/>
                  <a:gd name="T32" fmla="*/ 0 w 44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7">
                    <a:moveTo>
                      <a:pt x="0" y="0"/>
                    </a:moveTo>
                    <a:lnTo>
                      <a:pt x="9" y="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47"/>
                    </a:lnTo>
                    <a:lnTo>
                      <a:pt x="38" y="4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26" y="47"/>
                    </a:lnTo>
                    <a:lnTo>
                      <a:pt x="19" y="4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2" name="Rectangle 14"/>
              <p:cNvSpPr>
                <a:spLocks noChangeArrowheads="1"/>
              </p:cNvSpPr>
              <p:nvPr/>
            </p:nvSpPr>
            <p:spPr bwMode="auto">
              <a:xfrm>
                <a:off x="549764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3" name="Freeform 15"/>
              <p:cNvSpPr>
                <a:spLocks/>
              </p:cNvSpPr>
              <p:nvPr/>
            </p:nvSpPr>
            <p:spPr bwMode="auto">
              <a:xfrm>
                <a:off x="576850" y="1111561"/>
                <a:ext cx="62636" cy="79565"/>
              </a:xfrm>
              <a:custGeom>
                <a:avLst/>
                <a:gdLst>
                  <a:gd name="T0" fmla="*/ 0 w 37"/>
                  <a:gd name="T1" fmla="*/ 0 h 47"/>
                  <a:gd name="T2" fmla="*/ 6 w 37"/>
                  <a:gd name="T3" fmla="*/ 0 h 47"/>
                  <a:gd name="T4" fmla="*/ 6 w 37"/>
                  <a:gd name="T5" fmla="*/ 19 h 47"/>
                  <a:gd name="T6" fmla="*/ 31 w 37"/>
                  <a:gd name="T7" fmla="*/ 19 h 47"/>
                  <a:gd name="T8" fmla="*/ 31 w 37"/>
                  <a:gd name="T9" fmla="*/ 0 h 47"/>
                  <a:gd name="T10" fmla="*/ 37 w 37"/>
                  <a:gd name="T11" fmla="*/ 0 h 47"/>
                  <a:gd name="T12" fmla="*/ 37 w 37"/>
                  <a:gd name="T13" fmla="*/ 47 h 47"/>
                  <a:gd name="T14" fmla="*/ 31 w 37"/>
                  <a:gd name="T15" fmla="*/ 47 h 47"/>
                  <a:gd name="T16" fmla="*/ 31 w 37"/>
                  <a:gd name="T17" fmla="*/ 24 h 47"/>
                  <a:gd name="T18" fmla="*/ 6 w 37"/>
                  <a:gd name="T19" fmla="*/ 24 h 47"/>
                  <a:gd name="T20" fmla="*/ 6 w 37"/>
                  <a:gd name="T21" fmla="*/ 47 h 47"/>
                  <a:gd name="T22" fmla="*/ 0 w 37"/>
                  <a:gd name="T23" fmla="*/ 47 h 47"/>
                  <a:gd name="T24" fmla="*/ 0 w 37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7">
                    <a:moveTo>
                      <a:pt x="0" y="0"/>
                    </a:moveTo>
                    <a:lnTo>
                      <a:pt x="6" y="0"/>
                    </a:lnTo>
                    <a:lnTo>
                      <a:pt x="6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6" y="24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4" name="Freeform 16"/>
              <p:cNvSpPr>
                <a:spLocks noEditPoints="1"/>
              </p:cNvSpPr>
              <p:nvPr/>
            </p:nvSpPr>
            <p:spPr bwMode="auto">
              <a:xfrm>
                <a:off x="654722" y="1111561"/>
                <a:ext cx="59251" cy="79565"/>
              </a:xfrm>
              <a:custGeom>
                <a:avLst/>
                <a:gdLst>
                  <a:gd name="T0" fmla="*/ 0 w 52"/>
                  <a:gd name="T1" fmla="*/ 0 h 69"/>
                  <a:gd name="T2" fmla="*/ 29 w 52"/>
                  <a:gd name="T3" fmla="*/ 0 h 69"/>
                  <a:gd name="T4" fmla="*/ 52 w 52"/>
                  <a:gd name="T5" fmla="*/ 20 h 69"/>
                  <a:gd name="T6" fmla="*/ 29 w 52"/>
                  <a:gd name="T7" fmla="*/ 40 h 69"/>
                  <a:gd name="T8" fmla="*/ 10 w 52"/>
                  <a:gd name="T9" fmla="*/ 40 h 69"/>
                  <a:gd name="T10" fmla="*/ 10 w 52"/>
                  <a:gd name="T11" fmla="*/ 69 h 69"/>
                  <a:gd name="T12" fmla="*/ 0 w 52"/>
                  <a:gd name="T13" fmla="*/ 69 h 69"/>
                  <a:gd name="T14" fmla="*/ 0 w 52"/>
                  <a:gd name="T15" fmla="*/ 0 h 69"/>
                  <a:gd name="T16" fmla="*/ 29 w 52"/>
                  <a:gd name="T17" fmla="*/ 32 h 69"/>
                  <a:gd name="T18" fmla="*/ 42 w 52"/>
                  <a:gd name="T19" fmla="*/ 20 h 69"/>
                  <a:gd name="T20" fmla="*/ 29 w 52"/>
                  <a:gd name="T21" fmla="*/ 8 h 69"/>
                  <a:gd name="T22" fmla="*/ 10 w 52"/>
                  <a:gd name="T23" fmla="*/ 8 h 69"/>
                  <a:gd name="T24" fmla="*/ 10 w 52"/>
                  <a:gd name="T25" fmla="*/ 32 h 69"/>
                  <a:gd name="T26" fmla="*/ 29 w 52"/>
                  <a:gd name="T2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69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45" y="0"/>
                      <a:pt x="52" y="8"/>
                      <a:pt x="52" y="20"/>
                    </a:cubicBezTo>
                    <a:cubicBezTo>
                      <a:pt x="52" y="32"/>
                      <a:pt x="45" y="40"/>
                      <a:pt x="29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69"/>
                      <a:pt x="0" y="69"/>
                      <a:pt x="0" y="69"/>
                    </a:cubicBezTo>
                    <a:lnTo>
                      <a:pt x="0" y="0"/>
                    </a:lnTo>
                    <a:close/>
                    <a:moveTo>
                      <a:pt x="29" y="32"/>
                    </a:moveTo>
                    <a:cubicBezTo>
                      <a:pt x="38" y="32"/>
                      <a:pt x="42" y="28"/>
                      <a:pt x="42" y="20"/>
                    </a:cubicBezTo>
                    <a:cubicBezTo>
                      <a:pt x="42" y="12"/>
                      <a:pt x="38" y="8"/>
                      <a:pt x="2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32"/>
                      <a:pt x="10" y="32"/>
                      <a:pt x="10" y="32"/>
                    </a:cubicBez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5" name="Freeform 17"/>
              <p:cNvSpPr>
                <a:spLocks/>
              </p:cNvSpPr>
              <p:nvPr/>
            </p:nvSpPr>
            <p:spPr bwMode="auto">
              <a:xfrm>
                <a:off x="724130" y="1111561"/>
                <a:ext cx="57558" cy="79565"/>
              </a:xfrm>
              <a:custGeom>
                <a:avLst/>
                <a:gdLst>
                  <a:gd name="T0" fmla="*/ 0 w 34"/>
                  <a:gd name="T1" fmla="*/ 0 h 47"/>
                  <a:gd name="T2" fmla="*/ 34 w 34"/>
                  <a:gd name="T3" fmla="*/ 0 h 47"/>
                  <a:gd name="T4" fmla="*/ 34 w 34"/>
                  <a:gd name="T5" fmla="*/ 5 h 47"/>
                  <a:gd name="T6" fmla="*/ 6 w 34"/>
                  <a:gd name="T7" fmla="*/ 5 h 47"/>
                  <a:gd name="T8" fmla="*/ 6 w 34"/>
                  <a:gd name="T9" fmla="*/ 20 h 47"/>
                  <a:gd name="T10" fmla="*/ 31 w 34"/>
                  <a:gd name="T11" fmla="*/ 20 h 47"/>
                  <a:gd name="T12" fmla="*/ 31 w 34"/>
                  <a:gd name="T13" fmla="*/ 25 h 47"/>
                  <a:gd name="T14" fmla="*/ 6 w 34"/>
                  <a:gd name="T15" fmla="*/ 25 h 47"/>
                  <a:gd name="T16" fmla="*/ 6 w 34"/>
                  <a:gd name="T17" fmla="*/ 41 h 47"/>
                  <a:gd name="T18" fmla="*/ 34 w 34"/>
                  <a:gd name="T19" fmla="*/ 41 h 47"/>
                  <a:gd name="T20" fmla="*/ 34 w 34"/>
                  <a:gd name="T21" fmla="*/ 47 h 47"/>
                  <a:gd name="T22" fmla="*/ 0 w 34"/>
                  <a:gd name="T23" fmla="*/ 47 h 47"/>
                  <a:gd name="T24" fmla="*/ 0 w 34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6" y="5"/>
                    </a:lnTo>
                    <a:lnTo>
                      <a:pt x="6" y="20"/>
                    </a:lnTo>
                    <a:lnTo>
                      <a:pt x="31" y="20"/>
                    </a:lnTo>
                    <a:lnTo>
                      <a:pt x="31" y="25"/>
                    </a:lnTo>
                    <a:lnTo>
                      <a:pt x="6" y="25"/>
                    </a:lnTo>
                    <a:lnTo>
                      <a:pt x="6" y="41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6" name="Freeform 18"/>
              <p:cNvSpPr>
                <a:spLocks/>
              </p:cNvSpPr>
              <p:nvPr/>
            </p:nvSpPr>
            <p:spPr bwMode="auto">
              <a:xfrm>
                <a:off x="793538" y="1111561"/>
                <a:ext cx="45708" cy="79565"/>
              </a:xfrm>
              <a:custGeom>
                <a:avLst/>
                <a:gdLst>
                  <a:gd name="T0" fmla="*/ 0 w 27"/>
                  <a:gd name="T1" fmla="*/ 0 h 47"/>
                  <a:gd name="T2" fmla="*/ 27 w 27"/>
                  <a:gd name="T3" fmla="*/ 0 h 47"/>
                  <a:gd name="T4" fmla="*/ 27 w 27"/>
                  <a:gd name="T5" fmla="*/ 5 h 47"/>
                  <a:gd name="T6" fmla="*/ 6 w 27"/>
                  <a:gd name="T7" fmla="*/ 5 h 47"/>
                  <a:gd name="T8" fmla="*/ 6 w 27"/>
                  <a:gd name="T9" fmla="*/ 47 h 47"/>
                  <a:gd name="T10" fmla="*/ 0 w 27"/>
                  <a:gd name="T11" fmla="*/ 47 h 47"/>
                  <a:gd name="T12" fmla="*/ 0 w 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7">
                    <a:moveTo>
                      <a:pt x="0" y="0"/>
                    </a:moveTo>
                    <a:lnTo>
                      <a:pt x="27" y="0"/>
                    </a:lnTo>
                    <a:lnTo>
                      <a:pt x="27" y="5"/>
                    </a:lnTo>
                    <a:lnTo>
                      <a:pt x="6" y="5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7" name="Rectangle 19"/>
              <p:cNvSpPr>
                <a:spLocks noChangeArrowheads="1"/>
              </p:cNvSpPr>
              <p:nvPr/>
            </p:nvSpPr>
            <p:spPr bwMode="auto">
              <a:xfrm>
                <a:off x="849403" y="1111561"/>
                <a:ext cx="11850" cy="79565"/>
              </a:xfrm>
              <a:prstGeom prst="rect">
                <a:avLst/>
              </a:pr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8" name="Freeform 20"/>
              <p:cNvSpPr>
                <a:spLocks noEditPoints="1"/>
              </p:cNvSpPr>
              <p:nvPr/>
            </p:nvSpPr>
            <p:spPr bwMode="auto">
              <a:xfrm>
                <a:off x="871410" y="1109868"/>
                <a:ext cx="76179" cy="81258"/>
              </a:xfrm>
              <a:custGeom>
                <a:avLst/>
                <a:gdLst>
                  <a:gd name="T0" fmla="*/ 34 w 68"/>
                  <a:gd name="T1" fmla="*/ 72 h 72"/>
                  <a:gd name="T2" fmla="*/ 0 w 68"/>
                  <a:gd name="T3" fmla="*/ 36 h 72"/>
                  <a:gd name="T4" fmla="*/ 34 w 68"/>
                  <a:gd name="T5" fmla="*/ 0 h 72"/>
                  <a:gd name="T6" fmla="*/ 68 w 68"/>
                  <a:gd name="T7" fmla="*/ 36 h 72"/>
                  <a:gd name="T8" fmla="*/ 34 w 68"/>
                  <a:gd name="T9" fmla="*/ 72 h 72"/>
                  <a:gd name="T10" fmla="*/ 34 w 68"/>
                  <a:gd name="T11" fmla="*/ 8 h 72"/>
                  <a:gd name="T12" fmla="*/ 10 w 68"/>
                  <a:gd name="T13" fmla="*/ 36 h 72"/>
                  <a:gd name="T14" fmla="*/ 34 w 68"/>
                  <a:gd name="T15" fmla="*/ 64 h 72"/>
                  <a:gd name="T16" fmla="*/ 58 w 68"/>
                  <a:gd name="T17" fmla="*/ 36 h 72"/>
                  <a:gd name="T18" fmla="*/ 34 w 68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2">
                    <a:moveTo>
                      <a:pt x="34" y="72"/>
                    </a:moveTo>
                    <a:cubicBezTo>
                      <a:pt x="11" y="72"/>
                      <a:pt x="0" y="54"/>
                      <a:pt x="0" y="36"/>
                    </a:cubicBezTo>
                    <a:cubicBezTo>
                      <a:pt x="0" y="15"/>
                      <a:pt x="13" y="0"/>
                      <a:pt x="34" y="0"/>
                    </a:cubicBezTo>
                    <a:cubicBezTo>
                      <a:pt x="55" y="0"/>
                      <a:pt x="68" y="15"/>
                      <a:pt x="68" y="36"/>
                    </a:cubicBezTo>
                    <a:cubicBezTo>
                      <a:pt x="68" y="54"/>
                      <a:pt x="57" y="72"/>
                      <a:pt x="34" y="72"/>
                    </a:cubicBezTo>
                    <a:close/>
                    <a:moveTo>
                      <a:pt x="34" y="8"/>
                    </a:moveTo>
                    <a:cubicBezTo>
                      <a:pt x="19" y="8"/>
                      <a:pt x="10" y="20"/>
                      <a:pt x="10" y="36"/>
                    </a:cubicBezTo>
                    <a:cubicBezTo>
                      <a:pt x="10" y="53"/>
                      <a:pt x="18" y="64"/>
                      <a:pt x="34" y="64"/>
                    </a:cubicBezTo>
                    <a:cubicBezTo>
                      <a:pt x="50" y="64"/>
                      <a:pt x="58" y="53"/>
                      <a:pt x="58" y="36"/>
                    </a:cubicBezTo>
                    <a:cubicBezTo>
                      <a:pt x="58" y="20"/>
                      <a:pt x="49" y="8"/>
                      <a:pt x="34" y="8"/>
                    </a:cubicBez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  <p:sp>
            <p:nvSpPr>
              <p:cNvPr id="99" name="Freeform 21"/>
              <p:cNvSpPr>
                <a:spLocks/>
              </p:cNvSpPr>
              <p:nvPr/>
            </p:nvSpPr>
            <p:spPr bwMode="auto">
              <a:xfrm>
                <a:off x="957747" y="1111561"/>
                <a:ext cx="64329" cy="79565"/>
              </a:xfrm>
              <a:custGeom>
                <a:avLst/>
                <a:gdLst>
                  <a:gd name="T0" fmla="*/ 0 w 38"/>
                  <a:gd name="T1" fmla="*/ 0 h 47"/>
                  <a:gd name="T2" fmla="*/ 7 w 38"/>
                  <a:gd name="T3" fmla="*/ 0 h 47"/>
                  <a:gd name="T4" fmla="*/ 7 w 38"/>
                  <a:gd name="T5" fmla="*/ 19 h 47"/>
                  <a:gd name="T6" fmla="*/ 31 w 38"/>
                  <a:gd name="T7" fmla="*/ 19 h 47"/>
                  <a:gd name="T8" fmla="*/ 31 w 38"/>
                  <a:gd name="T9" fmla="*/ 0 h 47"/>
                  <a:gd name="T10" fmla="*/ 38 w 38"/>
                  <a:gd name="T11" fmla="*/ 0 h 47"/>
                  <a:gd name="T12" fmla="*/ 38 w 38"/>
                  <a:gd name="T13" fmla="*/ 47 h 47"/>
                  <a:gd name="T14" fmla="*/ 31 w 38"/>
                  <a:gd name="T15" fmla="*/ 47 h 47"/>
                  <a:gd name="T16" fmla="*/ 31 w 38"/>
                  <a:gd name="T17" fmla="*/ 24 h 47"/>
                  <a:gd name="T18" fmla="*/ 7 w 38"/>
                  <a:gd name="T19" fmla="*/ 24 h 47"/>
                  <a:gd name="T20" fmla="*/ 7 w 38"/>
                  <a:gd name="T21" fmla="*/ 47 h 47"/>
                  <a:gd name="T22" fmla="*/ 0 w 38"/>
                  <a:gd name="T23" fmla="*/ 47 h 47"/>
                  <a:gd name="T24" fmla="*/ 0 w 38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7">
                    <a:moveTo>
                      <a:pt x="0" y="0"/>
                    </a:moveTo>
                    <a:lnTo>
                      <a:pt x="7" y="0"/>
                    </a:lnTo>
                    <a:lnTo>
                      <a:pt x="7" y="19"/>
                    </a:lnTo>
                    <a:lnTo>
                      <a:pt x="31" y="19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47"/>
                    </a:lnTo>
                    <a:lnTo>
                      <a:pt x="31" y="47"/>
                    </a:lnTo>
                    <a:lnTo>
                      <a:pt x="31" y="24"/>
                    </a:lnTo>
                    <a:lnTo>
                      <a:pt x="7" y="24"/>
                    </a:lnTo>
                    <a:lnTo>
                      <a:pt x="7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7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1463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6600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4319</TotalTime>
  <Words>1926</Words>
  <Application>Microsoft Office PowerPoint</Application>
  <PresentationFormat>Широкий екран</PresentationFormat>
  <Paragraphs>466</Paragraphs>
  <Slides>21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33" baseType="lpstr">
      <vt:lpstr>MS PGothic</vt:lpstr>
      <vt:lpstr>MS PGothic</vt:lpstr>
      <vt:lpstr>Arial</vt:lpstr>
      <vt:lpstr>Calbri</vt:lpstr>
      <vt:lpstr>Calibri</vt:lpstr>
      <vt:lpstr>Calibri Light</vt:lpstr>
      <vt:lpstr>Century</vt:lpstr>
      <vt:lpstr>Century Gothic</vt:lpstr>
      <vt:lpstr>Segoe UI</vt:lpstr>
      <vt:lpstr>Times New Roman</vt:lpstr>
      <vt:lpstr>Wingdings</vt:lpstr>
      <vt:lpstr>Тема Office</vt:lpstr>
      <vt:lpstr>Презентація PowerPoint</vt:lpstr>
      <vt:lpstr>Презентація PowerPoint</vt:lpstr>
      <vt:lpstr>Втрачений газ  оплачується українцями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Viacheslav Kutsman</dc:creator>
  <cp:lastModifiedBy>Обідник Артур Олександрович</cp:lastModifiedBy>
  <cp:revision>1318</cp:revision>
  <dcterms:created xsi:type="dcterms:W3CDTF">2017-09-19T21:38:06Z</dcterms:created>
  <dcterms:modified xsi:type="dcterms:W3CDTF">2018-06-25T14:35:20Z</dcterms:modified>
</cp:coreProperties>
</file>